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Lst>
  <p:sldSz cy="5143500" cx="9144000"/>
  <p:notesSz cx="6858000" cy="9144000"/>
  <p:embeddedFontLst>
    <p:embeddedFont>
      <p:font typeface="Play"/>
      <p:regular r:id="rId52"/>
      <p:bold r:id="rId53"/>
    </p:embeddedFont>
    <p:embeddedFont>
      <p:font typeface="Roboto"/>
      <p:regular r:id="rId54"/>
      <p:bold r:id="rId55"/>
      <p:italic r:id="rId56"/>
      <p:boldItalic r:id="rId57"/>
    </p:embeddedFont>
    <p:embeddedFont>
      <p:font typeface="Hepta Slab"/>
      <p:regular r:id="rId58"/>
      <p:bold r:id="rId59"/>
    </p:embeddedFont>
    <p:embeddedFont>
      <p:font typeface="Inter"/>
      <p:regular r:id="rId60"/>
      <p:bold r:id="rId61"/>
      <p:italic r:id="rId62"/>
      <p:boldItalic r:id="rId63"/>
    </p:embeddedFont>
    <p:embeddedFont>
      <p:font typeface="Noto Sans"/>
      <p:regular r:id="rId64"/>
      <p:bold r:id="rId65"/>
      <p:italic r:id="rId66"/>
      <p:boldItalic r:id="rId67"/>
    </p:embeddedFont>
    <p:embeddedFont>
      <p:font typeface="Bebas Neue"/>
      <p:regular r:id="rId68"/>
    </p:embeddedFont>
    <p:embeddedFont>
      <p:font typeface="PT Sans"/>
      <p:regular r:id="rId69"/>
      <p:bold r:id="rId70"/>
      <p:italic r:id="rId71"/>
      <p:boldItalic r:id="rId72"/>
    </p:embeddedFont>
    <p:embeddedFont>
      <p:font typeface="Hepta Slab Black"/>
      <p:bold r:id="rId7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1496AFD-8D44-4A4D-8FA9-57E0F3831AA9}">
  <a:tblStyle styleId="{C1496AFD-8D44-4A4D-8FA9-57E0F3831AA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1224118-A454-496C-81AE-90684EA3E030}"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A8285DA-BD05-444F-9529-6DA97120F3A2}" styleName="Table_2">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solidFill>
        </a:fill>
      </a:tcStyle>
    </a:wholeTbl>
    <a:band1H>
      <a:tcTxStyle b="off" i="off"/>
      <a:tcStyle>
        <a:fill>
          <a:solidFill>
            <a:srgbClr val="E6E6E6"/>
          </a:solidFill>
        </a:fill>
      </a:tcStyle>
    </a:band1H>
    <a:band2H>
      <a:tcTxStyle b="off" i="off"/>
    </a:band2H>
    <a:band1V>
      <a:tcTxStyle b="off" i="off"/>
      <a:tcStyle>
        <a:fill>
          <a:solidFill>
            <a:srgbClr val="E6E6E6"/>
          </a:solidFill>
        </a:fill>
      </a:tcStyle>
    </a:band1V>
    <a:band2V>
      <a:tcTxStyle b="off" i="off"/>
    </a:band2V>
    <a:lastCol>
      <a:tcTxStyle b="on" i="off"/>
    </a:lastCol>
    <a:firstCol>
      <a:tcTxStyle b="on" i="off"/>
    </a:firstCol>
    <a:lastRow>
      <a:tcTxStyle b="on" i="off"/>
      <a:tcStyle>
        <a:tcBdr>
          <a:top>
            <a:ln cap="flat" cmpd="sng" w="50800">
              <a:solidFill>
                <a:srgbClr val="000000"/>
              </a:solidFill>
              <a:prstDash val="solid"/>
              <a:round/>
              <a:headEnd len="sm" w="sm" type="none"/>
              <a:tailEnd len="sm" w="sm" type="none"/>
            </a:ln>
          </a:top>
        </a:tcBdr>
        <a:fill>
          <a:solidFill>
            <a:srgbClr val="FFFFFF"/>
          </a:solidFill>
        </a:fill>
      </a:tcStyle>
    </a:lastRow>
    <a:seCell>
      <a:tcTxStyle b="off" i="off"/>
    </a:seCell>
    <a:swCell>
      <a:tcTxStyle b="off" i="off"/>
    </a:swCell>
    <a:firstRow>
      <a:tcTxStyle b="on" i="off">
        <a:font>
          <a:latin typeface="Arial"/>
          <a:ea typeface="Arial"/>
          <a:cs typeface="Arial"/>
        </a:font>
        <a:srgbClr val="FFFFFF"/>
      </a:tcTxStyle>
      <a:tcStyle>
        <a:fill>
          <a:solidFill>
            <a:srgbClr val="000000"/>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HeptaSlabBlack-bold.fntdata"/><Relationship Id="rId72" Type="http://schemas.openxmlformats.org/officeDocument/2006/relationships/font" Target="fonts/PTSans-boldItalic.fnt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PTSans-italic.fntdata"/><Relationship Id="rId70" Type="http://schemas.openxmlformats.org/officeDocument/2006/relationships/font" Target="fonts/PTSans-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Inter-italic.fntdata"/><Relationship Id="rId61" Type="http://schemas.openxmlformats.org/officeDocument/2006/relationships/font" Target="fonts/Inter-bold.fntdata"/><Relationship Id="rId20" Type="http://schemas.openxmlformats.org/officeDocument/2006/relationships/slide" Target="slides/slide15.xml"/><Relationship Id="rId64" Type="http://schemas.openxmlformats.org/officeDocument/2006/relationships/font" Target="fonts/NotoSans-regular.fntdata"/><Relationship Id="rId63" Type="http://schemas.openxmlformats.org/officeDocument/2006/relationships/font" Target="fonts/Inter-boldItalic.fntdata"/><Relationship Id="rId22" Type="http://schemas.openxmlformats.org/officeDocument/2006/relationships/slide" Target="slides/slide17.xml"/><Relationship Id="rId66" Type="http://schemas.openxmlformats.org/officeDocument/2006/relationships/font" Target="fonts/NotoSans-italic.fntdata"/><Relationship Id="rId21" Type="http://schemas.openxmlformats.org/officeDocument/2006/relationships/slide" Target="slides/slide16.xml"/><Relationship Id="rId65" Type="http://schemas.openxmlformats.org/officeDocument/2006/relationships/font" Target="fonts/NotoSans-bold.fntdata"/><Relationship Id="rId24" Type="http://schemas.openxmlformats.org/officeDocument/2006/relationships/slide" Target="slides/slide19.xml"/><Relationship Id="rId68" Type="http://schemas.openxmlformats.org/officeDocument/2006/relationships/font" Target="fonts/BebasNeue-regular.fntdata"/><Relationship Id="rId23" Type="http://schemas.openxmlformats.org/officeDocument/2006/relationships/slide" Target="slides/slide18.xml"/><Relationship Id="rId67" Type="http://schemas.openxmlformats.org/officeDocument/2006/relationships/font" Target="fonts/NotoSans-boldItalic.fntdata"/><Relationship Id="rId60" Type="http://schemas.openxmlformats.org/officeDocument/2006/relationships/font" Target="fonts/Inter-regular.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PTSans-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Play-bold.fntdata"/><Relationship Id="rId52" Type="http://schemas.openxmlformats.org/officeDocument/2006/relationships/font" Target="fonts/Play-regular.fntdata"/><Relationship Id="rId11" Type="http://schemas.openxmlformats.org/officeDocument/2006/relationships/slide" Target="slides/slide6.xml"/><Relationship Id="rId55" Type="http://schemas.openxmlformats.org/officeDocument/2006/relationships/font" Target="fonts/Roboto-bold.fntdata"/><Relationship Id="rId10" Type="http://schemas.openxmlformats.org/officeDocument/2006/relationships/slide" Target="slides/slide5.xml"/><Relationship Id="rId54" Type="http://schemas.openxmlformats.org/officeDocument/2006/relationships/font" Target="fonts/Roboto-regular.fntdata"/><Relationship Id="rId13" Type="http://schemas.openxmlformats.org/officeDocument/2006/relationships/slide" Target="slides/slide8.xml"/><Relationship Id="rId57" Type="http://schemas.openxmlformats.org/officeDocument/2006/relationships/font" Target="fonts/Roboto-boldItalic.fntdata"/><Relationship Id="rId12" Type="http://schemas.openxmlformats.org/officeDocument/2006/relationships/slide" Target="slides/slide7.xml"/><Relationship Id="rId56" Type="http://schemas.openxmlformats.org/officeDocument/2006/relationships/font" Target="fonts/Roboto-italic.fntdata"/><Relationship Id="rId15" Type="http://schemas.openxmlformats.org/officeDocument/2006/relationships/slide" Target="slides/slide10.xml"/><Relationship Id="rId59" Type="http://schemas.openxmlformats.org/officeDocument/2006/relationships/font" Target="fonts/HeptaSlab-bold.fntdata"/><Relationship Id="rId14" Type="http://schemas.openxmlformats.org/officeDocument/2006/relationships/slide" Target="slides/slide9.xml"/><Relationship Id="rId58" Type="http://schemas.openxmlformats.org/officeDocument/2006/relationships/font" Target="fonts/HeptaSlab-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g194ac7f5f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0" name="Google Shape;1090;g194ac7f5f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0" name="Shape 1640"/>
        <p:cNvGrpSpPr/>
        <p:nvPr/>
      </p:nvGrpSpPr>
      <p:grpSpPr>
        <a:xfrm>
          <a:off x="0" y="0"/>
          <a:ext cx="0" cy="0"/>
          <a:chOff x="0" y="0"/>
          <a:chExt cx="0" cy="0"/>
        </a:xfrm>
      </p:grpSpPr>
      <p:sp>
        <p:nvSpPr>
          <p:cNvPr id="1641" name="Google Shape;1641;g3d2f8f243eb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2" name="Google Shape;1642;g3d2f8f243eb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 sz="1200">
                <a:solidFill>
                  <a:schemeClr val="dk1"/>
                </a:solidFill>
              </a:rPr>
              <a:t>El SISA cumple con las normas establecidas en la Ley de Habeas Data, sobre la</a:t>
            </a:r>
            <a:endParaRPr sz="1200">
              <a:solidFill>
                <a:schemeClr val="dk1"/>
              </a:solidFill>
            </a:endParaRPr>
          </a:p>
          <a:p>
            <a:pPr indent="0" lvl="0" marL="0" rtl="0" algn="l">
              <a:spcBef>
                <a:spcPts val="0"/>
              </a:spcBef>
              <a:spcAft>
                <a:spcPts val="0"/>
              </a:spcAft>
              <a:buClr>
                <a:schemeClr val="dk1"/>
              </a:buClr>
              <a:buSzPts val="1400"/>
              <a:buFont typeface="Arial"/>
              <a:buNone/>
            </a:pPr>
            <a:r>
              <a:rPr lang="en" sz="1200">
                <a:solidFill>
                  <a:schemeClr val="dk1"/>
                </a:solidFill>
              </a:rPr>
              <a:t>protección de datos personales. Esto implica que el sistema reúne los recursos necesarios</a:t>
            </a:r>
            <a:endParaRPr sz="1200">
              <a:solidFill>
                <a:schemeClr val="dk1"/>
              </a:solidFill>
            </a:endParaRPr>
          </a:p>
          <a:p>
            <a:pPr indent="0" lvl="0" marL="0" rtl="0" algn="l">
              <a:spcBef>
                <a:spcPts val="0"/>
              </a:spcBef>
              <a:spcAft>
                <a:spcPts val="0"/>
              </a:spcAft>
              <a:buClr>
                <a:schemeClr val="dk1"/>
              </a:buClr>
              <a:buSzPts val="1400"/>
              <a:buFont typeface="Arial"/>
              <a:buNone/>
            </a:pPr>
            <a:r>
              <a:rPr lang="en" sz="1200">
                <a:solidFill>
                  <a:schemeClr val="dk1"/>
                </a:solidFill>
              </a:rPr>
              <a:t>para garantizar la seguridad y confidencialidad requerida.</a:t>
            </a:r>
            <a:endParaRPr sz="1200">
              <a:solidFill>
                <a:schemeClr val="dk1"/>
              </a:solidFill>
            </a:endParaRPr>
          </a:p>
          <a:p>
            <a:pPr indent="0" lvl="0" marL="0" rtl="0" algn="l">
              <a:spcBef>
                <a:spcPts val="0"/>
              </a:spcBef>
              <a:spcAft>
                <a:spcPts val="0"/>
              </a:spcAft>
              <a:buClr>
                <a:schemeClr val="dk1"/>
              </a:buClr>
              <a:buSzPts val="1400"/>
              <a:buFont typeface="Arial"/>
              <a:buNone/>
            </a:pPr>
            <a:r>
              <a:rPr lang="en" sz="1200">
                <a:solidFill>
                  <a:schemeClr val="dk1"/>
                </a:solidFill>
              </a:rPr>
              <a:t>El acceso se realiza a través del sitio web https://sisa.msal.gov.ar y, su ingreso se</a:t>
            </a:r>
            <a:endParaRPr sz="1200">
              <a:solidFill>
                <a:schemeClr val="dk1"/>
              </a:solidFill>
            </a:endParaRPr>
          </a:p>
          <a:p>
            <a:pPr indent="0" lvl="0" marL="0" rtl="0" algn="l">
              <a:spcBef>
                <a:spcPts val="0"/>
              </a:spcBef>
              <a:spcAft>
                <a:spcPts val="0"/>
              </a:spcAft>
              <a:buClr>
                <a:schemeClr val="dk1"/>
              </a:buClr>
              <a:buSzPts val="1400"/>
              <a:buFont typeface="Arial"/>
              <a:buNone/>
            </a:pPr>
            <a:r>
              <a:rPr lang="en" sz="1200">
                <a:solidFill>
                  <a:schemeClr val="dk1"/>
                </a:solidFill>
              </a:rPr>
              <a:t>logra mediante un usuario y contraseña de carácter individual que deberán ser solicitados a</a:t>
            </a:r>
            <a:endParaRPr sz="1200">
              <a:solidFill>
                <a:schemeClr val="dk1"/>
              </a:solidFill>
            </a:endParaRPr>
          </a:p>
          <a:p>
            <a:pPr indent="0" lvl="0" marL="0" rtl="0" algn="l">
              <a:spcBef>
                <a:spcPts val="0"/>
              </a:spcBef>
              <a:spcAft>
                <a:spcPts val="0"/>
              </a:spcAft>
              <a:buClr>
                <a:schemeClr val="dk1"/>
              </a:buClr>
              <a:buSzPts val="1400"/>
              <a:buFont typeface="Arial"/>
              <a:buNone/>
            </a:pPr>
            <a:r>
              <a:rPr lang="en" sz="1200">
                <a:solidFill>
                  <a:schemeClr val="dk1"/>
                </a:solidFill>
              </a:rPr>
              <a:t>los referentes epidemiológicos a nivel jurisdiccional.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6" name="Shape 1646"/>
        <p:cNvGrpSpPr/>
        <p:nvPr/>
      </p:nvGrpSpPr>
      <p:grpSpPr>
        <a:xfrm>
          <a:off x="0" y="0"/>
          <a:ext cx="0" cy="0"/>
          <a:chOff x="0" y="0"/>
          <a:chExt cx="0" cy="0"/>
        </a:xfrm>
      </p:grpSpPr>
      <p:sp>
        <p:nvSpPr>
          <p:cNvPr id="1647" name="Google Shape;1647;g3d2f8f243eb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8" name="Google Shape;1648;g3d2f8f243eb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g3d2f8f243eb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8" name="Google Shape;1658;g3d2f8f243eb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r">
              <a:lnSpc>
                <a:spcPct val="115000"/>
              </a:lnSpc>
              <a:spcBef>
                <a:spcPts val="0"/>
              </a:spcBef>
              <a:spcAft>
                <a:spcPts val="0"/>
              </a:spcAft>
              <a:buClr>
                <a:schemeClr val="dk1"/>
              </a:buClr>
              <a:buSzPts val="1600"/>
              <a:buFont typeface="Arial"/>
              <a:buNone/>
            </a:pPr>
            <a:r>
              <a:rPr lang="en" sz="1600">
                <a:solidFill>
                  <a:schemeClr val="dk1"/>
                </a:solidFill>
              </a:rPr>
              <a:t>Es el instrumento básico para las actividades de recolección de datos en la vigilancia epidemiológica. Se elabora teniendo en cuenta un conjunto de criterios, no necesariamente diagnósticos, que deben reunirse para identificar una persona que presenta una enfermedad o condición en particular.</a:t>
            </a:r>
            <a:endParaRPr sz="2400">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7" name="Shape 1697"/>
        <p:cNvGrpSpPr/>
        <p:nvPr/>
      </p:nvGrpSpPr>
      <p:grpSpPr>
        <a:xfrm>
          <a:off x="0" y="0"/>
          <a:ext cx="0" cy="0"/>
          <a:chOff x="0" y="0"/>
          <a:chExt cx="0" cy="0"/>
        </a:xfrm>
      </p:grpSpPr>
      <p:sp>
        <p:nvSpPr>
          <p:cNvPr id="1698" name="Google Shape;1698;g3d2f8f243eb_1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9" name="Google Shape;1699;g3d2f8f243eb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5" name="Shape 1715"/>
        <p:cNvGrpSpPr/>
        <p:nvPr/>
      </p:nvGrpSpPr>
      <p:grpSpPr>
        <a:xfrm>
          <a:off x="0" y="0"/>
          <a:ext cx="0" cy="0"/>
          <a:chOff x="0" y="0"/>
          <a:chExt cx="0" cy="0"/>
        </a:xfrm>
      </p:grpSpPr>
      <p:sp>
        <p:nvSpPr>
          <p:cNvPr id="1716" name="Google Shape;1716;g99f2f57a71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7" name="Google Shape;1717;g99f2f57a71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g3961f150e1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4" name="Google Shape;1754;g3961f150e1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Vigilancia centinela permiten monitorear indicadores de transmisibilidad, severidad e impacto de las infecciones respiratorias, así como la estimación de la efectividad de las intervenciones contribuyendo a la toma de decisiones e implementación de medidas de prevención y control ante eventos causados por virus respiratorios.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g3961f150e1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8" name="Google Shape;1768;g3961f150e1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partir de los datos notificados en el SNVS se construyen las estadísticas a nivel provincial (CABA) y nacional de las todas las enfermedades de notificación obligatoria. En esta diapositiva observamos el boletín nacional hasta la SE 7 resultado de la vigilancia integrada de virus respiratorios. Se incluyen agentes con potencial epidémico y pandémico como SARSCoV-2, influenza, VSR y otros virus respiratorios, siendo fundamental para la caracterización de la situación epidemiológica, detección de eventos inusuales y la implementación oportuna de las medidas de prevención y control.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5" name="Shape 1775"/>
        <p:cNvGrpSpPr/>
        <p:nvPr/>
      </p:nvGrpSpPr>
      <p:grpSpPr>
        <a:xfrm>
          <a:off x="0" y="0"/>
          <a:ext cx="0" cy="0"/>
          <a:chOff x="0" y="0"/>
          <a:chExt cx="0" cy="0"/>
        </a:xfrm>
      </p:grpSpPr>
      <p:sp>
        <p:nvSpPr>
          <p:cNvPr id="1776" name="Google Shape;1776;g19593bb4faa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7" name="Google Shape;1777;g19593bb4faa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9" name="Shape 2009"/>
        <p:cNvGrpSpPr/>
        <p:nvPr/>
      </p:nvGrpSpPr>
      <p:grpSpPr>
        <a:xfrm>
          <a:off x="0" y="0"/>
          <a:ext cx="0" cy="0"/>
          <a:chOff x="0" y="0"/>
          <a:chExt cx="0" cy="0"/>
        </a:xfrm>
      </p:grpSpPr>
      <p:sp>
        <p:nvSpPr>
          <p:cNvPr id="2010" name="Google Shape;2010;g3961f150e1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1" name="Google Shape;2011;g3961f150e1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7" name="Shape 2017"/>
        <p:cNvGrpSpPr/>
        <p:nvPr/>
      </p:nvGrpSpPr>
      <p:grpSpPr>
        <a:xfrm>
          <a:off x="0" y="0"/>
          <a:ext cx="0" cy="0"/>
          <a:chOff x="0" y="0"/>
          <a:chExt cx="0" cy="0"/>
        </a:xfrm>
      </p:grpSpPr>
      <p:sp>
        <p:nvSpPr>
          <p:cNvPr id="2018" name="Google Shape;2018;g3d2f8f243eb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9" name="Google Shape;2019;g3d2f8f243eb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126d6febbbc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3" name="Google Shape;1193;g126d6febbbc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7" name="Shape 2027"/>
        <p:cNvGrpSpPr/>
        <p:nvPr/>
      </p:nvGrpSpPr>
      <p:grpSpPr>
        <a:xfrm>
          <a:off x="0" y="0"/>
          <a:ext cx="0" cy="0"/>
          <a:chOff x="0" y="0"/>
          <a:chExt cx="0" cy="0"/>
        </a:xfrm>
      </p:grpSpPr>
      <p:sp>
        <p:nvSpPr>
          <p:cNvPr id="2028" name="Google Shape;2028;g3d2f8f243eb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9" name="Google Shape;2029;g3d2f8f243eb_1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3" name="Shape 2033"/>
        <p:cNvGrpSpPr/>
        <p:nvPr/>
      </p:nvGrpSpPr>
      <p:grpSpPr>
        <a:xfrm>
          <a:off x="0" y="0"/>
          <a:ext cx="0" cy="0"/>
          <a:chOff x="0" y="0"/>
          <a:chExt cx="0" cy="0"/>
        </a:xfrm>
      </p:grpSpPr>
      <p:sp>
        <p:nvSpPr>
          <p:cNvPr id="2034" name="Google Shape;2034;g39707415b1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5" name="Google Shape;2035;g39707415b1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7" name="Shape 2127"/>
        <p:cNvGrpSpPr/>
        <p:nvPr/>
      </p:nvGrpSpPr>
      <p:grpSpPr>
        <a:xfrm>
          <a:off x="0" y="0"/>
          <a:ext cx="0" cy="0"/>
          <a:chOff x="0" y="0"/>
          <a:chExt cx="0" cy="0"/>
        </a:xfrm>
      </p:grpSpPr>
      <p:sp>
        <p:nvSpPr>
          <p:cNvPr id="2128" name="Google Shape;2128;g39707415b18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9" name="Google Shape;2129;g39707415b18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8" name="Shape 2178"/>
        <p:cNvGrpSpPr/>
        <p:nvPr/>
      </p:nvGrpSpPr>
      <p:grpSpPr>
        <a:xfrm>
          <a:off x="0" y="0"/>
          <a:ext cx="0" cy="0"/>
          <a:chOff x="0" y="0"/>
          <a:chExt cx="0" cy="0"/>
        </a:xfrm>
      </p:grpSpPr>
      <p:sp>
        <p:nvSpPr>
          <p:cNvPr id="2179" name="Google Shape;2179;g39707415b18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0" name="Google Shape;2180;g39707415b18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2" name="Shape 2242"/>
        <p:cNvGrpSpPr/>
        <p:nvPr/>
      </p:nvGrpSpPr>
      <p:grpSpPr>
        <a:xfrm>
          <a:off x="0" y="0"/>
          <a:ext cx="0" cy="0"/>
          <a:chOff x="0" y="0"/>
          <a:chExt cx="0" cy="0"/>
        </a:xfrm>
      </p:grpSpPr>
      <p:sp>
        <p:nvSpPr>
          <p:cNvPr id="2243" name="Google Shape;2243;g39707415b18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4" name="Google Shape;2244;g39707415b18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3" name="Shape 2253"/>
        <p:cNvGrpSpPr/>
        <p:nvPr/>
      </p:nvGrpSpPr>
      <p:grpSpPr>
        <a:xfrm>
          <a:off x="0" y="0"/>
          <a:ext cx="0" cy="0"/>
          <a:chOff x="0" y="0"/>
          <a:chExt cx="0" cy="0"/>
        </a:xfrm>
      </p:grpSpPr>
      <p:sp>
        <p:nvSpPr>
          <p:cNvPr id="2254" name="Google Shape;2254;g39707415b18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5" name="Google Shape;2255;g39707415b18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2" name="Shape 2262"/>
        <p:cNvGrpSpPr/>
        <p:nvPr/>
      </p:nvGrpSpPr>
      <p:grpSpPr>
        <a:xfrm>
          <a:off x="0" y="0"/>
          <a:ext cx="0" cy="0"/>
          <a:chOff x="0" y="0"/>
          <a:chExt cx="0" cy="0"/>
        </a:xfrm>
      </p:grpSpPr>
      <p:sp>
        <p:nvSpPr>
          <p:cNvPr id="2263" name="Google Shape;2263;g39707415b18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4" name="Google Shape;2264;g39707415b18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5" name="Shape 2285"/>
        <p:cNvGrpSpPr/>
        <p:nvPr/>
      </p:nvGrpSpPr>
      <p:grpSpPr>
        <a:xfrm>
          <a:off x="0" y="0"/>
          <a:ext cx="0" cy="0"/>
          <a:chOff x="0" y="0"/>
          <a:chExt cx="0" cy="0"/>
        </a:xfrm>
      </p:grpSpPr>
      <p:sp>
        <p:nvSpPr>
          <p:cNvPr id="2286" name="Google Shape;2286;g39707415b18_0_8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7" name="Google Shape;2287;g39707415b18_0_8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7" name="Shape 2307"/>
        <p:cNvGrpSpPr/>
        <p:nvPr/>
      </p:nvGrpSpPr>
      <p:grpSpPr>
        <a:xfrm>
          <a:off x="0" y="0"/>
          <a:ext cx="0" cy="0"/>
          <a:chOff x="0" y="0"/>
          <a:chExt cx="0" cy="0"/>
        </a:xfrm>
      </p:grpSpPr>
      <p:sp>
        <p:nvSpPr>
          <p:cNvPr id="2308" name="Google Shape;2308;g39707415b18_0_10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9" name="Google Shape;2309;g39707415b18_0_10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8" name="Shape 2328"/>
        <p:cNvGrpSpPr/>
        <p:nvPr/>
      </p:nvGrpSpPr>
      <p:grpSpPr>
        <a:xfrm>
          <a:off x="0" y="0"/>
          <a:ext cx="0" cy="0"/>
          <a:chOff x="0" y="0"/>
          <a:chExt cx="0" cy="0"/>
        </a:xfrm>
      </p:grpSpPr>
      <p:sp>
        <p:nvSpPr>
          <p:cNvPr id="2329" name="Google Shape;2329;g39707415b18_0_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0" name="Google Shape;2330;g39707415b18_0_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g99f2f57a71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2" name="Google Shape;1202;g99f2f57a71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6" name="Shape 2346"/>
        <p:cNvGrpSpPr/>
        <p:nvPr/>
      </p:nvGrpSpPr>
      <p:grpSpPr>
        <a:xfrm>
          <a:off x="0" y="0"/>
          <a:ext cx="0" cy="0"/>
          <a:chOff x="0" y="0"/>
          <a:chExt cx="0" cy="0"/>
        </a:xfrm>
      </p:grpSpPr>
      <p:sp>
        <p:nvSpPr>
          <p:cNvPr id="2347" name="Google Shape;2347;g39707415b18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8" name="Google Shape;2348;g39707415b18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8" name="Shape 2458"/>
        <p:cNvGrpSpPr/>
        <p:nvPr/>
      </p:nvGrpSpPr>
      <p:grpSpPr>
        <a:xfrm>
          <a:off x="0" y="0"/>
          <a:ext cx="0" cy="0"/>
          <a:chOff x="0" y="0"/>
          <a:chExt cx="0" cy="0"/>
        </a:xfrm>
      </p:grpSpPr>
      <p:sp>
        <p:nvSpPr>
          <p:cNvPr id="2459" name="Google Shape;2459;g39707415b18_1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0" name="Google Shape;2460;g39707415b18_1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3" name="Shape 2503"/>
        <p:cNvGrpSpPr/>
        <p:nvPr/>
      </p:nvGrpSpPr>
      <p:grpSpPr>
        <a:xfrm>
          <a:off x="0" y="0"/>
          <a:ext cx="0" cy="0"/>
          <a:chOff x="0" y="0"/>
          <a:chExt cx="0" cy="0"/>
        </a:xfrm>
      </p:grpSpPr>
      <p:sp>
        <p:nvSpPr>
          <p:cNvPr id="2504" name="Google Shape;2504;g39707415b18_1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5" name="Google Shape;2505;g39707415b18_1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9" name="Shape 2549"/>
        <p:cNvGrpSpPr/>
        <p:nvPr/>
      </p:nvGrpSpPr>
      <p:grpSpPr>
        <a:xfrm>
          <a:off x="0" y="0"/>
          <a:ext cx="0" cy="0"/>
          <a:chOff x="0" y="0"/>
          <a:chExt cx="0" cy="0"/>
        </a:xfrm>
      </p:grpSpPr>
      <p:sp>
        <p:nvSpPr>
          <p:cNvPr id="2550" name="Google Shape;2550;g39707415b18_1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1" name="Google Shape;2551;g39707415b18_1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1" name="Shape 2571"/>
        <p:cNvGrpSpPr/>
        <p:nvPr/>
      </p:nvGrpSpPr>
      <p:grpSpPr>
        <a:xfrm>
          <a:off x="0" y="0"/>
          <a:ext cx="0" cy="0"/>
          <a:chOff x="0" y="0"/>
          <a:chExt cx="0" cy="0"/>
        </a:xfrm>
      </p:grpSpPr>
      <p:sp>
        <p:nvSpPr>
          <p:cNvPr id="2572" name="Google Shape;2572;g39707415b18_1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3" name="Google Shape;2573;g39707415b18_1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7" name="Shape 2587"/>
        <p:cNvGrpSpPr/>
        <p:nvPr/>
      </p:nvGrpSpPr>
      <p:grpSpPr>
        <a:xfrm>
          <a:off x="0" y="0"/>
          <a:ext cx="0" cy="0"/>
          <a:chOff x="0" y="0"/>
          <a:chExt cx="0" cy="0"/>
        </a:xfrm>
      </p:grpSpPr>
      <p:sp>
        <p:nvSpPr>
          <p:cNvPr id="2588" name="Google Shape;2588;g39707415b18_1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9" name="Google Shape;2589;g39707415b18_1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1" name="Shape 2601"/>
        <p:cNvGrpSpPr/>
        <p:nvPr/>
      </p:nvGrpSpPr>
      <p:grpSpPr>
        <a:xfrm>
          <a:off x="0" y="0"/>
          <a:ext cx="0" cy="0"/>
          <a:chOff x="0" y="0"/>
          <a:chExt cx="0" cy="0"/>
        </a:xfrm>
      </p:grpSpPr>
      <p:sp>
        <p:nvSpPr>
          <p:cNvPr id="2602" name="Google Shape;2602;g3d809205326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3" name="Google Shape;2603;g3d809205326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2" name="Shape 2612"/>
        <p:cNvGrpSpPr/>
        <p:nvPr/>
      </p:nvGrpSpPr>
      <p:grpSpPr>
        <a:xfrm>
          <a:off x="0" y="0"/>
          <a:ext cx="0" cy="0"/>
          <a:chOff x="0" y="0"/>
          <a:chExt cx="0" cy="0"/>
        </a:xfrm>
      </p:grpSpPr>
      <p:sp>
        <p:nvSpPr>
          <p:cNvPr id="2613" name="Google Shape;2613;g3d809205326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4" name="Google Shape;2614;g3d809205326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1" name="Shape 2621"/>
        <p:cNvGrpSpPr/>
        <p:nvPr/>
      </p:nvGrpSpPr>
      <p:grpSpPr>
        <a:xfrm>
          <a:off x="0" y="0"/>
          <a:ext cx="0" cy="0"/>
          <a:chOff x="0" y="0"/>
          <a:chExt cx="0" cy="0"/>
        </a:xfrm>
      </p:grpSpPr>
      <p:sp>
        <p:nvSpPr>
          <p:cNvPr id="2622" name="Google Shape;2622;g3d809205326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3" name="Google Shape;2623;g3d809205326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5" name="Shape 2705"/>
        <p:cNvGrpSpPr/>
        <p:nvPr/>
      </p:nvGrpSpPr>
      <p:grpSpPr>
        <a:xfrm>
          <a:off x="0" y="0"/>
          <a:ext cx="0" cy="0"/>
          <a:chOff x="0" y="0"/>
          <a:chExt cx="0" cy="0"/>
        </a:xfrm>
      </p:grpSpPr>
      <p:sp>
        <p:nvSpPr>
          <p:cNvPr id="2706" name="Google Shape;2706;g3d80920532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7" name="Google Shape;2707;g3d80920532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g3961f150e17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1" name="Google Shape;1311;g3961f150e17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4" name="Shape 2824"/>
        <p:cNvGrpSpPr/>
        <p:nvPr/>
      </p:nvGrpSpPr>
      <p:grpSpPr>
        <a:xfrm>
          <a:off x="0" y="0"/>
          <a:ext cx="0" cy="0"/>
          <a:chOff x="0" y="0"/>
          <a:chExt cx="0" cy="0"/>
        </a:xfrm>
      </p:grpSpPr>
      <p:sp>
        <p:nvSpPr>
          <p:cNvPr id="2825" name="Google Shape;2825;g3d809205326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6" name="Google Shape;2826;g3d809205326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9" name="Shape 2889"/>
        <p:cNvGrpSpPr/>
        <p:nvPr/>
      </p:nvGrpSpPr>
      <p:grpSpPr>
        <a:xfrm>
          <a:off x="0" y="0"/>
          <a:ext cx="0" cy="0"/>
          <a:chOff x="0" y="0"/>
          <a:chExt cx="0" cy="0"/>
        </a:xfrm>
      </p:grpSpPr>
      <p:sp>
        <p:nvSpPr>
          <p:cNvPr id="2890" name="Google Shape;2890;g3d8941ca473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1" name="Google Shape;2891;g3d8941ca473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0" name="Shape 2940"/>
        <p:cNvGrpSpPr/>
        <p:nvPr/>
      </p:nvGrpSpPr>
      <p:grpSpPr>
        <a:xfrm>
          <a:off x="0" y="0"/>
          <a:ext cx="0" cy="0"/>
          <a:chOff x="0" y="0"/>
          <a:chExt cx="0" cy="0"/>
        </a:xfrm>
      </p:grpSpPr>
      <p:sp>
        <p:nvSpPr>
          <p:cNvPr id="2941" name="Google Shape;2941;g3d80920532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2" name="Google Shape;2942;g3d80920532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1" name="Shape 2951"/>
        <p:cNvGrpSpPr/>
        <p:nvPr/>
      </p:nvGrpSpPr>
      <p:grpSpPr>
        <a:xfrm>
          <a:off x="0" y="0"/>
          <a:ext cx="0" cy="0"/>
          <a:chOff x="0" y="0"/>
          <a:chExt cx="0" cy="0"/>
        </a:xfrm>
      </p:grpSpPr>
      <p:sp>
        <p:nvSpPr>
          <p:cNvPr id="2952" name="Google Shape;2952;g3d809205326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3" name="Google Shape;2953;g3d809205326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3" name="Shape 2993"/>
        <p:cNvGrpSpPr/>
        <p:nvPr/>
      </p:nvGrpSpPr>
      <p:grpSpPr>
        <a:xfrm>
          <a:off x="0" y="0"/>
          <a:ext cx="0" cy="0"/>
          <a:chOff x="0" y="0"/>
          <a:chExt cx="0" cy="0"/>
        </a:xfrm>
      </p:grpSpPr>
      <p:sp>
        <p:nvSpPr>
          <p:cNvPr id="2994" name="Google Shape;2994;g3d809205326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5" name="Google Shape;2995;g3d809205326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7" name="Shape 3007"/>
        <p:cNvGrpSpPr/>
        <p:nvPr/>
      </p:nvGrpSpPr>
      <p:grpSpPr>
        <a:xfrm>
          <a:off x="0" y="0"/>
          <a:ext cx="0" cy="0"/>
          <a:chOff x="0" y="0"/>
          <a:chExt cx="0" cy="0"/>
        </a:xfrm>
      </p:grpSpPr>
      <p:sp>
        <p:nvSpPr>
          <p:cNvPr id="3008" name="Google Shape;3008;g3d8941ca473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9" name="Google Shape;3009;g3d8941ca473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5" name="Shape 3085"/>
        <p:cNvGrpSpPr/>
        <p:nvPr/>
      </p:nvGrpSpPr>
      <p:grpSpPr>
        <a:xfrm>
          <a:off x="0" y="0"/>
          <a:ext cx="0" cy="0"/>
          <a:chOff x="0" y="0"/>
          <a:chExt cx="0" cy="0"/>
        </a:xfrm>
      </p:grpSpPr>
      <p:sp>
        <p:nvSpPr>
          <p:cNvPr id="3086" name="Google Shape;3086;g19593bb4fa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7" name="Google Shape;3087;g19593bb4fa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99f2f57a71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3" name="Google Shape;1333;g99f2f57a71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2" name="Shape 1482"/>
        <p:cNvGrpSpPr/>
        <p:nvPr/>
      </p:nvGrpSpPr>
      <p:grpSpPr>
        <a:xfrm>
          <a:off x="0" y="0"/>
          <a:ext cx="0" cy="0"/>
          <a:chOff x="0" y="0"/>
          <a:chExt cx="0" cy="0"/>
        </a:xfrm>
      </p:grpSpPr>
      <p:sp>
        <p:nvSpPr>
          <p:cNvPr id="1483" name="Google Shape;1483;g3961f150e17_1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4" name="Google Shape;1484;g3961f150e17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9" name="Shape 1529"/>
        <p:cNvGrpSpPr/>
        <p:nvPr/>
      </p:nvGrpSpPr>
      <p:grpSpPr>
        <a:xfrm>
          <a:off x="0" y="0"/>
          <a:ext cx="0" cy="0"/>
          <a:chOff x="0" y="0"/>
          <a:chExt cx="0" cy="0"/>
        </a:xfrm>
      </p:grpSpPr>
      <p:sp>
        <p:nvSpPr>
          <p:cNvPr id="1530" name="Google Shape;1530;gbd6c00e730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1" name="Google Shape;1531;gbd6c00e730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g3f654d387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0" name="Google Shape;1600;g3f654d387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4" name="Shape 1604"/>
        <p:cNvGrpSpPr/>
        <p:nvPr/>
      </p:nvGrpSpPr>
      <p:grpSpPr>
        <a:xfrm>
          <a:off x="0" y="0"/>
          <a:ext cx="0" cy="0"/>
          <a:chOff x="0" y="0"/>
          <a:chExt cx="0" cy="0"/>
        </a:xfrm>
      </p:grpSpPr>
      <p:sp>
        <p:nvSpPr>
          <p:cNvPr id="1605" name="Google Shape;1605;g3d2f8f243eb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6" name="Google Shape;1606;g3d2f8f243eb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1248100" y="539500"/>
            <a:ext cx="6647700" cy="15771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b="1"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 name="Google Shape;10;p2"/>
          <p:cNvSpPr txBox="1"/>
          <p:nvPr>
            <p:ph idx="1" type="subTitle"/>
          </p:nvPr>
        </p:nvSpPr>
        <p:spPr>
          <a:xfrm>
            <a:off x="1729350" y="2151388"/>
            <a:ext cx="5685300" cy="475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11" name="Google Shape;11;p2"/>
          <p:cNvGrpSpPr/>
          <p:nvPr/>
        </p:nvGrpSpPr>
        <p:grpSpPr>
          <a:xfrm>
            <a:off x="8343476" y="662266"/>
            <a:ext cx="495059" cy="553007"/>
            <a:chOff x="4543425" y="1438150"/>
            <a:chExt cx="420325" cy="469525"/>
          </a:xfrm>
        </p:grpSpPr>
        <p:sp>
          <p:nvSpPr>
            <p:cNvPr id="12" name="Google Shape;12;p2"/>
            <p:cNvSpPr/>
            <p:nvPr/>
          </p:nvSpPr>
          <p:spPr>
            <a:xfrm>
              <a:off x="4706875" y="1590750"/>
              <a:ext cx="137625" cy="95100"/>
            </a:xfrm>
            <a:custGeom>
              <a:rect b="b" l="l" r="r" t="t"/>
              <a:pathLst>
                <a:path extrusionOk="0" h="3804" w="5505">
                  <a:moveTo>
                    <a:pt x="234" y="0"/>
                  </a:moveTo>
                  <a:lnTo>
                    <a:pt x="0" y="367"/>
                  </a:lnTo>
                  <a:lnTo>
                    <a:pt x="5271" y="3803"/>
                  </a:lnTo>
                  <a:lnTo>
                    <a:pt x="5504" y="3436"/>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706875" y="1541550"/>
              <a:ext cx="182650" cy="124275"/>
            </a:xfrm>
            <a:custGeom>
              <a:rect b="b" l="l" r="r" t="t"/>
              <a:pathLst>
                <a:path extrusionOk="0" h="4971" w="7306">
                  <a:moveTo>
                    <a:pt x="200" y="0"/>
                  </a:moveTo>
                  <a:lnTo>
                    <a:pt x="0" y="334"/>
                  </a:lnTo>
                  <a:lnTo>
                    <a:pt x="7105" y="4971"/>
                  </a:lnTo>
                  <a:lnTo>
                    <a:pt x="7305" y="4604"/>
                  </a:lnTo>
                  <a:lnTo>
                    <a:pt x="20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4723550" y="1502350"/>
              <a:ext cx="195150" cy="131775"/>
            </a:xfrm>
            <a:custGeom>
              <a:rect b="b" l="l" r="r" t="t"/>
              <a:pathLst>
                <a:path extrusionOk="0" h="5271" w="7806">
                  <a:moveTo>
                    <a:pt x="200" y="1"/>
                  </a:moveTo>
                  <a:lnTo>
                    <a:pt x="0" y="367"/>
                  </a:lnTo>
                  <a:lnTo>
                    <a:pt x="7572" y="5271"/>
                  </a:lnTo>
                  <a:lnTo>
                    <a:pt x="7806" y="4937"/>
                  </a:lnTo>
                  <a:lnTo>
                    <a:pt x="20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4746050" y="1468150"/>
              <a:ext cx="195175" cy="130950"/>
            </a:xfrm>
            <a:custGeom>
              <a:rect b="b" l="l" r="r" t="t"/>
              <a:pathLst>
                <a:path extrusionOk="0" h="5238" w="7807">
                  <a:moveTo>
                    <a:pt x="234" y="1"/>
                  </a:moveTo>
                  <a:lnTo>
                    <a:pt x="1" y="334"/>
                  </a:lnTo>
                  <a:lnTo>
                    <a:pt x="7573" y="5238"/>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4661825" y="1659975"/>
              <a:ext cx="137625" cy="94250"/>
            </a:xfrm>
            <a:custGeom>
              <a:rect b="b" l="l" r="r" t="t"/>
              <a:pathLst>
                <a:path extrusionOk="0" h="3770" w="5505">
                  <a:moveTo>
                    <a:pt x="234" y="0"/>
                  </a:moveTo>
                  <a:lnTo>
                    <a:pt x="1" y="334"/>
                  </a:lnTo>
                  <a:lnTo>
                    <a:pt x="5305" y="3769"/>
                  </a:lnTo>
                  <a:lnTo>
                    <a:pt x="5505" y="3402"/>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4616800" y="1679975"/>
              <a:ext cx="183500" cy="124275"/>
            </a:xfrm>
            <a:custGeom>
              <a:rect b="b" l="l" r="r" t="t"/>
              <a:pathLst>
                <a:path extrusionOk="0" h="4971" w="7340">
                  <a:moveTo>
                    <a:pt x="234" y="1"/>
                  </a:moveTo>
                  <a:lnTo>
                    <a:pt x="1" y="334"/>
                  </a:lnTo>
                  <a:lnTo>
                    <a:pt x="7106" y="4971"/>
                  </a:lnTo>
                  <a:lnTo>
                    <a:pt x="7339" y="46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4588450" y="1710825"/>
              <a:ext cx="195150" cy="131800"/>
            </a:xfrm>
            <a:custGeom>
              <a:rect b="b" l="l" r="r" t="t"/>
              <a:pathLst>
                <a:path extrusionOk="0" h="5272" w="7806">
                  <a:moveTo>
                    <a:pt x="201" y="1"/>
                  </a:moveTo>
                  <a:lnTo>
                    <a:pt x="0" y="334"/>
                  </a:lnTo>
                  <a:lnTo>
                    <a:pt x="7572" y="5271"/>
                  </a:lnTo>
                  <a:lnTo>
                    <a:pt x="7806" y="4904"/>
                  </a:lnTo>
                  <a:lnTo>
                    <a:pt x="2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4565100" y="1745850"/>
              <a:ext cx="195150" cy="131800"/>
            </a:xfrm>
            <a:custGeom>
              <a:rect b="b" l="l" r="r" t="t"/>
              <a:pathLst>
                <a:path extrusionOk="0" h="5272" w="7806">
                  <a:moveTo>
                    <a:pt x="234" y="1"/>
                  </a:moveTo>
                  <a:lnTo>
                    <a:pt x="0" y="334"/>
                  </a:lnTo>
                  <a:lnTo>
                    <a:pt x="7606" y="5271"/>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4543425" y="1438150"/>
              <a:ext cx="420325" cy="469525"/>
            </a:xfrm>
            <a:custGeom>
              <a:rect b="b" l="l" r="r" t="t"/>
              <a:pathLst>
                <a:path extrusionOk="0" h="18781" w="16813">
                  <a:moveTo>
                    <a:pt x="8840" y="0"/>
                  </a:moveTo>
                  <a:cubicBezTo>
                    <a:pt x="8306" y="467"/>
                    <a:pt x="7839" y="1001"/>
                    <a:pt x="7439" y="1601"/>
                  </a:cubicBezTo>
                  <a:cubicBezTo>
                    <a:pt x="5904" y="3970"/>
                    <a:pt x="5871" y="6805"/>
                    <a:pt x="7172" y="8573"/>
                  </a:cubicBezTo>
                  <a:cubicBezTo>
                    <a:pt x="6862" y="8506"/>
                    <a:pt x="6543" y="8473"/>
                    <a:pt x="6221" y="8473"/>
                  </a:cubicBezTo>
                  <a:cubicBezTo>
                    <a:pt x="4290" y="8473"/>
                    <a:pt x="2216" y="9646"/>
                    <a:pt x="901" y="11675"/>
                  </a:cubicBezTo>
                  <a:cubicBezTo>
                    <a:pt x="500" y="12275"/>
                    <a:pt x="200" y="12909"/>
                    <a:pt x="0" y="13576"/>
                  </a:cubicBezTo>
                  <a:lnTo>
                    <a:pt x="801" y="13843"/>
                  </a:lnTo>
                  <a:cubicBezTo>
                    <a:pt x="967" y="13243"/>
                    <a:pt x="1234" y="12642"/>
                    <a:pt x="1601" y="12109"/>
                  </a:cubicBezTo>
                  <a:cubicBezTo>
                    <a:pt x="2761" y="10334"/>
                    <a:pt x="4558" y="9298"/>
                    <a:pt x="6207" y="9298"/>
                  </a:cubicBezTo>
                  <a:cubicBezTo>
                    <a:pt x="6883" y="9298"/>
                    <a:pt x="7534" y="9472"/>
                    <a:pt x="8106" y="9840"/>
                  </a:cubicBezTo>
                  <a:cubicBezTo>
                    <a:pt x="10041" y="11108"/>
                    <a:pt x="10307" y="14177"/>
                    <a:pt x="8673" y="16712"/>
                  </a:cubicBezTo>
                  <a:cubicBezTo>
                    <a:pt x="8339" y="17246"/>
                    <a:pt x="7906" y="17713"/>
                    <a:pt x="7439" y="18146"/>
                  </a:cubicBezTo>
                  <a:lnTo>
                    <a:pt x="7972" y="18780"/>
                  </a:lnTo>
                  <a:cubicBezTo>
                    <a:pt x="8506" y="18313"/>
                    <a:pt x="8973" y="17746"/>
                    <a:pt x="9373" y="17179"/>
                  </a:cubicBezTo>
                  <a:cubicBezTo>
                    <a:pt x="10908" y="14811"/>
                    <a:pt x="10941" y="11975"/>
                    <a:pt x="9640" y="10174"/>
                  </a:cubicBezTo>
                  <a:lnTo>
                    <a:pt x="9640" y="10174"/>
                  </a:lnTo>
                  <a:cubicBezTo>
                    <a:pt x="9956" y="10242"/>
                    <a:pt x="10280" y="10275"/>
                    <a:pt x="10607" y="10275"/>
                  </a:cubicBezTo>
                  <a:cubicBezTo>
                    <a:pt x="12534" y="10275"/>
                    <a:pt x="14600" y="9124"/>
                    <a:pt x="15911" y="7072"/>
                  </a:cubicBezTo>
                  <a:cubicBezTo>
                    <a:pt x="16312" y="6505"/>
                    <a:pt x="16612" y="5838"/>
                    <a:pt x="16812" y="5170"/>
                  </a:cubicBezTo>
                  <a:lnTo>
                    <a:pt x="16012" y="4904"/>
                  </a:lnTo>
                  <a:cubicBezTo>
                    <a:pt x="15811" y="5537"/>
                    <a:pt x="15545" y="6104"/>
                    <a:pt x="15211" y="6638"/>
                  </a:cubicBezTo>
                  <a:cubicBezTo>
                    <a:pt x="14052" y="8413"/>
                    <a:pt x="12238" y="9449"/>
                    <a:pt x="10591" y="9449"/>
                  </a:cubicBezTo>
                  <a:cubicBezTo>
                    <a:pt x="9916" y="9449"/>
                    <a:pt x="9269" y="9275"/>
                    <a:pt x="8706" y="8906"/>
                  </a:cubicBezTo>
                  <a:cubicBezTo>
                    <a:pt x="6772" y="7639"/>
                    <a:pt x="6505" y="4570"/>
                    <a:pt x="8139" y="2035"/>
                  </a:cubicBezTo>
                  <a:cubicBezTo>
                    <a:pt x="8473" y="1501"/>
                    <a:pt x="8906" y="1034"/>
                    <a:pt x="9373" y="600"/>
                  </a:cubicBezTo>
                  <a:lnTo>
                    <a:pt x="88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 name="Google Shape;21;p2"/>
          <p:cNvGrpSpPr/>
          <p:nvPr/>
        </p:nvGrpSpPr>
        <p:grpSpPr>
          <a:xfrm>
            <a:off x="424820" y="1983398"/>
            <a:ext cx="288413" cy="230581"/>
            <a:chOff x="5243250" y="2506925"/>
            <a:chExt cx="192250" cy="153700"/>
          </a:xfrm>
        </p:grpSpPr>
        <p:sp>
          <p:nvSpPr>
            <p:cNvPr id="22" name="Google Shape;22;p2"/>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 name="Google Shape;25;p2"/>
          <p:cNvGrpSpPr/>
          <p:nvPr/>
        </p:nvGrpSpPr>
        <p:grpSpPr>
          <a:xfrm>
            <a:off x="310284" y="179228"/>
            <a:ext cx="8533400" cy="4245248"/>
            <a:chOff x="310284" y="179228"/>
            <a:chExt cx="8533400" cy="4245248"/>
          </a:xfrm>
        </p:grpSpPr>
        <p:sp>
          <p:nvSpPr>
            <p:cNvPr id="26" name="Google Shape;26;p2"/>
            <p:cNvSpPr/>
            <p:nvPr/>
          </p:nvSpPr>
          <p:spPr>
            <a:xfrm>
              <a:off x="2018823" y="1997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393454" y="435017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330768" y="28345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310284" y="111090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6132776" y="179228"/>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7800652" y="2659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8568150" y="160213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8552177" y="3324090"/>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 name="Google Shape;34;p2"/>
            <p:cNvGrpSpPr/>
            <p:nvPr/>
          </p:nvGrpSpPr>
          <p:grpSpPr>
            <a:xfrm>
              <a:off x="462670" y="468764"/>
              <a:ext cx="8381014" cy="3955713"/>
              <a:chOff x="462670" y="468764"/>
              <a:chExt cx="8381014" cy="3955713"/>
            </a:xfrm>
          </p:grpSpPr>
          <p:sp>
            <p:nvSpPr>
              <p:cNvPr id="35" name="Google Shape;35;p2"/>
              <p:cNvSpPr/>
              <p:nvPr/>
            </p:nvSpPr>
            <p:spPr>
              <a:xfrm>
                <a:off x="8649170" y="42309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462670" y="4687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1" name="Shape 171"/>
        <p:cNvGrpSpPr/>
        <p:nvPr/>
      </p:nvGrpSpPr>
      <p:grpSpPr>
        <a:xfrm>
          <a:off x="0" y="0"/>
          <a:ext cx="0" cy="0"/>
          <a:chOff x="0" y="0"/>
          <a:chExt cx="0" cy="0"/>
        </a:xfrm>
      </p:grpSpPr>
      <p:sp>
        <p:nvSpPr>
          <p:cNvPr id="172" name="Google Shape;172;p11"/>
          <p:cNvSpPr txBox="1"/>
          <p:nvPr>
            <p:ph hasCustomPrompt="1" type="title"/>
          </p:nvPr>
        </p:nvSpPr>
        <p:spPr>
          <a:xfrm>
            <a:off x="827300" y="575500"/>
            <a:ext cx="4109700" cy="1356900"/>
          </a:xfrm>
          <a:prstGeom prst="rect">
            <a:avLst/>
          </a:prstGeom>
        </p:spPr>
        <p:txBody>
          <a:bodyPr anchorCtr="0" anchor="ctr" bIns="91425" lIns="91425" spcFirstLastPara="1" rIns="91425" wrap="square" tIns="91425">
            <a:noAutofit/>
          </a:bodyPr>
          <a:lstStyle>
            <a:lvl1pPr lvl="0">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73" name="Google Shape;173;p11"/>
          <p:cNvSpPr txBox="1"/>
          <p:nvPr>
            <p:ph idx="1" type="subTitle"/>
          </p:nvPr>
        </p:nvSpPr>
        <p:spPr>
          <a:xfrm>
            <a:off x="827300" y="2146900"/>
            <a:ext cx="4109700" cy="62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grpSp>
        <p:nvGrpSpPr>
          <p:cNvPr id="174" name="Google Shape;174;p11"/>
          <p:cNvGrpSpPr/>
          <p:nvPr/>
        </p:nvGrpSpPr>
        <p:grpSpPr>
          <a:xfrm>
            <a:off x="368578" y="245440"/>
            <a:ext cx="8445954" cy="4570805"/>
            <a:chOff x="368578" y="245440"/>
            <a:chExt cx="8445954" cy="4570805"/>
          </a:xfrm>
        </p:grpSpPr>
        <p:sp>
          <p:nvSpPr>
            <p:cNvPr id="175" name="Google Shape;175;p11"/>
            <p:cNvSpPr/>
            <p:nvPr/>
          </p:nvSpPr>
          <p:spPr>
            <a:xfrm flipH="1">
              <a:off x="8776195" y="3991137"/>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368578" y="32296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8730497" y="237035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1"/>
            <p:cNvSpPr/>
            <p:nvPr/>
          </p:nvSpPr>
          <p:spPr>
            <a:xfrm flipH="1">
              <a:off x="8511411" y="4845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1"/>
            <p:cNvSpPr/>
            <p:nvPr/>
          </p:nvSpPr>
          <p:spPr>
            <a:xfrm flipH="1">
              <a:off x="4058219" y="2454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99087" y="149351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590418" y="472956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90854" y="4188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83" name="Shape 18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84" name="Shape 184"/>
        <p:cNvGrpSpPr/>
        <p:nvPr/>
      </p:nvGrpSpPr>
      <p:grpSpPr>
        <a:xfrm>
          <a:off x="0" y="0"/>
          <a:ext cx="0" cy="0"/>
          <a:chOff x="0" y="0"/>
          <a:chExt cx="0" cy="0"/>
        </a:xfrm>
      </p:grpSpPr>
      <p:sp>
        <p:nvSpPr>
          <p:cNvPr id="185" name="Google Shape;185;p13"/>
          <p:cNvSpPr txBox="1"/>
          <p:nvPr>
            <p:ph idx="1" type="subTitle"/>
          </p:nvPr>
        </p:nvSpPr>
        <p:spPr>
          <a:xfrm>
            <a:off x="2134586" y="2050652"/>
            <a:ext cx="23271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86" name="Google Shape;186;p13"/>
          <p:cNvSpPr txBox="1"/>
          <p:nvPr>
            <p:ph idx="2" type="subTitle"/>
          </p:nvPr>
        </p:nvSpPr>
        <p:spPr>
          <a:xfrm>
            <a:off x="5718811" y="2050652"/>
            <a:ext cx="23271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87" name="Google Shape;187;p13"/>
          <p:cNvSpPr txBox="1"/>
          <p:nvPr>
            <p:ph idx="3" type="subTitle"/>
          </p:nvPr>
        </p:nvSpPr>
        <p:spPr>
          <a:xfrm>
            <a:off x="2134586" y="3421925"/>
            <a:ext cx="23271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88" name="Google Shape;188;p13"/>
          <p:cNvSpPr txBox="1"/>
          <p:nvPr>
            <p:ph idx="4" type="subTitle"/>
          </p:nvPr>
        </p:nvSpPr>
        <p:spPr>
          <a:xfrm>
            <a:off x="5718811" y="3421925"/>
            <a:ext cx="23271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89" name="Google Shape;189;p13"/>
          <p:cNvSpPr txBox="1"/>
          <p:nvPr>
            <p:ph hasCustomPrompt="1" type="title"/>
          </p:nvPr>
        </p:nvSpPr>
        <p:spPr>
          <a:xfrm>
            <a:off x="1098443" y="1911885"/>
            <a:ext cx="913500" cy="477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4000">
                <a:solidFill>
                  <a:schemeClr val="accent6"/>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190" name="Google Shape;190;p13"/>
          <p:cNvSpPr txBox="1"/>
          <p:nvPr>
            <p:ph hasCustomPrompt="1" idx="5" type="title"/>
          </p:nvPr>
        </p:nvSpPr>
        <p:spPr>
          <a:xfrm>
            <a:off x="1098443" y="3281700"/>
            <a:ext cx="913500" cy="477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4000">
                <a:solidFill>
                  <a:schemeClr val="accent6"/>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191" name="Google Shape;191;p13"/>
          <p:cNvSpPr txBox="1"/>
          <p:nvPr>
            <p:ph hasCustomPrompt="1" idx="6" type="title"/>
          </p:nvPr>
        </p:nvSpPr>
        <p:spPr>
          <a:xfrm>
            <a:off x="4682618" y="1911885"/>
            <a:ext cx="913500" cy="477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4000">
                <a:solidFill>
                  <a:schemeClr val="accent6"/>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192" name="Google Shape;192;p13"/>
          <p:cNvSpPr txBox="1"/>
          <p:nvPr>
            <p:ph hasCustomPrompt="1" idx="7" type="title"/>
          </p:nvPr>
        </p:nvSpPr>
        <p:spPr>
          <a:xfrm>
            <a:off x="4682618" y="3281699"/>
            <a:ext cx="913500" cy="477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4000">
                <a:solidFill>
                  <a:schemeClr val="accent6"/>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193" name="Google Shape;193;p13"/>
          <p:cNvSpPr txBox="1"/>
          <p:nvPr>
            <p:ph idx="8" type="subTitle"/>
          </p:nvPr>
        </p:nvSpPr>
        <p:spPr>
          <a:xfrm>
            <a:off x="2134586" y="1738950"/>
            <a:ext cx="2327100" cy="387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194" name="Google Shape;194;p13"/>
          <p:cNvSpPr txBox="1"/>
          <p:nvPr>
            <p:ph idx="9" type="subTitle"/>
          </p:nvPr>
        </p:nvSpPr>
        <p:spPr>
          <a:xfrm>
            <a:off x="2134586" y="3110225"/>
            <a:ext cx="2327100" cy="387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195" name="Google Shape;195;p13"/>
          <p:cNvSpPr txBox="1"/>
          <p:nvPr>
            <p:ph idx="13" type="subTitle"/>
          </p:nvPr>
        </p:nvSpPr>
        <p:spPr>
          <a:xfrm>
            <a:off x="5718811" y="1738950"/>
            <a:ext cx="2327100" cy="387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196" name="Google Shape;196;p13"/>
          <p:cNvSpPr txBox="1"/>
          <p:nvPr>
            <p:ph idx="14" type="subTitle"/>
          </p:nvPr>
        </p:nvSpPr>
        <p:spPr>
          <a:xfrm>
            <a:off x="5718811" y="3110225"/>
            <a:ext cx="2327100" cy="387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197" name="Google Shape;197;p13"/>
          <p:cNvSpPr txBox="1"/>
          <p:nvPr>
            <p:ph idx="15"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198" name="Google Shape;198;p13"/>
          <p:cNvGrpSpPr/>
          <p:nvPr/>
        </p:nvGrpSpPr>
        <p:grpSpPr>
          <a:xfrm>
            <a:off x="424820" y="700860"/>
            <a:ext cx="288413" cy="230581"/>
            <a:chOff x="5243250" y="2506925"/>
            <a:chExt cx="192250" cy="153700"/>
          </a:xfrm>
        </p:grpSpPr>
        <p:sp>
          <p:nvSpPr>
            <p:cNvPr id="199" name="Google Shape;199;p13"/>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3"/>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3"/>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 name="Google Shape;202;p13"/>
          <p:cNvGrpSpPr/>
          <p:nvPr/>
        </p:nvGrpSpPr>
        <p:grpSpPr>
          <a:xfrm>
            <a:off x="637017" y="350296"/>
            <a:ext cx="293027" cy="226005"/>
            <a:chOff x="5483150" y="2495300"/>
            <a:chExt cx="195325" cy="150650"/>
          </a:xfrm>
        </p:grpSpPr>
        <p:sp>
          <p:nvSpPr>
            <p:cNvPr id="203" name="Google Shape;203;p13"/>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3"/>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3"/>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6" name="Google Shape;206;p13"/>
          <p:cNvSpPr/>
          <p:nvPr/>
        </p:nvSpPr>
        <p:spPr>
          <a:xfrm>
            <a:off x="3417752" y="5053300"/>
            <a:ext cx="2301077"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7" name="Google Shape;207;p13"/>
          <p:cNvGrpSpPr/>
          <p:nvPr/>
        </p:nvGrpSpPr>
        <p:grpSpPr>
          <a:xfrm rot="-5400000">
            <a:off x="4411442" y="4282327"/>
            <a:ext cx="302521" cy="1239411"/>
            <a:chOff x="5400625" y="2964100"/>
            <a:chExt cx="253750" cy="1039600"/>
          </a:xfrm>
        </p:grpSpPr>
        <p:sp>
          <p:nvSpPr>
            <p:cNvPr id="208" name="Google Shape;208;p13"/>
            <p:cNvSpPr/>
            <p:nvPr/>
          </p:nvSpPr>
          <p:spPr>
            <a:xfrm>
              <a:off x="5525700" y="2964100"/>
              <a:ext cx="3600" cy="215850"/>
            </a:xfrm>
            <a:custGeom>
              <a:rect b="b" l="l" r="r" t="t"/>
              <a:pathLst>
                <a:path extrusionOk="0" h="8634" w="144">
                  <a:moveTo>
                    <a:pt x="0" y="1"/>
                  </a:moveTo>
                  <a:lnTo>
                    <a:pt x="0" y="8633"/>
                  </a:lnTo>
                  <a:lnTo>
                    <a:pt x="144" y="8633"/>
                  </a:lnTo>
                  <a:lnTo>
                    <a:pt x="14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3"/>
            <p:cNvSpPr/>
            <p:nvPr/>
          </p:nvSpPr>
          <p:spPr>
            <a:xfrm>
              <a:off x="5497500" y="3179925"/>
              <a:ext cx="60525" cy="131250"/>
            </a:xfrm>
            <a:custGeom>
              <a:rect b="b" l="l" r="r" t="t"/>
              <a:pathLst>
                <a:path extrusionOk="0" h="5250" w="2421">
                  <a:moveTo>
                    <a:pt x="1210" y="0"/>
                  </a:moveTo>
                  <a:cubicBezTo>
                    <a:pt x="534" y="0"/>
                    <a:pt x="1" y="1189"/>
                    <a:pt x="1" y="2625"/>
                  </a:cubicBezTo>
                  <a:cubicBezTo>
                    <a:pt x="1" y="4081"/>
                    <a:pt x="534" y="5249"/>
                    <a:pt x="1210" y="5249"/>
                  </a:cubicBezTo>
                  <a:cubicBezTo>
                    <a:pt x="1867" y="5249"/>
                    <a:pt x="2420" y="4081"/>
                    <a:pt x="2420" y="2625"/>
                  </a:cubicBezTo>
                  <a:cubicBezTo>
                    <a:pt x="2420" y="1189"/>
                    <a:pt x="1867" y="0"/>
                    <a:pt x="1210"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3"/>
            <p:cNvSpPr/>
            <p:nvPr/>
          </p:nvSpPr>
          <p:spPr>
            <a:xfrm>
              <a:off x="5497500" y="3165050"/>
              <a:ext cx="60525" cy="146125"/>
            </a:xfrm>
            <a:custGeom>
              <a:rect b="b" l="l" r="r" t="t"/>
              <a:pathLst>
                <a:path extrusionOk="0" h="5845" w="2421">
                  <a:moveTo>
                    <a:pt x="1210" y="1"/>
                  </a:moveTo>
                  <a:cubicBezTo>
                    <a:pt x="903" y="1"/>
                    <a:pt x="780" y="308"/>
                    <a:pt x="759" y="698"/>
                  </a:cubicBezTo>
                  <a:cubicBezTo>
                    <a:pt x="144" y="1026"/>
                    <a:pt x="1" y="2031"/>
                    <a:pt x="1" y="3220"/>
                  </a:cubicBezTo>
                  <a:cubicBezTo>
                    <a:pt x="1" y="4676"/>
                    <a:pt x="226" y="5844"/>
                    <a:pt x="1210" y="5844"/>
                  </a:cubicBezTo>
                  <a:cubicBezTo>
                    <a:pt x="2195" y="5844"/>
                    <a:pt x="2420" y="4676"/>
                    <a:pt x="2420" y="3220"/>
                  </a:cubicBezTo>
                  <a:cubicBezTo>
                    <a:pt x="2420" y="2031"/>
                    <a:pt x="2256" y="1026"/>
                    <a:pt x="1662" y="698"/>
                  </a:cubicBezTo>
                  <a:cubicBezTo>
                    <a:pt x="1621" y="308"/>
                    <a:pt x="1518" y="1"/>
                    <a:pt x="1210"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3"/>
            <p:cNvSpPr/>
            <p:nvPr/>
          </p:nvSpPr>
          <p:spPr>
            <a:xfrm>
              <a:off x="5462650" y="3236825"/>
              <a:ext cx="129700" cy="552100"/>
            </a:xfrm>
            <a:custGeom>
              <a:rect b="b" l="l" r="r" t="t"/>
              <a:pathLst>
                <a:path extrusionOk="0" h="22084" w="5188">
                  <a:moveTo>
                    <a:pt x="0" y="0"/>
                  </a:moveTo>
                  <a:lnTo>
                    <a:pt x="0" y="22083"/>
                  </a:lnTo>
                  <a:lnTo>
                    <a:pt x="5188" y="22083"/>
                  </a:lnTo>
                  <a:lnTo>
                    <a:pt x="518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3"/>
            <p:cNvSpPr/>
            <p:nvPr/>
          </p:nvSpPr>
          <p:spPr>
            <a:xfrm>
              <a:off x="5478025" y="3241950"/>
              <a:ext cx="99475" cy="262975"/>
            </a:xfrm>
            <a:custGeom>
              <a:rect b="b" l="l" r="r" t="t"/>
              <a:pathLst>
                <a:path extrusionOk="0" h="10519" w="3979">
                  <a:moveTo>
                    <a:pt x="0" y="0"/>
                  </a:moveTo>
                  <a:lnTo>
                    <a:pt x="0" y="10519"/>
                  </a:lnTo>
                  <a:lnTo>
                    <a:pt x="3978" y="10519"/>
                  </a:lnTo>
                  <a:lnTo>
                    <a:pt x="3978"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3"/>
            <p:cNvSpPr/>
            <p:nvPr/>
          </p:nvSpPr>
          <p:spPr>
            <a:xfrm>
              <a:off x="5400625" y="3743275"/>
              <a:ext cx="253750" cy="69225"/>
            </a:xfrm>
            <a:custGeom>
              <a:rect b="b" l="l" r="r" t="t"/>
              <a:pathLst>
                <a:path extrusionOk="0" h="2769" w="10150">
                  <a:moveTo>
                    <a:pt x="0" y="0"/>
                  </a:moveTo>
                  <a:lnTo>
                    <a:pt x="0" y="2769"/>
                  </a:lnTo>
                  <a:lnTo>
                    <a:pt x="10150" y="2769"/>
                  </a:lnTo>
                  <a:lnTo>
                    <a:pt x="1015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3"/>
            <p:cNvSpPr/>
            <p:nvPr/>
          </p:nvSpPr>
          <p:spPr>
            <a:xfrm>
              <a:off x="5478025" y="3812475"/>
              <a:ext cx="99475" cy="137925"/>
            </a:xfrm>
            <a:custGeom>
              <a:rect b="b" l="l" r="r" t="t"/>
              <a:pathLst>
                <a:path extrusionOk="0" h="5517" w="3979">
                  <a:moveTo>
                    <a:pt x="0" y="1"/>
                  </a:moveTo>
                  <a:lnTo>
                    <a:pt x="0" y="5516"/>
                  </a:lnTo>
                  <a:lnTo>
                    <a:pt x="3978" y="5516"/>
                  </a:lnTo>
                  <a:lnTo>
                    <a:pt x="397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3"/>
            <p:cNvSpPr/>
            <p:nvPr/>
          </p:nvSpPr>
          <p:spPr>
            <a:xfrm>
              <a:off x="5400625" y="3950375"/>
              <a:ext cx="253750" cy="53325"/>
            </a:xfrm>
            <a:custGeom>
              <a:rect b="b" l="l" r="r" t="t"/>
              <a:pathLst>
                <a:path extrusionOk="0" h="2133" w="10150">
                  <a:moveTo>
                    <a:pt x="0" y="0"/>
                  </a:moveTo>
                  <a:lnTo>
                    <a:pt x="0" y="2133"/>
                  </a:lnTo>
                  <a:lnTo>
                    <a:pt x="10150" y="2133"/>
                  </a:lnTo>
                  <a:lnTo>
                    <a:pt x="1015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3"/>
            <p:cNvSpPr/>
            <p:nvPr/>
          </p:nvSpPr>
          <p:spPr>
            <a:xfrm>
              <a:off x="5462650" y="3259375"/>
              <a:ext cx="45125" cy="5150"/>
            </a:xfrm>
            <a:custGeom>
              <a:rect b="b" l="l" r="r" t="t"/>
              <a:pathLst>
                <a:path extrusionOk="0" h="206" w="1805">
                  <a:moveTo>
                    <a:pt x="0" y="0"/>
                  </a:moveTo>
                  <a:lnTo>
                    <a:pt x="0" y="205"/>
                  </a:lnTo>
                  <a:lnTo>
                    <a:pt x="1805" y="205"/>
                  </a:lnTo>
                  <a:lnTo>
                    <a:pt x="180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3"/>
            <p:cNvSpPr/>
            <p:nvPr/>
          </p:nvSpPr>
          <p:spPr>
            <a:xfrm>
              <a:off x="5462650" y="329422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3"/>
            <p:cNvSpPr/>
            <p:nvPr/>
          </p:nvSpPr>
          <p:spPr>
            <a:xfrm>
              <a:off x="5462650" y="332907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3"/>
            <p:cNvSpPr/>
            <p:nvPr/>
          </p:nvSpPr>
          <p:spPr>
            <a:xfrm>
              <a:off x="5462650" y="3363950"/>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3"/>
            <p:cNvSpPr/>
            <p:nvPr/>
          </p:nvSpPr>
          <p:spPr>
            <a:xfrm>
              <a:off x="5462650" y="339880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3"/>
            <p:cNvSpPr/>
            <p:nvPr/>
          </p:nvSpPr>
          <p:spPr>
            <a:xfrm>
              <a:off x="5462650" y="3433650"/>
              <a:ext cx="45125" cy="5150"/>
            </a:xfrm>
            <a:custGeom>
              <a:rect b="b" l="l" r="r" t="t"/>
              <a:pathLst>
                <a:path extrusionOk="0" h="206" w="1805">
                  <a:moveTo>
                    <a:pt x="0" y="1"/>
                  </a:moveTo>
                  <a:lnTo>
                    <a:pt x="0" y="206"/>
                  </a:lnTo>
                  <a:lnTo>
                    <a:pt x="1805" y="206"/>
                  </a:lnTo>
                  <a:lnTo>
                    <a:pt x="180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3"/>
            <p:cNvSpPr/>
            <p:nvPr/>
          </p:nvSpPr>
          <p:spPr>
            <a:xfrm>
              <a:off x="5462650" y="3468525"/>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3"/>
            <p:cNvSpPr/>
            <p:nvPr/>
          </p:nvSpPr>
          <p:spPr>
            <a:xfrm>
              <a:off x="5462650" y="3503375"/>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3"/>
            <p:cNvSpPr/>
            <p:nvPr/>
          </p:nvSpPr>
          <p:spPr>
            <a:xfrm>
              <a:off x="5462650" y="353822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3"/>
            <p:cNvSpPr/>
            <p:nvPr/>
          </p:nvSpPr>
          <p:spPr>
            <a:xfrm>
              <a:off x="5462650" y="3573100"/>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3"/>
            <p:cNvSpPr/>
            <p:nvPr/>
          </p:nvSpPr>
          <p:spPr>
            <a:xfrm>
              <a:off x="5462650" y="3607950"/>
              <a:ext cx="45125" cy="5150"/>
            </a:xfrm>
            <a:custGeom>
              <a:rect b="b" l="l" r="r" t="t"/>
              <a:pathLst>
                <a:path extrusionOk="0" h="206" w="1805">
                  <a:moveTo>
                    <a:pt x="0" y="0"/>
                  </a:moveTo>
                  <a:lnTo>
                    <a:pt x="0" y="205"/>
                  </a:lnTo>
                  <a:lnTo>
                    <a:pt x="1805" y="205"/>
                  </a:lnTo>
                  <a:lnTo>
                    <a:pt x="180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3"/>
            <p:cNvSpPr/>
            <p:nvPr/>
          </p:nvSpPr>
          <p:spPr>
            <a:xfrm>
              <a:off x="5462650" y="364280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3"/>
            <p:cNvSpPr/>
            <p:nvPr/>
          </p:nvSpPr>
          <p:spPr>
            <a:xfrm>
              <a:off x="5462650" y="367765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3"/>
            <p:cNvSpPr/>
            <p:nvPr/>
          </p:nvSpPr>
          <p:spPr>
            <a:xfrm>
              <a:off x="5478025" y="3812475"/>
              <a:ext cx="37950" cy="137925"/>
            </a:xfrm>
            <a:custGeom>
              <a:rect b="b" l="l" r="r" t="t"/>
              <a:pathLst>
                <a:path extrusionOk="0" h="5517" w="1518">
                  <a:moveTo>
                    <a:pt x="0" y="1"/>
                  </a:moveTo>
                  <a:lnTo>
                    <a:pt x="0" y="5516"/>
                  </a:lnTo>
                  <a:lnTo>
                    <a:pt x="1518" y="5516"/>
                  </a:lnTo>
                  <a:lnTo>
                    <a:pt x="151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3"/>
            <p:cNvSpPr/>
            <p:nvPr/>
          </p:nvSpPr>
          <p:spPr>
            <a:xfrm>
              <a:off x="5400625" y="3950375"/>
              <a:ext cx="253750" cy="18475"/>
            </a:xfrm>
            <a:custGeom>
              <a:rect b="b" l="l" r="r" t="t"/>
              <a:pathLst>
                <a:path extrusionOk="0" h="739" w="10150">
                  <a:moveTo>
                    <a:pt x="0" y="0"/>
                  </a:moveTo>
                  <a:lnTo>
                    <a:pt x="0" y="738"/>
                  </a:lnTo>
                  <a:lnTo>
                    <a:pt x="10150" y="738"/>
                  </a:lnTo>
                  <a:lnTo>
                    <a:pt x="1015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3"/>
            <p:cNvSpPr/>
            <p:nvPr/>
          </p:nvSpPr>
          <p:spPr>
            <a:xfrm>
              <a:off x="5448300" y="3225025"/>
              <a:ext cx="158925" cy="20525"/>
            </a:xfrm>
            <a:custGeom>
              <a:rect b="b" l="l" r="r" t="t"/>
              <a:pathLst>
                <a:path extrusionOk="0" h="821" w="6357">
                  <a:moveTo>
                    <a:pt x="0" y="1"/>
                  </a:moveTo>
                  <a:lnTo>
                    <a:pt x="0" y="821"/>
                  </a:lnTo>
                  <a:lnTo>
                    <a:pt x="6357" y="821"/>
                  </a:lnTo>
                  <a:lnTo>
                    <a:pt x="6357"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2" name="Google Shape;232;p13"/>
          <p:cNvGrpSpPr/>
          <p:nvPr/>
        </p:nvGrpSpPr>
        <p:grpSpPr>
          <a:xfrm>
            <a:off x="311528" y="235053"/>
            <a:ext cx="8478229" cy="4561409"/>
            <a:chOff x="311528" y="235053"/>
            <a:chExt cx="8478229" cy="4561409"/>
          </a:xfrm>
        </p:grpSpPr>
        <p:sp>
          <p:nvSpPr>
            <p:cNvPr id="233" name="Google Shape;233;p13"/>
            <p:cNvSpPr/>
            <p:nvPr/>
          </p:nvSpPr>
          <p:spPr>
            <a:xfrm flipH="1">
              <a:off x="8496770" y="3865598"/>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3"/>
            <p:cNvSpPr/>
            <p:nvPr/>
          </p:nvSpPr>
          <p:spPr>
            <a:xfrm flipH="1">
              <a:off x="465707" y="417038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3"/>
            <p:cNvSpPr/>
            <p:nvPr/>
          </p:nvSpPr>
          <p:spPr>
            <a:xfrm flipH="1">
              <a:off x="1353306" y="45127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3"/>
            <p:cNvSpPr/>
            <p:nvPr/>
          </p:nvSpPr>
          <p:spPr>
            <a:xfrm flipH="1">
              <a:off x="8571175" y="32359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3"/>
            <p:cNvSpPr/>
            <p:nvPr/>
          </p:nvSpPr>
          <p:spPr>
            <a:xfrm flipH="1">
              <a:off x="8703076" y="235067"/>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3"/>
            <p:cNvSpPr/>
            <p:nvPr/>
          </p:nvSpPr>
          <p:spPr>
            <a:xfrm flipH="1">
              <a:off x="1439972" y="23505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3"/>
            <p:cNvSpPr/>
            <p:nvPr/>
          </p:nvSpPr>
          <p:spPr>
            <a:xfrm flipH="1">
              <a:off x="311528" y="274513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3"/>
            <p:cNvSpPr/>
            <p:nvPr/>
          </p:nvSpPr>
          <p:spPr>
            <a:xfrm flipH="1">
              <a:off x="3036785" y="475078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3"/>
            <p:cNvSpPr/>
            <p:nvPr/>
          </p:nvSpPr>
          <p:spPr>
            <a:xfrm flipH="1">
              <a:off x="6994643" y="469918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242" name="Shape 242"/>
        <p:cNvGrpSpPr/>
        <p:nvPr/>
      </p:nvGrpSpPr>
      <p:grpSpPr>
        <a:xfrm>
          <a:off x="0" y="0"/>
          <a:ext cx="0" cy="0"/>
          <a:chOff x="0" y="0"/>
          <a:chExt cx="0" cy="0"/>
        </a:xfrm>
      </p:grpSpPr>
      <p:sp>
        <p:nvSpPr>
          <p:cNvPr id="243" name="Google Shape;243;p14"/>
          <p:cNvSpPr txBox="1"/>
          <p:nvPr>
            <p:ph type="title"/>
          </p:nvPr>
        </p:nvSpPr>
        <p:spPr>
          <a:xfrm>
            <a:off x="3796900" y="1954197"/>
            <a:ext cx="4633800" cy="5319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000"/>
              <a:buFont typeface="Inter"/>
              <a:buNone/>
              <a:defRPr b="1" sz="2500"/>
            </a:lvl1pPr>
            <a:lvl2pPr lvl="1" rtl="0" algn="ctr">
              <a:spcBef>
                <a:spcPts val="0"/>
              </a:spcBef>
              <a:spcAft>
                <a:spcPts val="0"/>
              </a:spcAft>
              <a:buSzPts val="2000"/>
              <a:buFont typeface="Inter"/>
              <a:buNone/>
              <a:defRPr b="1" sz="2000">
                <a:latin typeface="Inter"/>
                <a:ea typeface="Inter"/>
                <a:cs typeface="Inter"/>
                <a:sym typeface="Inter"/>
              </a:defRPr>
            </a:lvl2pPr>
            <a:lvl3pPr lvl="2" rtl="0" algn="ctr">
              <a:spcBef>
                <a:spcPts val="0"/>
              </a:spcBef>
              <a:spcAft>
                <a:spcPts val="0"/>
              </a:spcAft>
              <a:buSzPts val="2000"/>
              <a:buFont typeface="Inter"/>
              <a:buNone/>
              <a:defRPr b="1" sz="2000">
                <a:latin typeface="Inter"/>
                <a:ea typeface="Inter"/>
                <a:cs typeface="Inter"/>
                <a:sym typeface="Inter"/>
              </a:defRPr>
            </a:lvl3pPr>
            <a:lvl4pPr lvl="3" rtl="0" algn="ctr">
              <a:spcBef>
                <a:spcPts val="0"/>
              </a:spcBef>
              <a:spcAft>
                <a:spcPts val="0"/>
              </a:spcAft>
              <a:buSzPts val="2000"/>
              <a:buFont typeface="Inter"/>
              <a:buNone/>
              <a:defRPr b="1" sz="2000">
                <a:latin typeface="Inter"/>
                <a:ea typeface="Inter"/>
                <a:cs typeface="Inter"/>
                <a:sym typeface="Inter"/>
              </a:defRPr>
            </a:lvl4pPr>
            <a:lvl5pPr lvl="4" rtl="0" algn="ctr">
              <a:spcBef>
                <a:spcPts val="0"/>
              </a:spcBef>
              <a:spcAft>
                <a:spcPts val="0"/>
              </a:spcAft>
              <a:buSzPts val="2000"/>
              <a:buFont typeface="Inter"/>
              <a:buNone/>
              <a:defRPr b="1" sz="2000">
                <a:latin typeface="Inter"/>
                <a:ea typeface="Inter"/>
                <a:cs typeface="Inter"/>
                <a:sym typeface="Inter"/>
              </a:defRPr>
            </a:lvl5pPr>
            <a:lvl6pPr lvl="5" rtl="0" algn="ctr">
              <a:spcBef>
                <a:spcPts val="0"/>
              </a:spcBef>
              <a:spcAft>
                <a:spcPts val="0"/>
              </a:spcAft>
              <a:buSzPts val="2000"/>
              <a:buFont typeface="Inter"/>
              <a:buNone/>
              <a:defRPr b="1" sz="2000">
                <a:latin typeface="Inter"/>
                <a:ea typeface="Inter"/>
                <a:cs typeface="Inter"/>
                <a:sym typeface="Inter"/>
              </a:defRPr>
            </a:lvl6pPr>
            <a:lvl7pPr lvl="6" rtl="0" algn="ctr">
              <a:spcBef>
                <a:spcPts val="0"/>
              </a:spcBef>
              <a:spcAft>
                <a:spcPts val="0"/>
              </a:spcAft>
              <a:buSzPts val="2000"/>
              <a:buFont typeface="Inter"/>
              <a:buNone/>
              <a:defRPr b="1" sz="2000">
                <a:latin typeface="Inter"/>
                <a:ea typeface="Inter"/>
                <a:cs typeface="Inter"/>
                <a:sym typeface="Inter"/>
              </a:defRPr>
            </a:lvl7pPr>
            <a:lvl8pPr lvl="7" rtl="0" algn="ctr">
              <a:spcBef>
                <a:spcPts val="0"/>
              </a:spcBef>
              <a:spcAft>
                <a:spcPts val="0"/>
              </a:spcAft>
              <a:buSzPts val="2000"/>
              <a:buFont typeface="Inter"/>
              <a:buNone/>
              <a:defRPr b="1" sz="2000">
                <a:latin typeface="Inter"/>
                <a:ea typeface="Inter"/>
                <a:cs typeface="Inter"/>
                <a:sym typeface="Inter"/>
              </a:defRPr>
            </a:lvl8pPr>
            <a:lvl9pPr lvl="8" rtl="0" algn="ctr">
              <a:spcBef>
                <a:spcPts val="0"/>
              </a:spcBef>
              <a:spcAft>
                <a:spcPts val="0"/>
              </a:spcAft>
              <a:buSzPts val="2000"/>
              <a:buFont typeface="Inter"/>
              <a:buNone/>
              <a:defRPr b="1" sz="2000">
                <a:latin typeface="Inter"/>
                <a:ea typeface="Inter"/>
                <a:cs typeface="Inter"/>
                <a:sym typeface="Inter"/>
              </a:defRPr>
            </a:lvl9pPr>
          </a:lstStyle>
          <a:p/>
        </p:txBody>
      </p:sp>
      <p:sp>
        <p:nvSpPr>
          <p:cNvPr id="244" name="Google Shape;244;p14"/>
          <p:cNvSpPr txBox="1"/>
          <p:nvPr>
            <p:ph idx="1" type="subTitle"/>
          </p:nvPr>
        </p:nvSpPr>
        <p:spPr>
          <a:xfrm>
            <a:off x="3042100" y="620425"/>
            <a:ext cx="5388600" cy="12120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SzPts val="3000"/>
              <a:buNone/>
              <a:defRPr sz="2300">
                <a:solidFill>
                  <a:schemeClr val="dk1"/>
                </a:solidFill>
              </a:defRPr>
            </a:lvl1pPr>
            <a:lvl2pPr lvl="1" rtl="0" algn="ctr">
              <a:lnSpc>
                <a:spcPct val="100000"/>
              </a:lnSpc>
              <a:spcBef>
                <a:spcPts val="0"/>
              </a:spcBef>
              <a:spcAft>
                <a:spcPts val="0"/>
              </a:spcAft>
              <a:buSzPts val="3000"/>
              <a:buNone/>
              <a:defRPr sz="3000"/>
            </a:lvl2pPr>
            <a:lvl3pPr lvl="2" rtl="0" algn="ctr">
              <a:lnSpc>
                <a:spcPct val="100000"/>
              </a:lnSpc>
              <a:spcBef>
                <a:spcPts val="1600"/>
              </a:spcBef>
              <a:spcAft>
                <a:spcPts val="0"/>
              </a:spcAft>
              <a:buSzPts val="3000"/>
              <a:buNone/>
              <a:defRPr sz="3000"/>
            </a:lvl3pPr>
            <a:lvl4pPr lvl="3" rtl="0" algn="ctr">
              <a:lnSpc>
                <a:spcPct val="100000"/>
              </a:lnSpc>
              <a:spcBef>
                <a:spcPts val="1600"/>
              </a:spcBef>
              <a:spcAft>
                <a:spcPts val="0"/>
              </a:spcAft>
              <a:buSzPts val="3000"/>
              <a:buNone/>
              <a:defRPr sz="3000"/>
            </a:lvl4pPr>
            <a:lvl5pPr lvl="4" rtl="0" algn="ctr">
              <a:lnSpc>
                <a:spcPct val="100000"/>
              </a:lnSpc>
              <a:spcBef>
                <a:spcPts val="1600"/>
              </a:spcBef>
              <a:spcAft>
                <a:spcPts val="0"/>
              </a:spcAft>
              <a:buSzPts val="3000"/>
              <a:buNone/>
              <a:defRPr sz="3000"/>
            </a:lvl5pPr>
            <a:lvl6pPr lvl="5" rtl="0" algn="ctr">
              <a:lnSpc>
                <a:spcPct val="100000"/>
              </a:lnSpc>
              <a:spcBef>
                <a:spcPts val="1600"/>
              </a:spcBef>
              <a:spcAft>
                <a:spcPts val="0"/>
              </a:spcAft>
              <a:buSzPts val="3000"/>
              <a:buNone/>
              <a:defRPr sz="3000"/>
            </a:lvl6pPr>
            <a:lvl7pPr lvl="6" rtl="0" algn="ctr">
              <a:lnSpc>
                <a:spcPct val="100000"/>
              </a:lnSpc>
              <a:spcBef>
                <a:spcPts val="1600"/>
              </a:spcBef>
              <a:spcAft>
                <a:spcPts val="0"/>
              </a:spcAft>
              <a:buSzPts val="3000"/>
              <a:buNone/>
              <a:defRPr sz="3000"/>
            </a:lvl7pPr>
            <a:lvl8pPr lvl="7" rtl="0" algn="ctr">
              <a:lnSpc>
                <a:spcPct val="100000"/>
              </a:lnSpc>
              <a:spcBef>
                <a:spcPts val="1600"/>
              </a:spcBef>
              <a:spcAft>
                <a:spcPts val="0"/>
              </a:spcAft>
              <a:buSzPts val="3000"/>
              <a:buNone/>
              <a:defRPr sz="3000"/>
            </a:lvl8pPr>
            <a:lvl9pPr lvl="8" rtl="0" algn="ctr">
              <a:lnSpc>
                <a:spcPct val="100000"/>
              </a:lnSpc>
              <a:spcBef>
                <a:spcPts val="1600"/>
              </a:spcBef>
              <a:spcAft>
                <a:spcPts val="1600"/>
              </a:spcAft>
              <a:buSzPts val="3000"/>
              <a:buNone/>
              <a:defRPr sz="3000"/>
            </a:lvl9pPr>
          </a:lstStyle>
          <a:p/>
        </p:txBody>
      </p:sp>
      <p:grpSp>
        <p:nvGrpSpPr>
          <p:cNvPr id="245" name="Google Shape;245;p14"/>
          <p:cNvGrpSpPr/>
          <p:nvPr/>
        </p:nvGrpSpPr>
        <p:grpSpPr>
          <a:xfrm>
            <a:off x="226781" y="235053"/>
            <a:ext cx="8615004" cy="3724010"/>
            <a:chOff x="226781" y="235053"/>
            <a:chExt cx="8615004" cy="3724010"/>
          </a:xfrm>
        </p:grpSpPr>
        <p:sp>
          <p:nvSpPr>
            <p:cNvPr id="246" name="Google Shape;246;p14"/>
            <p:cNvSpPr/>
            <p:nvPr/>
          </p:nvSpPr>
          <p:spPr>
            <a:xfrm flipH="1">
              <a:off x="8803448" y="2335973"/>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
            <p:cNvSpPr/>
            <p:nvPr/>
          </p:nvSpPr>
          <p:spPr>
            <a:xfrm flipH="1">
              <a:off x="313457" y="2837200"/>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4"/>
            <p:cNvSpPr/>
            <p:nvPr/>
          </p:nvSpPr>
          <p:spPr>
            <a:xfrm flipH="1">
              <a:off x="226781" y="3872382"/>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4"/>
            <p:cNvSpPr/>
            <p:nvPr/>
          </p:nvSpPr>
          <p:spPr>
            <a:xfrm flipH="1">
              <a:off x="5885264" y="235053"/>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4"/>
            <p:cNvSpPr/>
            <p:nvPr/>
          </p:nvSpPr>
          <p:spPr>
            <a:xfrm flipH="1">
              <a:off x="367372" y="321714"/>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4"/>
            <p:cNvSpPr/>
            <p:nvPr/>
          </p:nvSpPr>
          <p:spPr>
            <a:xfrm flipH="1">
              <a:off x="8729128" y="763102"/>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4"/>
            <p:cNvSpPr/>
            <p:nvPr/>
          </p:nvSpPr>
          <p:spPr>
            <a:xfrm flipH="1">
              <a:off x="313453" y="1751491"/>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0">
    <p:spTree>
      <p:nvGrpSpPr>
        <p:cNvPr id="253" name="Shape 253"/>
        <p:cNvGrpSpPr/>
        <p:nvPr/>
      </p:nvGrpSpPr>
      <p:grpSpPr>
        <a:xfrm>
          <a:off x="0" y="0"/>
          <a:ext cx="0" cy="0"/>
          <a:chOff x="0" y="0"/>
          <a:chExt cx="0" cy="0"/>
        </a:xfrm>
      </p:grpSpPr>
      <p:sp>
        <p:nvSpPr>
          <p:cNvPr id="254" name="Google Shape;254;p15"/>
          <p:cNvSpPr txBox="1"/>
          <p:nvPr>
            <p:ph type="title"/>
          </p:nvPr>
        </p:nvSpPr>
        <p:spPr>
          <a:xfrm>
            <a:off x="3751350" y="2104325"/>
            <a:ext cx="46893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b="1" sz="4500">
                <a:solidFill>
                  <a:schemeClr val="dk2"/>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55" name="Google Shape;255;p15"/>
          <p:cNvSpPr txBox="1"/>
          <p:nvPr>
            <p:ph hasCustomPrompt="1" idx="2" type="title"/>
          </p:nvPr>
        </p:nvSpPr>
        <p:spPr>
          <a:xfrm>
            <a:off x="5394763" y="850150"/>
            <a:ext cx="14025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accent6"/>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56" name="Google Shape;256;p15"/>
          <p:cNvSpPr txBox="1"/>
          <p:nvPr>
            <p:ph idx="1" type="subTitle"/>
          </p:nvPr>
        </p:nvSpPr>
        <p:spPr>
          <a:xfrm>
            <a:off x="3751350" y="2893700"/>
            <a:ext cx="4689300" cy="493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grpSp>
        <p:nvGrpSpPr>
          <p:cNvPr id="257" name="Google Shape;257;p15"/>
          <p:cNvGrpSpPr/>
          <p:nvPr/>
        </p:nvGrpSpPr>
        <p:grpSpPr>
          <a:xfrm>
            <a:off x="382712" y="255943"/>
            <a:ext cx="8377657" cy="4173781"/>
            <a:chOff x="382712" y="255943"/>
            <a:chExt cx="8377657" cy="4173781"/>
          </a:xfrm>
        </p:grpSpPr>
        <p:sp>
          <p:nvSpPr>
            <p:cNvPr id="258" name="Google Shape;258;p15"/>
            <p:cNvSpPr/>
            <p:nvPr/>
          </p:nvSpPr>
          <p:spPr>
            <a:xfrm flipH="1">
              <a:off x="8294920" y="4391387"/>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5"/>
            <p:cNvSpPr/>
            <p:nvPr/>
          </p:nvSpPr>
          <p:spPr>
            <a:xfrm flipH="1">
              <a:off x="8279006" y="387741"/>
              <a:ext cx="303549" cy="303519"/>
            </a:xfrm>
            <a:custGeom>
              <a:rect b="b" l="l" r="r" t="t"/>
              <a:pathLst>
                <a:path extrusionOk="0" h="10308" w="10309">
                  <a:moveTo>
                    <a:pt x="4104" y="0"/>
                  </a:moveTo>
                  <a:lnTo>
                    <a:pt x="4104" y="4137"/>
                  </a:lnTo>
                  <a:lnTo>
                    <a:pt x="1" y="4137"/>
                  </a:lnTo>
                  <a:lnTo>
                    <a:pt x="1" y="6205"/>
                  </a:lnTo>
                  <a:lnTo>
                    <a:pt x="4104" y="6205"/>
                  </a:lnTo>
                  <a:lnTo>
                    <a:pt x="4104" y="10308"/>
                  </a:lnTo>
                  <a:lnTo>
                    <a:pt x="6172" y="10308"/>
                  </a:lnTo>
                  <a:lnTo>
                    <a:pt x="6172" y="6205"/>
                  </a:lnTo>
                  <a:lnTo>
                    <a:pt x="10308" y="6205"/>
                  </a:lnTo>
                  <a:lnTo>
                    <a:pt x="10308" y="4137"/>
                  </a:lnTo>
                  <a:lnTo>
                    <a:pt x="6172" y="4137"/>
                  </a:lnTo>
                  <a:lnTo>
                    <a:pt x="6172"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5"/>
            <p:cNvSpPr/>
            <p:nvPr/>
          </p:nvSpPr>
          <p:spPr>
            <a:xfrm flipH="1">
              <a:off x="576427" y="25717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5"/>
            <p:cNvSpPr/>
            <p:nvPr/>
          </p:nvSpPr>
          <p:spPr>
            <a:xfrm flipH="1">
              <a:off x="8714659" y="331065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5"/>
            <p:cNvSpPr/>
            <p:nvPr/>
          </p:nvSpPr>
          <p:spPr>
            <a:xfrm flipH="1">
              <a:off x="4034481" y="3016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5"/>
            <p:cNvSpPr/>
            <p:nvPr/>
          </p:nvSpPr>
          <p:spPr>
            <a:xfrm flipH="1">
              <a:off x="2402537" y="4845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5"/>
            <p:cNvSpPr/>
            <p:nvPr/>
          </p:nvSpPr>
          <p:spPr>
            <a:xfrm flipH="1">
              <a:off x="382712" y="1219342"/>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5"/>
            <p:cNvSpPr/>
            <p:nvPr/>
          </p:nvSpPr>
          <p:spPr>
            <a:xfrm flipH="1">
              <a:off x="6797277" y="255943"/>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5"/>
            <p:cNvSpPr/>
            <p:nvPr/>
          </p:nvSpPr>
          <p:spPr>
            <a:xfrm flipH="1">
              <a:off x="522516" y="4427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10_1">
    <p:spTree>
      <p:nvGrpSpPr>
        <p:cNvPr id="267" name="Shape 267"/>
        <p:cNvGrpSpPr/>
        <p:nvPr/>
      </p:nvGrpSpPr>
      <p:grpSpPr>
        <a:xfrm>
          <a:off x="0" y="0"/>
          <a:ext cx="0" cy="0"/>
          <a:chOff x="0" y="0"/>
          <a:chExt cx="0" cy="0"/>
        </a:xfrm>
      </p:grpSpPr>
      <p:sp>
        <p:nvSpPr>
          <p:cNvPr id="268" name="Google Shape;268;p16"/>
          <p:cNvSpPr txBox="1"/>
          <p:nvPr>
            <p:ph type="title"/>
          </p:nvPr>
        </p:nvSpPr>
        <p:spPr>
          <a:xfrm>
            <a:off x="3253475" y="748302"/>
            <a:ext cx="43182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b="1" sz="4500">
                <a:solidFill>
                  <a:schemeClr val="dk2"/>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69" name="Google Shape;269;p16"/>
          <p:cNvSpPr txBox="1"/>
          <p:nvPr>
            <p:ph hasCustomPrompt="1" idx="2" type="title"/>
          </p:nvPr>
        </p:nvSpPr>
        <p:spPr>
          <a:xfrm>
            <a:off x="1560488" y="960675"/>
            <a:ext cx="14025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accent6"/>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70" name="Google Shape;270;p16"/>
          <p:cNvSpPr txBox="1"/>
          <p:nvPr>
            <p:ph idx="1" type="subTitle"/>
          </p:nvPr>
        </p:nvSpPr>
        <p:spPr>
          <a:xfrm>
            <a:off x="3253475" y="1537677"/>
            <a:ext cx="4318200" cy="484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grpSp>
        <p:nvGrpSpPr>
          <p:cNvPr id="271" name="Google Shape;271;p16"/>
          <p:cNvGrpSpPr/>
          <p:nvPr/>
        </p:nvGrpSpPr>
        <p:grpSpPr>
          <a:xfrm>
            <a:off x="389077" y="280714"/>
            <a:ext cx="8437270" cy="3774948"/>
            <a:chOff x="389077" y="280714"/>
            <a:chExt cx="8437270" cy="3774948"/>
          </a:xfrm>
        </p:grpSpPr>
        <p:sp>
          <p:nvSpPr>
            <p:cNvPr id="272" name="Google Shape;272;p16"/>
            <p:cNvSpPr/>
            <p:nvPr/>
          </p:nvSpPr>
          <p:spPr>
            <a:xfrm flipH="1" rot="10800000">
              <a:off x="413239" y="1188666"/>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6"/>
            <p:cNvSpPr/>
            <p:nvPr/>
          </p:nvSpPr>
          <p:spPr>
            <a:xfrm flipH="1" rot="10800000">
              <a:off x="389077" y="2290916"/>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6"/>
            <p:cNvSpPr/>
            <p:nvPr/>
          </p:nvSpPr>
          <p:spPr>
            <a:xfrm flipH="1" rot="10800000">
              <a:off x="8572363" y="2807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6"/>
            <p:cNvSpPr/>
            <p:nvPr/>
          </p:nvSpPr>
          <p:spPr>
            <a:xfrm flipH="1" rot="10800000">
              <a:off x="389080" y="3968956"/>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6"/>
            <p:cNvSpPr/>
            <p:nvPr/>
          </p:nvSpPr>
          <p:spPr>
            <a:xfrm flipH="1" rot="10800000">
              <a:off x="3318782" y="280726"/>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6"/>
            <p:cNvSpPr/>
            <p:nvPr/>
          </p:nvSpPr>
          <p:spPr>
            <a:xfrm flipH="1" rot="10800000">
              <a:off x="8387435" y="3968947"/>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6"/>
            <p:cNvSpPr/>
            <p:nvPr/>
          </p:nvSpPr>
          <p:spPr>
            <a:xfrm flipH="1" rot="10800000">
              <a:off x="8780672" y="193432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6"/>
            <p:cNvSpPr/>
            <p:nvPr/>
          </p:nvSpPr>
          <p:spPr>
            <a:xfrm flipH="1" rot="10800000">
              <a:off x="5943930" y="3874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6"/>
            <p:cNvSpPr/>
            <p:nvPr/>
          </p:nvSpPr>
          <p:spPr>
            <a:xfrm flipH="1" rot="10800000">
              <a:off x="1165440" y="387437"/>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
    <p:spTree>
      <p:nvGrpSpPr>
        <p:cNvPr id="281" name="Shape 281"/>
        <p:cNvGrpSpPr/>
        <p:nvPr/>
      </p:nvGrpSpPr>
      <p:grpSpPr>
        <a:xfrm>
          <a:off x="0" y="0"/>
          <a:ext cx="0" cy="0"/>
          <a:chOff x="0" y="0"/>
          <a:chExt cx="0" cy="0"/>
        </a:xfrm>
      </p:grpSpPr>
      <p:sp>
        <p:nvSpPr>
          <p:cNvPr id="282" name="Google Shape;282;p17"/>
          <p:cNvSpPr txBox="1"/>
          <p:nvPr>
            <p:ph type="title"/>
          </p:nvPr>
        </p:nvSpPr>
        <p:spPr>
          <a:xfrm>
            <a:off x="2938075" y="618665"/>
            <a:ext cx="5492700" cy="1408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sz="9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283" name="Google Shape;283;p17"/>
          <p:cNvSpPr txBox="1"/>
          <p:nvPr>
            <p:ph idx="1" type="subTitle"/>
          </p:nvPr>
        </p:nvSpPr>
        <p:spPr>
          <a:xfrm>
            <a:off x="3328075" y="2027465"/>
            <a:ext cx="4712700" cy="71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grpSp>
        <p:nvGrpSpPr>
          <p:cNvPr id="284" name="Google Shape;284;p17"/>
          <p:cNvGrpSpPr/>
          <p:nvPr/>
        </p:nvGrpSpPr>
        <p:grpSpPr>
          <a:xfrm>
            <a:off x="250254" y="245440"/>
            <a:ext cx="8600043" cy="4419761"/>
            <a:chOff x="250254" y="245440"/>
            <a:chExt cx="8600043" cy="4419761"/>
          </a:xfrm>
        </p:grpSpPr>
        <p:sp>
          <p:nvSpPr>
            <p:cNvPr id="285" name="Google Shape;285;p17"/>
            <p:cNvSpPr/>
            <p:nvPr/>
          </p:nvSpPr>
          <p:spPr>
            <a:xfrm>
              <a:off x="8411602" y="40523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7"/>
            <p:cNvSpPr/>
            <p:nvPr/>
          </p:nvSpPr>
          <p:spPr>
            <a:xfrm>
              <a:off x="2083466" y="387741"/>
              <a:ext cx="303549" cy="303519"/>
            </a:xfrm>
            <a:custGeom>
              <a:rect b="b" l="l" r="r" t="t"/>
              <a:pathLst>
                <a:path extrusionOk="0" h="10308" w="10309">
                  <a:moveTo>
                    <a:pt x="4104" y="0"/>
                  </a:moveTo>
                  <a:lnTo>
                    <a:pt x="4104" y="4137"/>
                  </a:lnTo>
                  <a:lnTo>
                    <a:pt x="1" y="4137"/>
                  </a:lnTo>
                  <a:lnTo>
                    <a:pt x="1" y="6205"/>
                  </a:lnTo>
                  <a:lnTo>
                    <a:pt x="4104" y="6205"/>
                  </a:lnTo>
                  <a:lnTo>
                    <a:pt x="4104" y="10308"/>
                  </a:lnTo>
                  <a:lnTo>
                    <a:pt x="6172" y="10308"/>
                  </a:lnTo>
                  <a:lnTo>
                    <a:pt x="6172" y="6205"/>
                  </a:lnTo>
                  <a:lnTo>
                    <a:pt x="10308" y="6205"/>
                  </a:lnTo>
                  <a:lnTo>
                    <a:pt x="10308" y="4137"/>
                  </a:lnTo>
                  <a:lnTo>
                    <a:pt x="6172" y="4137"/>
                  </a:lnTo>
                  <a:lnTo>
                    <a:pt x="6172"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7"/>
            <p:cNvSpPr/>
            <p:nvPr/>
          </p:nvSpPr>
          <p:spPr>
            <a:xfrm>
              <a:off x="8631713" y="44634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7"/>
            <p:cNvSpPr/>
            <p:nvPr/>
          </p:nvSpPr>
          <p:spPr>
            <a:xfrm>
              <a:off x="399065" y="26108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7"/>
            <p:cNvSpPr/>
            <p:nvPr/>
          </p:nvSpPr>
          <p:spPr>
            <a:xfrm>
              <a:off x="407931" y="6369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7"/>
            <p:cNvSpPr/>
            <p:nvPr/>
          </p:nvSpPr>
          <p:spPr>
            <a:xfrm>
              <a:off x="4764097" y="2454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7"/>
            <p:cNvSpPr/>
            <p:nvPr/>
          </p:nvSpPr>
          <p:spPr>
            <a:xfrm>
              <a:off x="8018174" y="2659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7"/>
            <p:cNvSpPr/>
            <p:nvPr/>
          </p:nvSpPr>
          <p:spPr>
            <a:xfrm>
              <a:off x="8804622" y="1450942"/>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7"/>
            <p:cNvSpPr/>
            <p:nvPr/>
          </p:nvSpPr>
          <p:spPr>
            <a:xfrm>
              <a:off x="250254" y="447168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3">
    <p:spTree>
      <p:nvGrpSpPr>
        <p:cNvPr id="294" name="Shape 294"/>
        <p:cNvGrpSpPr/>
        <p:nvPr/>
      </p:nvGrpSpPr>
      <p:grpSpPr>
        <a:xfrm>
          <a:off x="0" y="0"/>
          <a:ext cx="0" cy="0"/>
          <a:chOff x="0" y="0"/>
          <a:chExt cx="0" cy="0"/>
        </a:xfrm>
      </p:grpSpPr>
      <p:sp>
        <p:nvSpPr>
          <p:cNvPr id="295" name="Google Shape;295;p18"/>
          <p:cNvSpPr txBox="1"/>
          <p:nvPr>
            <p:ph idx="1" type="subTitle"/>
          </p:nvPr>
        </p:nvSpPr>
        <p:spPr>
          <a:xfrm>
            <a:off x="923150" y="2526450"/>
            <a:ext cx="3208500" cy="1090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96" name="Google Shape;296;p18"/>
          <p:cNvSpPr/>
          <p:nvPr>
            <p:ph idx="2" type="pic"/>
          </p:nvPr>
        </p:nvSpPr>
        <p:spPr>
          <a:xfrm flipH="1">
            <a:off x="4824538" y="721200"/>
            <a:ext cx="3396300" cy="3396300"/>
          </a:xfrm>
          <a:prstGeom prst="ellipse">
            <a:avLst/>
          </a:prstGeom>
          <a:noFill/>
          <a:ln>
            <a:noFill/>
          </a:ln>
        </p:spPr>
      </p:sp>
      <p:sp>
        <p:nvSpPr>
          <p:cNvPr id="297" name="Google Shape;297;p18"/>
          <p:cNvSpPr txBox="1"/>
          <p:nvPr>
            <p:ph type="title"/>
          </p:nvPr>
        </p:nvSpPr>
        <p:spPr>
          <a:xfrm>
            <a:off x="929126" y="1329025"/>
            <a:ext cx="3208500" cy="1090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298" name="Google Shape;298;p18"/>
          <p:cNvGrpSpPr/>
          <p:nvPr/>
        </p:nvGrpSpPr>
        <p:grpSpPr>
          <a:xfrm>
            <a:off x="335154" y="273653"/>
            <a:ext cx="8542465" cy="4334608"/>
            <a:chOff x="335154" y="273653"/>
            <a:chExt cx="8542465" cy="4334608"/>
          </a:xfrm>
        </p:grpSpPr>
        <p:sp>
          <p:nvSpPr>
            <p:cNvPr id="299" name="Google Shape;299;p18"/>
            <p:cNvSpPr/>
            <p:nvPr/>
          </p:nvSpPr>
          <p:spPr>
            <a:xfrm flipH="1" rot="10800000">
              <a:off x="413239" y="1188666"/>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8"/>
            <p:cNvSpPr/>
            <p:nvPr/>
          </p:nvSpPr>
          <p:spPr>
            <a:xfrm flipH="1" rot="10800000">
              <a:off x="8444541" y="5855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8"/>
            <p:cNvSpPr/>
            <p:nvPr/>
          </p:nvSpPr>
          <p:spPr>
            <a:xfrm flipH="1" rot="10800000">
              <a:off x="335154" y="247498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8"/>
            <p:cNvSpPr/>
            <p:nvPr/>
          </p:nvSpPr>
          <p:spPr>
            <a:xfrm flipH="1" rot="10800000">
              <a:off x="8790938" y="39767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8"/>
            <p:cNvSpPr/>
            <p:nvPr/>
          </p:nvSpPr>
          <p:spPr>
            <a:xfrm flipH="1" rot="10800000">
              <a:off x="389080" y="4099481"/>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8"/>
            <p:cNvSpPr/>
            <p:nvPr/>
          </p:nvSpPr>
          <p:spPr>
            <a:xfrm flipH="1" rot="10800000">
              <a:off x="5336107" y="4562551"/>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8"/>
            <p:cNvSpPr/>
            <p:nvPr/>
          </p:nvSpPr>
          <p:spPr>
            <a:xfrm flipH="1" rot="10800000">
              <a:off x="8811447" y="204047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8"/>
            <p:cNvSpPr/>
            <p:nvPr/>
          </p:nvSpPr>
          <p:spPr>
            <a:xfrm flipH="1" rot="10800000">
              <a:off x="6499842" y="2736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8"/>
            <p:cNvSpPr/>
            <p:nvPr/>
          </p:nvSpPr>
          <p:spPr>
            <a:xfrm flipH="1" rot="10800000">
              <a:off x="4131641" y="4427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
    <p:spTree>
      <p:nvGrpSpPr>
        <p:cNvPr id="308" name="Shape 308"/>
        <p:cNvGrpSpPr/>
        <p:nvPr/>
      </p:nvGrpSpPr>
      <p:grpSpPr>
        <a:xfrm>
          <a:off x="0" y="0"/>
          <a:ext cx="0" cy="0"/>
          <a:chOff x="0" y="0"/>
          <a:chExt cx="0" cy="0"/>
        </a:xfrm>
      </p:grpSpPr>
      <p:sp>
        <p:nvSpPr>
          <p:cNvPr id="309" name="Google Shape;309;p19"/>
          <p:cNvSpPr txBox="1"/>
          <p:nvPr>
            <p:ph type="title"/>
          </p:nvPr>
        </p:nvSpPr>
        <p:spPr>
          <a:xfrm>
            <a:off x="4684638" y="1912650"/>
            <a:ext cx="3630600" cy="572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10" name="Google Shape;310;p19"/>
          <p:cNvSpPr txBox="1"/>
          <p:nvPr>
            <p:ph idx="1" type="subTitle"/>
          </p:nvPr>
        </p:nvSpPr>
        <p:spPr>
          <a:xfrm>
            <a:off x="4684638" y="2409150"/>
            <a:ext cx="3630600" cy="82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311" name="Google Shape;311;p19"/>
          <p:cNvGrpSpPr/>
          <p:nvPr/>
        </p:nvGrpSpPr>
        <p:grpSpPr>
          <a:xfrm>
            <a:off x="337475" y="397041"/>
            <a:ext cx="8557745" cy="4324740"/>
            <a:chOff x="337475" y="397041"/>
            <a:chExt cx="8557745" cy="4324740"/>
          </a:xfrm>
        </p:grpSpPr>
        <p:sp>
          <p:nvSpPr>
            <p:cNvPr id="312" name="Google Shape;312;p19"/>
            <p:cNvSpPr/>
            <p:nvPr/>
          </p:nvSpPr>
          <p:spPr>
            <a:xfrm>
              <a:off x="586800" y="4332527"/>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9"/>
            <p:cNvSpPr/>
            <p:nvPr/>
          </p:nvSpPr>
          <p:spPr>
            <a:xfrm>
              <a:off x="4010498" y="4427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9"/>
            <p:cNvSpPr/>
            <p:nvPr/>
          </p:nvSpPr>
          <p:spPr>
            <a:xfrm>
              <a:off x="337475" y="209745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9"/>
            <p:cNvSpPr/>
            <p:nvPr/>
          </p:nvSpPr>
          <p:spPr>
            <a:xfrm>
              <a:off x="378578" y="496167"/>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9"/>
            <p:cNvSpPr/>
            <p:nvPr/>
          </p:nvSpPr>
          <p:spPr>
            <a:xfrm>
              <a:off x="2534208" y="4635065"/>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9"/>
            <p:cNvSpPr/>
            <p:nvPr/>
          </p:nvSpPr>
          <p:spPr>
            <a:xfrm>
              <a:off x="8154722" y="3970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9"/>
            <p:cNvSpPr/>
            <p:nvPr/>
          </p:nvSpPr>
          <p:spPr>
            <a:xfrm>
              <a:off x="8849545" y="174941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9"/>
            <p:cNvSpPr/>
            <p:nvPr/>
          </p:nvSpPr>
          <p:spPr>
            <a:xfrm>
              <a:off x="8463808" y="404376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9"/>
            <p:cNvSpPr/>
            <p:nvPr/>
          </p:nvSpPr>
          <p:spPr>
            <a:xfrm>
              <a:off x="1446175" y="226078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9"/>
            <p:cNvSpPr/>
            <p:nvPr/>
          </p:nvSpPr>
          <p:spPr>
            <a:xfrm>
              <a:off x="2140614" y="4427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_1">
    <p:spTree>
      <p:nvGrpSpPr>
        <p:cNvPr id="322" name="Shape 322"/>
        <p:cNvGrpSpPr/>
        <p:nvPr/>
      </p:nvGrpSpPr>
      <p:grpSpPr>
        <a:xfrm>
          <a:off x="0" y="0"/>
          <a:ext cx="0" cy="0"/>
          <a:chOff x="0" y="0"/>
          <a:chExt cx="0" cy="0"/>
        </a:xfrm>
      </p:grpSpPr>
      <p:sp>
        <p:nvSpPr>
          <p:cNvPr id="323" name="Google Shape;323;p20"/>
          <p:cNvSpPr txBox="1"/>
          <p:nvPr>
            <p:ph type="title"/>
          </p:nvPr>
        </p:nvSpPr>
        <p:spPr>
          <a:xfrm>
            <a:off x="976763" y="1912650"/>
            <a:ext cx="3657000" cy="572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24" name="Google Shape;324;p20"/>
          <p:cNvSpPr txBox="1"/>
          <p:nvPr>
            <p:ph idx="1" type="subTitle"/>
          </p:nvPr>
        </p:nvSpPr>
        <p:spPr>
          <a:xfrm>
            <a:off x="976763" y="2409150"/>
            <a:ext cx="3657000" cy="82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325" name="Google Shape;325;p20"/>
          <p:cNvGrpSpPr/>
          <p:nvPr/>
        </p:nvGrpSpPr>
        <p:grpSpPr>
          <a:xfrm>
            <a:off x="371181" y="321727"/>
            <a:ext cx="8383754" cy="4430047"/>
            <a:chOff x="371181" y="321727"/>
            <a:chExt cx="8383754" cy="4430047"/>
          </a:xfrm>
        </p:grpSpPr>
        <p:sp>
          <p:nvSpPr>
            <p:cNvPr id="326" name="Google Shape;326;p20"/>
            <p:cNvSpPr/>
            <p:nvPr/>
          </p:nvSpPr>
          <p:spPr>
            <a:xfrm>
              <a:off x="371181" y="2693023"/>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0"/>
            <p:cNvSpPr/>
            <p:nvPr/>
          </p:nvSpPr>
          <p:spPr>
            <a:xfrm>
              <a:off x="8257069" y="4360351"/>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0"/>
            <p:cNvSpPr/>
            <p:nvPr/>
          </p:nvSpPr>
          <p:spPr>
            <a:xfrm>
              <a:off x="782271" y="442738"/>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0"/>
            <p:cNvSpPr/>
            <p:nvPr/>
          </p:nvSpPr>
          <p:spPr>
            <a:xfrm>
              <a:off x="8668255" y="3230857"/>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0"/>
            <p:cNvSpPr/>
            <p:nvPr/>
          </p:nvSpPr>
          <p:spPr>
            <a:xfrm>
              <a:off x="5016972" y="321740"/>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0"/>
            <p:cNvSpPr/>
            <p:nvPr/>
          </p:nvSpPr>
          <p:spPr>
            <a:xfrm>
              <a:off x="7911439" y="321727"/>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0"/>
            <p:cNvSpPr/>
            <p:nvPr/>
          </p:nvSpPr>
          <p:spPr>
            <a:xfrm>
              <a:off x="409528" y="1149102"/>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0"/>
            <p:cNvSpPr/>
            <p:nvPr/>
          </p:nvSpPr>
          <p:spPr>
            <a:xfrm>
              <a:off x="669878" y="4106189"/>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0"/>
            <p:cNvSpPr/>
            <p:nvPr/>
          </p:nvSpPr>
          <p:spPr>
            <a:xfrm>
              <a:off x="6754072" y="4706099"/>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3"/>
          <p:cNvSpPr txBox="1"/>
          <p:nvPr>
            <p:ph type="title"/>
          </p:nvPr>
        </p:nvSpPr>
        <p:spPr>
          <a:xfrm>
            <a:off x="748800" y="2485325"/>
            <a:ext cx="29622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b="1" sz="4500">
                <a:solidFill>
                  <a:schemeClr val="dk2"/>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9" name="Google Shape;39;p3"/>
          <p:cNvSpPr txBox="1"/>
          <p:nvPr>
            <p:ph hasCustomPrompt="1" idx="2" type="title"/>
          </p:nvPr>
        </p:nvSpPr>
        <p:spPr>
          <a:xfrm>
            <a:off x="1625575" y="1231138"/>
            <a:ext cx="12087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accent6"/>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40" name="Google Shape;40;p3"/>
          <p:cNvSpPr txBox="1"/>
          <p:nvPr>
            <p:ph idx="1" type="subTitle"/>
          </p:nvPr>
        </p:nvSpPr>
        <p:spPr>
          <a:xfrm>
            <a:off x="748800" y="3274700"/>
            <a:ext cx="2962200" cy="700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grpSp>
        <p:nvGrpSpPr>
          <p:cNvPr id="41" name="Google Shape;41;p3"/>
          <p:cNvGrpSpPr/>
          <p:nvPr/>
        </p:nvGrpSpPr>
        <p:grpSpPr>
          <a:xfrm>
            <a:off x="258954" y="235053"/>
            <a:ext cx="8660917" cy="4464471"/>
            <a:chOff x="258954" y="235053"/>
            <a:chExt cx="8660917" cy="4464471"/>
          </a:xfrm>
        </p:grpSpPr>
        <p:sp>
          <p:nvSpPr>
            <p:cNvPr id="42" name="Google Shape;42;p3"/>
            <p:cNvSpPr/>
            <p:nvPr/>
          </p:nvSpPr>
          <p:spPr>
            <a:xfrm rot="10800000">
              <a:off x="8727248" y="1188666"/>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rot="10800000">
              <a:off x="258954" y="3938616"/>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rot="10800000">
              <a:off x="615969" y="6617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rot="10800000">
              <a:off x="8725357" y="30388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rot="10800000">
              <a:off x="367381" y="2807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rot="10800000">
              <a:off x="8703089" y="4612843"/>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rot="10800000">
              <a:off x="321703" y="244577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rot="10800000">
              <a:off x="3036785" y="2350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4_1_1">
    <p:spTree>
      <p:nvGrpSpPr>
        <p:cNvPr id="335" name="Shape 335"/>
        <p:cNvGrpSpPr/>
        <p:nvPr/>
      </p:nvGrpSpPr>
      <p:grpSpPr>
        <a:xfrm>
          <a:off x="0" y="0"/>
          <a:ext cx="0" cy="0"/>
          <a:chOff x="0" y="0"/>
          <a:chExt cx="0" cy="0"/>
        </a:xfrm>
      </p:grpSpPr>
      <p:sp>
        <p:nvSpPr>
          <p:cNvPr id="336" name="Google Shape;336;p21"/>
          <p:cNvSpPr txBox="1"/>
          <p:nvPr>
            <p:ph type="title"/>
          </p:nvPr>
        </p:nvSpPr>
        <p:spPr>
          <a:xfrm>
            <a:off x="4114837" y="1912650"/>
            <a:ext cx="36357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sz="3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37" name="Google Shape;337;p21"/>
          <p:cNvSpPr txBox="1"/>
          <p:nvPr>
            <p:ph idx="1" type="subTitle"/>
          </p:nvPr>
        </p:nvSpPr>
        <p:spPr>
          <a:xfrm>
            <a:off x="4114837" y="2409150"/>
            <a:ext cx="3635700" cy="821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338" name="Google Shape;338;p21"/>
          <p:cNvGrpSpPr/>
          <p:nvPr/>
        </p:nvGrpSpPr>
        <p:grpSpPr>
          <a:xfrm>
            <a:off x="599574" y="461092"/>
            <a:ext cx="8159707" cy="4276174"/>
            <a:chOff x="599574" y="461092"/>
            <a:chExt cx="8159707" cy="4276174"/>
          </a:xfrm>
        </p:grpSpPr>
        <p:sp>
          <p:nvSpPr>
            <p:cNvPr id="339" name="Google Shape;339;p21"/>
            <p:cNvSpPr/>
            <p:nvPr/>
          </p:nvSpPr>
          <p:spPr>
            <a:xfrm>
              <a:off x="604524" y="1396749"/>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1"/>
            <p:cNvSpPr/>
            <p:nvPr/>
          </p:nvSpPr>
          <p:spPr>
            <a:xfrm>
              <a:off x="615963" y="4240948"/>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1"/>
            <p:cNvSpPr/>
            <p:nvPr/>
          </p:nvSpPr>
          <p:spPr>
            <a:xfrm>
              <a:off x="8430763" y="34080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1"/>
            <p:cNvSpPr/>
            <p:nvPr/>
          </p:nvSpPr>
          <p:spPr>
            <a:xfrm>
              <a:off x="8625273" y="46048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1"/>
            <p:cNvSpPr/>
            <p:nvPr/>
          </p:nvSpPr>
          <p:spPr>
            <a:xfrm>
              <a:off x="599574" y="30429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1"/>
            <p:cNvSpPr/>
            <p:nvPr/>
          </p:nvSpPr>
          <p:spPr>
            <a:xfrm>
              <a:off x="890528" y="461092"/>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1"/>
            <p:cNvSpPr/>
            <p:nvPr/>
          </p:nvSpPr>
          <p:spPr>
            <a:xfrm>
              <a:off x="8625282" y="4961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1"/>
            <p:cNvSpPr/>
            <p:nvPr/>
          </p:nvSpPr>
          <p:spPr>
            <a:xfrm>
              <a:off x="8713607" y="206963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1"/>
            <p:cNvSpPr/>
            <p:nvPr/>
          </p:nvSpPr>
          <p:spPr>
            <a:xfrm>
              <a:off x="3525440" y="481612"/>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1"/>
            <p:cNvSpPr/>
            <p:nvPr/>
          </p:nvSpPr>
          <p:spPr>
            <a:xfrm>
              <a:off x="2583224" y="469155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21">
    <p:spTree>
      <p:nvGrpSpPr>
        <p:cNvPr id="349" name="Shape 349"/>
        <p:cNvGrpSpPr/>
        <p:nvPr/>
      </p:nvGrpSpPr>
      <p:grpSpPr>
        <a:xfrm>
          <a:off x="0" y="0"/>
          <a:ext cx="0" cy="0"/>
          <a:chOff x="0" y="0"/>
          <a:chExt cx="0" cy="0"/>
        </a:xfrm>
      </p:grpSpPr>
      <p:sp>
        <p:nvSpPr>
          <p:cNvPr id="350" name="Google Shape;350;p22"/>
          <p:cNvSpPr txBox="1"/>
          <p:nvPr>
            <p:ph idx="1" type="subTitle"/>
          </p:nvPr>
        </p:nvSpPr>
        <p:spPr>
          <a:xfrm>
            <a:off x="987063" y="1339600"/>
            <a:ext cx="3445200" cy="271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51" name="Google Shape;351;p22"/>
          <p:cNvSpPr txBox="1"/>
          <p:nvPr>
            <p:ph idx="2" type="subTitle"/>
          </p:nvPr>
        </p:nvSpPr>
        <p:spPr>
          <a:xfrm>
            <a:off x="4704263" y="1339600"/>
            <a:ext cx="3445200" cy="271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52" name="Google Shape;352;p22"/>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353" name="Google Shape;353;p22"/>
          <p:cNvGrpSpPr/>
          <p:nvPr/>
        </p:nvGrpSpPr>
        <p:grpSpPr>
          <a:xfrm>
            <a:off x="362710" y="179228"/>
            <a:ext cx="8460489" cy="4778948"/>
            <a:chOff x="362710" y="179228"/>
            <a:chExt cx="8460489" cy="4778948"/>
          </a:xfrm>
        </p:grpSpPr>
        <p:sp>
          <p:nvSpPr>
            <p:cNvPr id="354" name="Google Shape;354;p22"/>
            <p:cNvSpPr/>
            <p:nvPr/>
          </p:nvSpPr>
          <p:spPr>
            <a:xfrm flipH="1">
              <a:off x="6556035" y="1997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2"/>
            <p:cNvSpPr/>
            <p:nvPr/>
          </p:nvSpPr>
          <p:spPr>
            <a:xfrm flipH="1">
              <a:off x="8265977" y="442637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2"/>
            <p:cNvSpPr/>
            <p:nvPr/>
          </p:nvSpPr>
          <p:spPr>
            <a:xfrm flipH="1">
              <a:off x="2530737" y="37054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2"/>
            <p:cNvSpPr/>
            <p:nvPr/>
          </p:nvSpPr>
          <p:spPr>
            <a:xfrm flipH="1">
              <a:off x="2506570" y="487149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2"/>
            <p:cNvSpPr/>
            <p:nvPr/>
          </p:nvSpPr>
          <p:spPr>
            <a:xfrm flipH="1">
              <a:off x="8777489" y="33679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2"/>
            <p:cNvSpPr/>
            <p:nvPr/>
          </p:nvSpPr>
          <p:spPr>
            <a:xfrm flipH="1">
              <a:off x="6318603" y="476850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2"/>
            <p:cNvSpPr/>
            <p:nvPr/>
          </p:nvSpPr>
          <p:spPr>
            <a:xfrm flipH="1">
              <a:off x="3620311" y="179228"/>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2"/>
            <p:cNvSpPr/>
            <p:nvPr/>
          </p:nvSpPr>
          <p:spPr>
            <a:xfrm flipH="1">
              <a:off x="362710" y="3095490"/>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2"/>
            <p:cNvSpPr/>
            <p:nvPr/>
          </p:nvSpPr>
          <p:spPr>
            <a:xfrm flipH="1">
              <a:off x="1809074" y="352863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3" name="Google Shape;363;p22"/>
            <p:cNvGrpSpPr/>
            <p:nvPr/>
          </p:nvGrpSpPr>
          <p:grpSpPr>
            <a:xfrm flipH="1">
              <a:off x="462684" y="1535564"/>
              <a:ext cx="8228614" cy="3117513"/>
              <a:chOff x="462670" y="1535564"/>
              <a:chExt cx="8228614" cy="3117513"/>
            </a:xfrm>
          </p:grpSpPr>
          <p:sp>
            <p:nvSpPr>
              <p:cNvPr id="364" name="Google Shape;364;p22"/>
              <p:cNvSpPr/>
              <p:nvPr/>
            </p:nvSpPr>
            <p:spPr>
              <a:xfrm>
                <a:off x="8496770" y="44595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2"/>
              <p:cNvSpPr/>
              <p:nvPr/>
            </p:nvSpPr>
            <p:spPr>
              <a:xfrm>
                <a:off x="462670" y="15355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66" name="Google Shape;366;p22"/>
          <p:cNvGrpSpPr/>
          <p:nvPr/>
        </p:nvGrpSpPr>
        <p:grpSpPr>
          <a:xfrm rot="-7200056">
            <a:off x="389408" y="374426"/>
            <a:ext cx="495057" cy="572755"/>
            <a:chOff x="4248775" y="2055250"/>
            <a:chExt cx="316825" cy="366550"/>
          </a:xfrm>
        </p:grpSpPr>
        <p:sp>
          <p:nvSpPr>
            <p:cNvPr id="367" name="Google Shape;367;p22"/>
            <p:cNvSpPr/>
            <p:nvPr/>
          </p:nvSpPr>
          <p:spPr>
            <a:xfrm>
              <a:off x="4248775" y="2055250"/>
              <a:ext cx="316825" cy="366550"/>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2"/>
            <p:cNvSpPr/>
            <p:nvPr/>
          </p:nvSpPr>
          <p:spPr>
            <a:xfrm>
              <a:off x="4286725" y="2223400"/>
              <a:ext cx="33850" cy="33325"/>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2"/>
            <p:cNvSpPr/>
            <p:nvPr/>
          </p:nvSpPr>
          <p:spPr>
            <a:xfrm>
              <a:off x="4393850" y="2223400"/>
              <a:ext cx="33850" cy="33325"/>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2"/>
            <p:cNvSpPr/>
            <p:nvPr/>
          </p:nvSpPr>
          <p:spPr>
            <a:xfrm>
              <a:off x="4445625" y="2130600"/>
              <a:ext cx="33350" cy="33350"/>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2"/>
            <p:cNvSpPr/>
            <p:nvPr/>
          </p:nvSpPr>
          <p:spPr>
            <a:xfrm>
              <a:off x="4445625" y="2312575"/>
              <a:ext cx="33350" cy="33350"/>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22">
    <p:spTree>
      <p:nvGrpSpPr>
        <p:cNvPr id="372" name="Shape 372"/>
        <p:cNvGrpSpPr/>
        <p:nvPr/>
      </p:nvGrpSpPr>
      <p:grpSpPr>
        <a:xfrm>
          <a:off x="0" y="0"/>
          <a:ext cx="0" cy="0"/>
          <a:chOff x="0" y="0"/>
          <a:chExt cx="0" cy="0"/>
        </a:xfrm>
      </p:grpSpPr>
      <p:sp>
        <p:nvSpPr>
          <p:cNvPr id="373" name="Google Shape;373;p23"/>
          <p:cNvSpPr txBox="1"/>
          <p:nvPr>
            <p:ph idx="1" type="body"/>
          </p:nvPr>
        </p:nvSpPr>
        <p:spPr>
          <a:xfrm>
            <a:off x="720000" y="1819175"/>
            <a:ext cx="3718200" cy="27846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dk2"/>
              </a:buClr>
              <a:buSzPts val="1200"/>
              <a:buChar char="●"/>
              <a:defRPr sz="1200">
                <a:solidFill>
                  <a:srgbClr val="434343"/>
                </a:solidFill>
              </a:defRPr>
            </a:lvl1pPr>
            <a:lvl2pPr indent="-304800" lvl="1" marL="914400" rtl="0">
              <a:lnSpc>
                <a:spcPct val="115000"/>
              </a:lnSpc>
              <a:spcBef>
                <a:spcPts val="0"/>
              </a:spcBef>
              <a:spcAft>
                <a:spcPts val="0"/>
              </a:spcAft>
              <a:buClr>
                <a:schemeClr val="dk1"/>
              </a:buClr>
              <a:buSzPts val="1200"/>
              <a:buFont typeface="Roboto Condensed Light"/>
              <a:buChar char="○"/>
              <a:defRPr>
                <a:solidFill>
                  <a:srgbClr val="434343"/>
                </a:solidFill>
              </a:defRPr>
            </a:lvl2pPr>
            <a:lvl3pPr indent="-304800" lvl="2" marL="1371600" rtl="0">
              <a:lnSpc>
                <a:spcPct val="115000"/>
              </a:lnSpc>
              <a:spcBef>
                <a:spcPts val="1600"/>
              </a:spcBef>
              <a:spcAft>
                <a:spcPts val="0"/>
              </a:spcAft>
              <a:buClr>
                <a:schemeClr val="dk1"/>
              </a:buClr>
              <a:buSzPts val="1200"/>
              <a:buFont typeface="Roboto Condensed Light"/>
              <a:buChar char="■"/>
              <a:defRPr>
                <a:solidFill>
                  <a:srgbClr val="434343"/>
                </a:solidFill>
              </a:defRPr>
            </a:lvl3pPr>
            <a:lvl4pPr indent="-304800" lvl="3" marL="1828800" rtl="0">
              <a:lnSpc>
                <a:spcPct val="115000"/>
              </a:lnSpc>
              <a:spcBef>
                <a:spcPts val="1600"/>
              </a:spcBef>
              <a:spcAft>
                <a:spcPts val="0"/>
              </a:spcAft>
              <a:buClr>
                <a:schemeClr val="dk1"/>
              </a:buClr>
              <a:buSzPts val="1200"/>
              <a:buFont typeface="Roboto Condensed Light"/>
              <a:buChar char="●"/>
              <a:defRPr>
                <a:solidFill>
                  <a:srgbClr val="434343"/>
                </a:solidFill>
              </a:defRPr>
            </a:lvl4pPr>
            <a:lvl5pPr indent="-304800" lvl="4" marL="2286000" rtl="0">
              <a:lnSpc>
                <a:spcPct val="115000"/>
              </a:lnSpc>
              <a:spcBef>
                <a:spcPts val="1600"/>
              </a:spcBef>
              <a:spcAft>
                <a:spcPts val="0"/>
              </a:spcAft>
              <a:buClr>
                <a:schemeClr val="dk1"/>
              </a:buClr>
              <a:buSzPts val="1200"/>
              <a:buFont typeface="Roboto Condensed Light"/>
              <a:buChar char="○"/>
              <a:defRPr>
                <a:solidFill>
                  <a:srgbClr val="434343"/>
                </a:solidFill>
              </a:defRPr>
            </a:lvl5pPr>
            <a:lvl6pPr indent="-304800" lvl="5" marL="2743200" rtl="0">
              <a:lnSpc>
                <a:spcPct val="115000"/>
              </a:lnSpc>
              <a:spcBef>
                <a:spcPts val="1600"/>
              </a:spcBef>
              <a:spcAft>
                <a:spcPts val="0"/>
              </a:spcAft>
              <a:buClr>
                <a:schemeClr val="dk1"/>
              </a:buClr>
              <a:buSzPts val="1200"/>
              <a:buFont typeface="Roboto Condensed Light"/>
              <a:buChar char="■"/>
              <a:defRPr>
                <a:solidFill>
                  <a:srgbClr val="434343"/>
                </a:solidFill>
              </a:defRPr>
            </a:lvl6pPr>
            <a:lvl7pPr indent="-304800" lvl="6" marL="3200400" rtl="0">
              <a:lnSpc>
                <a:spcPct val="115000"/>
              </a:lnSpc>
              <a:spcBef>
                <a:spcPts val="1600"/>
              </a:spcBef>
              <a:spcAft>
                <a:spcPts val="0"/>
              </a:spcAft>
              <a:buClr>
                <a:schemeClr val="dk1"/>
              </a:buClr>
              <a:buSzPts val="1200"/>
              <a:buFont typeface="Roboto Condensed Light"/>
              <a:buChar char="●"/>
              <a:defRPr>
                <a:solidFill>
                  <a:srgbClr val="434343"/>
                </a:solidFill>
              </a:defRPr>
            </a:lvl7pPr>
            <a:lvl8pPr indent="-304800" lvl="7" marL="3657600" rtl="0">
              <a:lnSpc>
                <a:spcPct val="115000"/>
              </a:lnSpc>
              <a:spcBef>
                <a:spcPts val="1600"/>
              </a:spcBef>
              <a:spcAft>
                <a:spcPts val="0"/>
              </a:spcAft>
              <a:buClr>
                <a:schemeClr val="dk1"/>
              </a:buClr>
              <a:buSzPts val="1200"/>
              <a:buFont typeface="Roboto Condensed Light"/>
              <a:buChar char="○"/>
              <a:defRPr>
                <a:solidFill>
                  <a:srgbClr val="434343"/>
                </a:solidFill>
              </a:defRPr>
            </a:lvl8pPr>
            <a:lvl9pPr indent="-304800" lvl="8" marL="4114800" rtl="0">
              <a:lnSpc>
                <a:spcPct val="115000"/>
              </a:lnSpc>
              <a:spcBef>
                <a:spcPts val="1600"/>
              </a:spcBef>
              <a:spcAft>
                <a:spcPts val="1600"/>
              </a:spcAft>
              <a:buClr>
                <a:schemeClr val="dk1"/>
              </a:buClr>
              <a:buSzPts val="1200"/>
              <a:buFont typeface="Roboto Condensed Light"/>
              <a:buChar char="■"/>
              <a:defRPr>
                <a:solidFill>
                  <a:srgbClr val="434343"/>
                </a:solidFill>
              </a:defRPr>
            </a:lvl9pPr>
          </a:lstStyle>
          <a:p/>
        </p:txBody>
      </p:sp>
      <p:sp>
        <p:nvSpPr>
          <p:cNvPr id="374" name="Google Shape;374;p23"/>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375" name="Google Shape;375;p23"/>
          <p:cNvSpPr txBox="1"/>
          <p:nvPr>
            <p:ph idx="2" type="body"/>
          </p:nvPr>
        </p:nvSpPr>
        <p:spPr>
          <a:xfrm>
            <a:off x="4438200" y="1819175"/>
            <a:ext cx="3992700" cy="27846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dk2"/>
              </a:buClr>
              <a:buSzPts val="1200"/>
              <a:buChar char="●"/>
              <a:defRPr sz="1200">
                <a:solidFill>
                  <a:srgbClr val="434343"/>
                </a:solidFill>
              </a:defRPr>
            </a:lvl1pPr>
            <a:lvl2pPr indent="-304800" lvl="1" marL="914400" rtl="0">
              <a:lnSpc>
                <a:spcPct val="115000"/>
              </a:lnSpc>
              <a:spcBef>
                <a:spcPts val="1600"/>
              </a:spcBef>
              <a:spcAft>
                <a:spcPts val="0"/>
              </a:spcAft>
              <a:buClr>
                <a:schemeClr val="dk1"/>
              </a:buClr>
              <a:buSzPts val="1200"/>
              <a:buFont typeface="Roboto Condensed Light"/>
              <a:buChar char="○"/>
              <a:defRPr>
                <a:solidFill>
                  <a:srgbClr val="434343"/>
                </a:solidFill>
              </a:defRPr>
            </a:lvl2pPr>
            <a:lvl3pPr indent="-304800" lvl="2" marL="1371600" rtl="0">
              <a:lnSpc>
                <a:spcPct val="115000"/>
              </a:lnSpc>
              <a:spcBef>
                <a:spcPts val="1600"/>
              </a:spcBef>
              <a:spcAft>
                <a:spcPts val="0"/>
              </a:spcAft>
              <a:buClr>
                <a:schemeClr val="dk1"/>
              </a:buClr>
              <a:buSzPts val="1200"/>
              <a:buFont typeface="Roboto Condensed Light"/>
              <a:buChar char="■"/>
              <a:defRPr>
                <a:solidFill>
                  <a:srgbClr val="434343"/>
                </a:solidFill>
              </a:defRPr>
            </a:lvl3pPr>
            <a:lvl4pPr indent="-304800" lvl="3" marL="1828800" rtl="0">
              <a:lnSpc>
                <a:spcPct val="115000"/>
              </a:lnSpc>
              <a:spcBef>
                <a:spcPts val="1600"/>
              </a:spcBef>
              <a:spcAft>
                <a:spcPts val="0"/>
              </a:spcAft>
              <a:buClr>
                <a:schemeClr val="dk1"/>
              </a:buClr>
              <a:buSzPts val="1200"/>
              <a:buFont typeface="Roboto Condensed Light"/>
              <a:buChar char="●"/>
              <a:defRPr>
                <a:solidFill>
                  <a:srgbClr val="434343"/>
                </a:solidFill>
              </a:defRPr>
            </a:lvl4pPr>
            <a:lvl5pPr indent="-304800" lvl="4" marL="2286000" rtl="0">
              <a:lnSpc>
                <a:spcPct val="115000"/>
              </a:lnSpc>
              <a:spcBef>
                <a:spcPts val="1600"/>
              </a:spcBef>
              <a:spcAft>
                <a:spcPts val="0"/>
              </a:spcAft>
              <a:buClr>
                <a:schemeClr val="dk1"/>
              </a:buClr>
              <a:buSzPts val="1200"/>
              <a:buFont typeface="Roboto Condensed Light"/>
              <a:buChar char="○"/>
              <a:defRPr>
                <a:solidFill>
                  <a:srgbClr val="434343"/>
                </a:solidFill>
              </a:defRPr>
            </a:lvl5pPr>
            <a:lvl6pPr indent="-304800" lvl="5" marL="2743200" rtl="0">
              <a:lnSpc>
                <a:spcPct val="115000"/>
              </a:lnSpc>
              <a:spcBef>
                <a:spcPts val="1600"/>
              </a:spcBef>
              <a:spcAft>
                <a:spcPts val="0"/>
              </a:spcAft>
              <a:buClr>
                <a:schemeClr val="dk1"/>
              </a:buClr>
              <a:buSzPts val="1200"/>
              <a:buFont typeface="Roboto Condensed Light"/>
              <a:buChar char="■"/>
              <a:defRPr>
                <a:solidFill>
                  <a:srgbClr val="434343"/>
                </a:solidFill>
              </a:defRPr>
            </a:lvl6pPr>
            <a:lvl7pPr indent="-304800" lvl="6" marL="3200400" rtl="0">
              <a:lnSpc>
                <a:spcPct val="115000"/>
              </a:lnSpc>
              <a:spcBef>
                <a:spcPts val="1600"/>
              </a:spcBef>
              <a:spcAft>
                <a:spcPts val="0"/>
              </a:spcAft>
              <a:buClr>
                <a:schemeClr val="dk1"/>
              </a:buClr>
              <a:buSzPts val="1200"/>
              <a:buFont typeface="Roboto Condensed Light"/>
              <a:buChar char="●"/>
              <a:defRPr>
                <a:solidFill>
                  <a:srgbClr val="434343"/>
                </a:solidFill>
              </a:defRPr>
            </a:lvl7pPr>
            <a:lvl8pPr indent="-304800" lvl="7" marL="3657600" rtl="0">
              <a:lnSpc>
                <a:spcPct val="115000"/>
              </a:lnSpc>
              <a:spcBef>
                <a:spcPts val="1600"/>
              </a:spcBef>
              <a:spcAft>
                <a:spcPts val="0"/>
              </a:spcAft>
              <a:buClr>
                <a:schemeClr val="dk1"/>
              </a:buClr>
              <a:buSzPts val="1200"/>
              <a:buFont typeface="Roboto Condensed Light"/>
              <a:buChar char="○"/>
              <a:defRPr>
                <a:solidFill>
                  <a:srgbClr val="434343"/>
                </a:solidFill>
              </a:defRPr>
            </a:lvl8pPr>
            <a:lvl9pPr indent="-304800" lvl="8" marL="4114800" rtl="0">
              <a:lnSpc>
                <a:spcPct val="115000"/>
              </a:lnSpc>
              <a:spcBef>
                <a:spcPts val="1600"/>
              </a:spcBef>
              <a:spcAft>
                <a:spcPts val="1600"/>
              </a:spcAft>
              <a:buClr>
                <a:schemeClr val="dk1"/>
              </a:buClr>
              <a:buSzPts val="1200"/>
              <a:buFont typeface="Roboto Condensed Light"/>
              <a:buChar char="■"/>
              <a:defRPr>
                <a:solidFill>
                  <a:srgbClr val="434343"/>
                </a:solidFill>
              </a:defRPr>
            </a:lvl9pPr>
          </a:lstStyle>
          <a:p/>
        </p:txBody>
      </p:sp>
      <p:sp>
        <p:nvSpPr>
          <p:cNvPr id="376" name="Google Shape;376;p23"/>
          <p:cNvSpPr/>
          <p:nvPr/>
        </p:nvSpPr>
        <p:spPr>
          <a:xfrm>
            <a:off x="277900" y="5053300"/>
            <a:ext cx="8589797"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7" name="Google Shape;377;p23"/>
          <p:cNvGrpSpPr/>
          <p:nvPr/>
        </p:nvGrpSpPr>
        <p:grpSpPr>
          <a:xfrm flipH="1" rot="5400000">
            <a:off x="7714773" y="4294277"/>
            <a:ext cx="302521" cy="1239411"/>
            <a:chOff x="5400625" y="2964100"/>
            <a:chExt cx="253750" cy="1039600"/>
          </a:xfrm>
        </p:grpSpPr>
        <p:sp>
          <p:nvSpPr>
            <p:cNvPr id="378" name="Google Shape;378;p23"/>
            <p:cNvSpPr/>
            <p:nvPr/>
          </p:nvSpPr>
          <p:spPr>
            <a:xfrm>
              <a:off x="5525700" y="2964100"/>
              <a:ext cx="3600" cy="215850"/>
            </a:xfrm>
            <a:custGeom>
              <a:rect b="b" l="l" r="r" t="t"/>
              <a:pathLst>
                <a:path extrusionOk="0" h="8634" w="144">
                  <a:moveTo>
                    <a:pt x="0" y="1"/>
                  </a:moveTo>
                  <a:lnTo>
                    <a:pt x="0" y="8633"/>
                  </a:lnTo>
                  <a:lnTo>
                    <a:pt x="144" y="8633"/>
                  </a:lnTo>
                  <a:lnTo>
                    <a:pt x="14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3"/>
            <p:cNvSpPr/>
            <p:nvPr/>
          </p:nvSpPr>
          <p:spPr>
            <a:xfrm>
              <a:off x="5497500" y="3179925"/>
              <a:ext cx="60525" cy="131250"/>
            </a:xfrm>
            <a:custGeom>
              <a:rect b="b" l="l" r="r" t="t"/>
              <a:pathLst>
                <a:path extrusionOk="0" h="5250" w="2421">
                  <a:moveTo>
                    <a:pt x="1210" y="0"/>
                  </a:moveTo>
                  <a:cubicBezTo>
                    <a:pt x="534" y="0"/>
                    <a:pt x="1" y="1189"/>
                    <a:pt x="1" y="2625"/>
                  </a:cubicBezTo>
                  <a:cubicBezTo>
                    <a:pt x="1" y="4081"/>
                    <a:pt x="534" y="5249"/>
                    <a:pt x="1210" y="5249"/>
                  </a:cubicBezTo>
                  <a:cubicBezTo>
                    <a:pt x="1867" y="5249"/>
                    <a:pt x="2420" y="4081"/>
                    <a:pt x="2420" y="2625"/>
                  </a:cubicBezTo>
                  <a:cubicBezTo>
                    <a:pt x="2420" y="1189"/>
                    <a:pt x="1867" y="0"/>
                    <a:pt x="1210"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3"/>
            <p:cNvSpPr/>
            <p:nvPr/>
          </p:nvSpPr>
          <p:spPr>
            <a:xfrm>
              <a:off x="5497500" y="3165050"/>
              <a:ext cx="60525" cy="146125"/>
            </a:xfrm>
            <a:custGeom>
              <a:rect b="b" l="l" r="r" t="t"/>
              <a:pathLst>
                <a:path extrusionOk="0" h="5845" w="2421">
                  <a:moveTo>
                    <a:pt x="1210" y="1"/>
                  </a:moveTo>
                  <a:cubicBezTo>
                    <a:pt x="903" y="1"/>
                    <a:pt x="780" y="308"/>
                    <a:pt x="759" y="698"/>
                  </a:cubicBezTo>
                  <a:cubicBezTo>
                    <a:pt x="144" y="1026"/>
                    <a:pt x="1" y="2031"/>
                    <a:pt x="1" y="3220"/>
                  </a:cubicBezTo>
                  <a:cubicBezTo>
                    <a:pt x="1" y="4676"/>
                    <a:pt x="226" y="5844"/>
                    <a:pt x="1210" y="5844"/>
                  </a:cubicBezTo>
                  <a:cubicBezTo>
                    <a:pt x="2195" y="5844"/>
                    <a:pt x="2420" y="4676"/>
                    <a:pt x="2420" y="3220"/>
                  </a:cubicBezTo>
                  <a:cubicBezTo>
                    <a:pt x="2420" y="2031"/>
                    <a:pt x="2256" y="1026"/>
                    <a:pt x="1662" y="698"/>
                  </a:cubicBezTo>
                  <a:cubicBezTo>
                    <a:pt x="1621" y="308"/>
                    <a:pt x="1518" y="1"/>
                    <a:pt x="1210"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3"/>
            <p:cNvSpPr/>
            <p:nvPr/>
          </p:nvSpPr>
          <p:spPr>
            <a:xfrm>
              <a:off x="5462650" y="3236825"/>
              <a:ext cx="129700" cy="552100"/>
            </a:xfrm>
            <a:custGeom>
              <a:rect b="b" l="l" r="r" t="t"/>
              <a:pathLst>
                <a:path extrusionOk="0" h="22084" w="5188">
                  <a:moveTo>
                    <a:pt x="0" y="0"/>
                  </a:moveTo>
                  <a:lnTo>
                    <a:pt x="0" y="22083"/>
                  </a:lnTo>
                  <a:lnTo>
                    <a:pt x="5188" y="22083"/>
                  </a:lnTo>
                  <a:lnTo>
                    <a:pt x="518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3"/>
            <p:cNvSpPr/>
            <p:nvPr/>
          </p:nvSpPr>
          <p:spPr>
            <a:xfrm>
              <a:off x="5478025" y="3241950"/>
              <a:ext cx="99475" cy="262975"/>
            </a:xfrm>
            <a:custGeom>
              <a:rect b="b" l="l" r="r" t="t"/>
              <a:pathLst>
                <a:path extrusionOk="0" h="10519" w="3979">
                  <a:moveTo>
                    <a:pt x="0" y="0"/>
                  </a:moveTo>
                  <a:lnTo>
                    <a:pt x="0" y="10519"/>
                  </a:lnTo>
                  <a:lnTo>
                    <a:pt x="3978" y="10519"/>
                  </a:lnTo>
                  <a:lnTo>
                    <a:pt x="3978"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3"/>
            <p:cNvSpPr/>
            <p:nvPr/>
          </p:nvSpPr>
          <p:spPr>
            <a:xfrm>
              <a:off x="5400625" y="3743275"/>
              <a:ext cx="253750" cy="69225"/>
            </a:xfrm>
            <a:custGeom>
              <a:rect b="b" l="l" r="r" t="t"/>
              <a:pathLst>
                <a:path extrusionOk="0" h="2769" w="10150">
                  <a:moveTo>
                    <a:pt x="0" y="0"/>
                  </a:moveTo>
                  <a:lnTo>
                    <a:pt x="0" y="2769"/>
                  </a:lnTo>
                  <a:lnTo>
                    <a:pt x="10150" y="2769"/>
                  </a:lnTo>
                  <a:lnTo>
                    <a:pt x="1015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3"/>
            <p:cNvSpPr/>
            <p:nvPr/>
          </p:nvSpPr>
          <p:spPr>
            <a:xfrm>
              <a:off x="5478025" y="3812475"/>
              <a:ext cx="99475" cy="137925"/>
            </a:xfrm>
            <a:custGeom>
              <a:rect b="b" l="l" r="r" t="t"/>
              <a:pathLst>
                <a:path extrusionOk="0" h="5517" w="3979">
                  <a:moveTo>
                    <a:pt x="0" y="1"/>
                  </a:moveTo>
                  <a:lnTo>
                    <a:pt x="0" y="5516"/>
                  </a:lnTo>
                  <a:lnTo>
                    <a:pt x="3978" y="5516"/>
                  </a:lnTo>
                  <a:lnTo>
                    <a:pt x="397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3"/>
            <p:cNvSpPr/>
            <p:nvPr/>
          </p:nvSpPr>
          <p:spPr>
            <a:xfrm>
              <a:off x="5400625" y="3950375"/>
              <a:ext cx="253750" cy="53325"/>
            </a:xfrm>
            <a:custGeom>
              <a:rect b="b" l="l" r="r" t="t"/>
              <a:pathLst>
                <a:path extrusionOk="0" h="2133" w="10150">
                  <a:moveTo>
                    <a:pt x="0" y="0"/>
                  </a:moveTo>
                  <a:lnTo>
                    <a:pt x="0" y="2133"/>
                  </a:lnTo>
                  <a:lnTo>
                    <a:pt x="10150" y="2133"/>
                  </a:lnTo>
                  <a:lnTo>
                    <a:pt x="1015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3"/>
            <p:cNvSpPr/>
            <p:nvPr/>
          </p:nvSpPr>
          <p:spPr>
            <a:xfrm>
              <a:off x="5462650" y="3259375"/>
              <a:ext cx="45125" cy="5150"/>
            </a:xfrm>
            <a:custGeom>
              <a:rect b="b" l="l" r="r" t="t"/>
              <a:pathLst>
                <a:path extrusionOk="0" h="206" w="1805">
                  <a:moveTo>
                    <a:pt x="0" y="0"/>
                  </a:moveTo>
                  <a:lnTo>
                    <a:pt x="0" y="205"/>
                  </a:lnTo>
                  <a:lnTo>
                    <a:pt x="1805" y="205"/>
                  </a:lnTo>
                  <a:lnTo>
                    <a:pt x="180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3"/>
            <p:cNvSpPr/>
            <p:nvPr/>
          </p:nvSpPr>
          <p:spPr>
            <a:xfrm>
              <a:off x="5462650" y="329422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3"/>
            <p:cNvSpPr/>
            <p:nvPr/>
          </p:nvSpPr>
          <p:spPr>
            <a:xfrm>
              <a:off x="5462650" y="332907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3"/>
            <p:cNvSpPr/>
            <p:nvPr/>
          </p:nvSpPr>
          <p:spPr>
            <a:xfrm>
              <a:off x="5462650" y="3363950"/>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3"/>
            <p:cNvSpPr/>
            <p:nvPr/>
          </p:nvSpPr>
          <p:spPr>
            <a:xfrm>
              <a:off x="5462650" y="339880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3"/>
            <p:cNvSpPr/>
            <p:nvPr/>
          </p:nvSpPr>
          <p:spPr>
            <a:xfrm>
              <a:off x="5462650" y="3433650"/>
              <a:ext cx="45125" cy="5150"/>
            </a:xfrm>
            <a:custGeom>
              <a:rect b="b" l="l" r="r" t="t"/>
              <a:pathLst>
                <a:path extrusionOk="0" h="206" w="1805">
                  <a:moveTo>
                    <a:pt x="0" y="1"/>
                  </a:moveTo>
                  <a:lnTo>
                    <a:pt x="0" y="206"/>
                  </a:lnTo>
                  <a:lnTo>
                    <a:pt x="1805" y="206"/>
                  </a:lnTo>
                  <a:lnTo>
                    <a:pt x="180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3"/>
            <p:cNvSpPr/>
            <p:nvPr/>
          </p:nvSpPr>
          <p:spPr>
            <a:xfrm>
              <a:off x="5462650" y="3468525"/>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3"/>
            <p:cNvSpPr/>
            <p:nvPr/>
          </p:nvSpPr>
          <p:spPr>
            <a:xfrm>
              <a:off x="5462650" y="3503375"/>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3"/>
            <p:cNvSpPr/>
            <p:nvPr/>
          </p:nvSpPr>
          <p:spPr>
            <a:xfrm>
              <a:off x="5462650" y="353822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3"/>
            <p:cNvSpPr/>
            <p:nvPr/>
          </p:nvSpPr>
          <p:spPr>
            <a:xfrm>
              <a:off x="5462650" y="3573100"/>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3"/>
            <p:cNvSpPr/>
            <p:nvPr/>
          </p:nvSpPr>
          <p:spPr>
            <a:xfrm>
              <a:off x="5462650" y="3607950"/>
              <a:ext cx="45125" cy="5150"/>
            </a:xfrm>
            <a:custGeom>
              <a:rect b="b" l="l" r="r" t="t"/>
              <a:pathLst>
                <a:path extrusionOk="0" h="206" w="1805">
                  <a:moveTo>
                    <a:pt x="0" y="0"/>
                  </a:moveTo>
                  <a:lnTo>
                    <a:pt x="0" y="205"/>
                  </a:lnTo>
                  <a:lnTo>
                    <a:pt x="1805" y="205"/>
                  </a:lnTo>
                  <a:lnTo>
                    <a:pt x="180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3"/>
            <p:cNvSpPr/>
            <p:nvPr/>
          </p:nvSpPr>
          <p:spPr>
            <a:xfrm>
              <a:off x="5462650" y="364280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3"/>
            <p:cNvSpPr/>
            <p:nvPr/>
          </p:nvSpPr>
          <p:spPr>
            <a:xfrm>
              <a:off x="5462650" y="367765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3"/>
            <p:cNvSpPr/>
            <p:nvPr/>
          </p:nvSpPr>
          <p:spPr>
            <a:xfrm>
              <a:off x="5478025" y="3812475"/>
              <a:ext cx="37950" cy="137925"/>
            </a:xfrm>
            <a:custGeom>
              <a:rect b="b" l="l" r="r" t="t"/>
              <a:pathLst>
                <a:path extrusionOk="0" h="5517" w="1518">
                  <a:moveTo>
                    <a:pt x="0" y="1"/>
                  </a:moveTo>
                  <a:lnTo>
                    <a:pt x="0" y="5516"/>
                  </a:lnTo>
                  <a:lnTo>
                    <a:pt x="1518" y="5516"/>
                  </a:lnTo>
                  <a:lnTo>
                    <a:pt x="151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3"/>
            <p:cNvSpPr/>
            <p:nvPr/>
          </p:nvSpPr>
          <p:spPr>
            <a:xfrm>
              <a:off x="5400625" y="3950375"/>
              <a:ext cx="253750" cy="18475"/>
            </a:xfrm>
            <a:custGeom>
              <a:rect b="b" l="l" r="r" t="t"/>
              <a:pathLst>
                <a:path extrusionOk="0" h="739" w="10150">
                  <a:moveTo>
                    <a:pt x="0" y="0"/>
                  </a:moveTo>
                  <a:lnTo>
                    <a:pt x="0" y="738"/>
                  </a:lnTo>
                  <a:lnTo>
                    <a:pt x="10150" y="738"/>
                  </a:lnTo>
                  <a:lnTo>
                    <a:pt x="1015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3"/>
            <p:cNvSpPr/>
            <p:nvPr/>
          </p:nvSpPr>
          <p:spPr>
            <a:xfrm>
              <a:off x="5448300" y="3225025"/>
              <a:ext cx="158925" cy="20525"/>
            </a:xfrm>
            <a:custGeom>
              <a:rect b="b" l="l" r="r" t="t"/>
              <a:pathLst>
                <a:path extrusionOk="0" h="821" w="6357">
                  <a:moveTo>
                    <a:pt x="0" y="1"/>
                  </a:moveTo>
                  <a:lnTo>
                    <a:pt x="0" y="821"/>
                  </a:lnTo>
                  <a:lnTo>
                    <a:pt x="6357" y="821"/>
                  </a:lnTo>
                  <a:lnTo>
                    <a:pt x="6357"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2" name="Google Shape;402;p23"/>
          <p:cNvGrpSpPr/>
          <p:nvPr/>
        </p:nvGrpSpPr>
        <p:grpSpPr>
          <a:xfrm rot="10800000">
            <a:off x="216387" y="245453"/>
            <a:ext cx="8567326" cy="4544982"/>
            <a:chOff x="216387" y="397853"/>
            <a:chExt cx="8567326" cy="4544982"/>
          </a:xfrm>
        </p:grpSpPr>
        <p:sp>
          <p:nvSpPr>
            <p:cNvPr id="403" name="Google Shape;403;p23"/>
            <p:cNvSpPr/>
            <p:nvPr/>
          </p:nvSpPr>
          <p:spPr>
            <a:xfrm>
              <a:off x="6569790" y="46998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3"/>
            <p:cNvSpPr/>
            <p:nvPr/>
          </p:nvSpPr>
          <p:spPr>
            <a:xfrm>
              <a:off x="410896" y="400052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3"/>
            <p:cNvSpPr/>
            <p:nvPr/>
          </p:nvSpPr>
          <p:spPr>
            <a:xfrm>
              <a:off x="8599196" y="10179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3"/>
            <p:cNvSpPr/>
            <p:nvPr/>
          </p:nvSpPr>
          <p:spPr>
            <a:xfrm>
              <a:off x="365185" y="30322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3"/>
            <p:cNvSpPr/>
            <p:nvPr/>
          </p:nvSpPr>
          <p:spPr>
            <a:xfrm>
              <a:off x="1904614" y="4856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3"/>
            <p:cNvSpPr/>
            <p:nvPr/>
          </p:nvSpPr>
          <p:spPr>
            <a:xfrm>
              <a:off x="8738003" y="3602429"/>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3"/>
            <p:cNvSpPr/>
            <p:nvPr/>
          </p:nvSpPr>
          <p:spPr>
            <a:xfrm>
              <a:off x="4671568" y="39785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3"/>
            <p:cNvSpPr/>
            <p:nvPr/>
          </p:nvSpPr>
          <p:spPr>
            <a:xfrm>
              <a:off x="3075593" y="50363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3"/>
            <p:cNvSpPr/>
            <p:nvPr/>
          </p:nvSpPr>
          <p:spPr>
            <a:xfrm>
              <a:off x="8522994" y="248165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3"/>
            <p:cNvSpPr/>
            <p:nvPr/>
          </p:nvSpPr>
          <p:spPr>
            <a:xfrm>
              <a:off x="7244735" y="457918"/>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3"/>
            <p:cNvSpPr/>
            <p:nvPr/>
          </p:nvSpPr>
          <p:spPr>
            <a:xfrm>
              <a:off x="8189624" y="4552026"/>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3"/>
            <p:cNvSpPr/>
            <p:nvPr/>
          </p:nvSpPr>
          <p:spPr>
            <a:xfrm>
              <a:off x="216387" y="14816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3">
    <p:spTree>
      <p:nvGrpSpPr>
        <p:cNvPr id="415" name="Shape 415"/>
        <p:cNvGrpSpPr/>
        <p:nvPr/>
      </p:nvGrpSpPr>
      <p:grpSpPr>
        <a:xfrm>
          <a:off x="0" y="0"/>
          <a:ext cx="0" cy="0"/>
          <a:chOff x="0" y="0"/>
          <a:chExt cx="0" cy="0"/>
        </a:xfrm>
      </p:grpSpPr>
      <p:sp>
        <p:nvSpPr>
          <p:cNvPr id="416" name="Google Shape;416;p24"/>
          <p:cNvSpPr txBox="1"/>
          <p:nvPr>
            <p:ph idx="1" type="subTitle"/>
          </p:nvPr>
        </p:nvSpPr>
        <p:spPr>
          <a:xfrm>
            <a:off x="1091337" y="3791400"/>
            <a:ext cx="2236200" cy="660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17" name="Google Shape;417;p24"/>
          <p:cNvSpPr txBox="1"/>
          <p:nvPr>
            <p:ph idx="2" type="subTitle"/>
          </p:nvPr>
        </p:nvSpPr>
        <p:spPr>
          <a:xfrm>
            <a:off x="5801925" y="3791400"/>
            <a:ext cx="2236200" cy="660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18" name="Google Shape;418;p24"/>
          <p:cNvSpPr txBox="1"/>
          <p:nvPr>
            <p:ph idx="3" type="subTitle"/>
          </p:nvPr>
        </p:nvSpPr>
        <p:spPr>
          <a:xfrm>
            <a:off x="1091337" y="3443026"/>
            <a:ext cx="22362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419" name="Google Shape;419;p24"/>
          <p:cNvSpPr txBox="1"/>
          <p:nvPr>
            <p:ph idx="4" type="subTitle"/>
          </p:nvPr>
        </p:nvSpPr>
        <p:spPr>
          <a:xfrm>
            <a:off x="5801925" y="3443025"/>
            <a:ext cx="22362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420" name="Google Shape;420;p2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421" name="Google Shape;421;p24"/>
          <p:cNvSpPr/>
          <p:nvPr/>
        </p:nvSpPr>
        <p:spPr>
          <a:xfrm flipH="1">
            <a:off x="2903468" y="5053300"/>
            <a:ext cx="3329558"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2" name="Google Shape;422;p24"/>
          <p:cNvGrpSpPr/>
          <p:nvPr/>
        </p:nvGrpSpPr>
        <p:grpSpPr>
          <a:xfrm rot="-7443102">
            <a:off x="3624862" y="4910461"/>
            <a:ext cx="174907" cy="188420"/>
            <a:chOff x="4572900" y="1559200"/>
            <a:chExt cx="109050" cy="117475"/>
          </a:xfrm>
        </p:grpSpPr>
        <p:sp>
          <p:nvSpPr>
            <p:cNvPr id="423" name="Google Shape;423;p24"/>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4"/>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4"/>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 name="Google Shape;426;p24"/>
          <p:cNvGrpSpPr/>
          <p:nvPr/>
        </p:nvGrpSpPr>
        <p:grpSpPr>
          <a:xfrm rot="8496144">
            <a:off x="4218323" y="4918690"/>
            <a:ext cx="201248" cy="162073"/>
            <a:chOff x="5092300" y="1444675"/>
            <a:chExt cx="125475" cy="101050"/>
          </a:xfrm>
        </p:grpSpPr>
        <p:sp>
          <p:nvSpPr>
            <p:cNvPr id="427" name="Google Shape;427;p24"/>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4"/>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4"/>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 name="Google Shape;430;p24"/>
          <p:cNvGrpSpPr/>
          <p:nvPr/>
        </p:nvGrpSpPr>
        <p:grpSpPr>
          <a:xfrm>
            <a:off x="3794514" y="4890178"/>
            <a:ext cx="200432" cy="161573"/>
            <a:chOff x="4786025" y="1663100"/>
            <a:chExt cx="124950" cy="100725"/>
          </a:xfrm>
        </p:grpSpPr>
        <p:sp>
          <p:nvSpPr>
            <p:cNvPr id="431" name="Google Shape;431;p24"/>
            <p:cNvSpPr/>
            <p:nvPr/>
          </p:nvSpPr>
          <p:spPr>
            <a:xfrm>
              <a:off x="4830950" y="1688875"/>
              <a:ext cx="80025" cy="74950"/>
            </a:xfrm>
            <a:custGeom>
              <a:rect b="b" l="l" r="r" t="t"/>
              <a:pathLst>
                <a:path extrusionOk="0" h="2998" w="3201">
                  <a:moveTo>
                    <a:pt x="1403" y="0"/>
                  </a:moveTo>
                  <a:lnTo>
                    <a:pt x="1" y="1951"/>
                  </a:lnTo>
                  <a:lnTo>
                    <a:pt x="1184" y="2784"/>
                  </a:lnTo>
                  <a:cubicBezTo>
                    <a:pt x="1380" y="2929"/>
                    <a:pt x="1613" y="2997"/>
                    <a:pt x="1845" y="2997"/>
                  </a:cubicBezTo>
                  <a:cubicBezTo>
                    <a:pt x="2209" y="2997"/>
                    <a:pt x="2570" y="2828"/>
                    <a:pt x="2784" y="2521"/>
                  </a:cubicBezTo>
                  <a:lnTo>
                    <a:pt x="2850" y="2455"/>
                  </a:lnTo>
                  <a:cubicBezTo>
                    <a:pt x="3200" y="1929"/>
                    <a:pt x="3091" y="1206"/>
                    <a:pt x="2565" y="833"/>
                  </a:cubicBezTo>
                  <a:lnTo>
                    <a:pt x="140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4"/>
            <p:cNvSpPr/>
            <p:nvPr/>
          </p:nvSpPr>
          <p:spPr>
            <a:xfrm>
              <a:off x="4786025" y="1663100"/>
              <a:ext cx="80025" cy="75100"/>
            </a:xfrm>
            <a:custGeom>
              <a:rect b="b" l="l" r="r" t="t"/>
              <a:pathLst>
                <a:path extrusionOk="0" h="3004" w="3201">
                  <a:moveTo>
                    <a:pt x="1353" y="1"/>
                  </a:moveTo>
                  <a:cubicBezTo>
                    <a:pt x="994" y="1"/>
                    <a:pt x="642" y="166"/>
                    <a:pt x="417" y="483"/>
                  </a:cubicBezTo>
                  <a:lnTo>
                    <a:pt x="373" y="549"/>
                  </a:lnTo>
                  <a:cubicBezTo>
                    <a:pt x="1" y="1075"/>
                    <a:pt x="132" y="1798"/>
                    <a:pt x="658" y="2171"/>
                  </a:cubicBezTo>
                  <a:lnTo>
                    <a:pt x="1820" y="3004"/>
                  </a:lnTo>
                  <a:lnTo>
                    <a:pt x="3200" y="1031"/>
                  </a:lnTo>
                  <a:lnTo>
                    <a:pt x="2039" y="220"/>
                  </a:lnTo>
                  <a:cubicBezTo>
                    <a:pt x="1830" y="73"/>
                    <a:pt x="1590" y="1"/>
                    <a:pt x="13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4"/>
            <p:cNvSpPr/>
            <p:nvPr/>
          </p:nvSpPr>
          <p:spPr>
            <a:xfrm>
              <a:off x="4811000" y="1674025"/>
              <a:ext cx="74050" cy="41325"/>
            </a:xfrm>
            <a:custGeom>
              <a:rect b="b" l="l" r="r" t="t"/>
              <a:pathLst>
                <a:path extrusionOk="0" h="1653" w="2962">
                  <a:moveTo>
                    <a:pt x="350" y="0"/>
                  </a:moveTo>
                  <a:cubicBezTo>
                    <a:pt x="242" y="0"/>
                    <a:pt x="168" y="34"/>
                    <a:pt x="141" y="112"/>
                  </a:cubicBezTo>
                  <a:cubicBezTo>
                    <a:pt x="0" y="535"/>
                    <a:pt x="2240" y="1652"/>
                    <a:pt x="2792" y="1652"/>
                  </a:cubicBezTo>
                  <a:cubicBezTo>
                    <a:pt x="2927" y="1652"/>
                    <a:pt x="2961" y="1586"/>
                    <a:pt x="2837" y="1427"/>
                  </a:cubicBezTo>
                  <a:cubicBezTo>
                    <a:pt x="2522" y="1019"/>
                    <a:pt x="937" y="0"/>
                    <a:pt x="3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4" name="Google Shape;434;p24"/>
          <p:cNvGrpSpPr/>
          <p:nvPr/>
        </p:nvGrpSpPr>
        <p:grpSpPr>
          <a:xfrm>
            <a:off x="4085254" y="4863587"/>
            <a:ext cx="174045" cy="188161"/>
            <a:chOff x="5066550" y="1672425"/>
            <a:chExt cx="108500" cy="117300"/>
          </a:xfrm>
        </p:grpSpPr>
        <p:sp>
          <p:nvSpPr>
            <p:cNvPr id="435" name="Google Shape;435;p24"/>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4"/>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4"/>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 name="Google Shape;438;p24"/>
          <p:cNvGrpSpPr/>
          <p:nvPr/>
        </p:nvGrpSpPr>
        <p:grpSpPr>
          <a:xfrm rot="-7443102">
            <a:off x="4734562" y="4910461"/>
            <a:ext cx="174907" cy="188420"/>
            <a:chOff x="4572900" y="1559200"/>
            <a:chExt cx="109050" cy="117475"/>
          </a:xfrm>
        </p:grpSpPr>
        <p:sp>
          <p:nvSpPr>
            <p:cNvPr id="439" name="Google Shape;439;p24"/>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4"/>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4"/>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 name="Google Shape;442;p24"/>
          <p:cNvGrpSpPr/>
          <p:nvPr/>
        </p:nvGrpSpPr>
        <p:grpSpPr>
          <a:xfrm rot="8496144">
            <a:off x="5328023" y="4918690"/>
            <a:ext cx="201248" cy="162073"/>
            <a:chOff x="5092300" y="1444675"/>
            <a:chExt cx="125475" cy="101050"/>
          </a:xfrm>
        </p:grpSpPr>
        <p:sp>
          <p:nvSpPr>
            <p:cNvPr id="443" name="Google Shape;443;p24"/>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4"/>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4"/>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6" name="Google Shape;446;p24"/>
          <p:cNvGrpSpPr/>
          <p:nvPr/>
        </p:nvGrpSpPr>
        <p:grpSpPr>
          <a:xfrm>
            <a:off x="4904214" y="4890178"/>
            <a:ext cx="200432" cy="161573"/>
            <a:chOff x="4786025" y="1663100"/>
            <a:chExt cx="124950" cy="100725"/>
          </a:xfrm>
        </p:grpSpPr>
        <p:sp>
          <p:nvSpPr>
            <p:cNvPr id="447" name="Google Shape;447;p24"/>
            <p:cNvSpPr/>
            <p:nvPr/>
          </p:nvSpPr>
          <p:spPr>
            <a:xfrm>
              <a:off x="4830950" y="1688875"/>
              <a:ext cx="80025" cy="74950"/>
            </a:xfrm>
            <a:custGeom>
              <a:rect b="b" l="l" r="r" t="t"/>
              <a:pathLst>
                <a:path extrusionOk="0" h="2998" w="3201">
                  <a:moveTo>
                    <a:pt x="1403" y="0"/>
                  </a:moveTo>
                  <a:lnTo>
                    <a:pt x="1" y="1951"/>
                  </a:lnTo>
                  <a:lnTo>
                    <a:pt x="1184" y="2784"/>
                  </a:lnTo>
                  <a:cubicBezTo>
                    <a:pt x="1380" y="2929"/>
                    <a:pt x="1613" y="2997"/>
                    <a:pt x="1845" y="2997"/>
                  </a:cubicBezTo>
                  <a:cubicBezTo>
                    <a:pt x="2209" y="2997"/>
                    <a:pt x="2570" y="2828"/>
                    <a:pt x="2784" y="2521"/>
                  </a:cubicBezTo>
                  <a:lnTo>
                    <a:pt x="2850" y="2455"/>
                  </a:lnTo>
                  <a:cubicBezTo>
                    <a:pt x="3200" y="1929"/>
                    <a:pt x="3091" y="1206"/>
                    <a:pt x="2565" y="833"/>
                  </a:cubicBezTo>
                  <a:lnTo>
                    <a:pt x="140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4"/>
            <p:cNvSpPr/>
            <p:nvPr/>
          </p:nvSpPr>
          <p:spPr>
            <a:xfrm>
              <a:off x="4786025" y="1663100"/>
              <a:ext cx="80025" cy="75100"/>
            </a:xfrm>
            <a:custGeom>
              <a:rect b="b" l="l" r="r" t="t"/>
              <a:pathLst>
                <a:path extrusionOk="0" h="3004" w="3201">
                  <a:moveTo>
                    <a:pt x="1353" y="1"/>
                  </a:moveTo>
                  <a:cubicBezTo>
                    <a:pt x="994" y="1"/>
                    <a:pt x="642" y="166"/>
                    <a:pt x="417" y="483"/>
                  </a:cubicBezTo>
                  <a:lnTo>
                    <a:pt x="373" y="549"/>
                  </a:lnTo>
                  <a:cubicBezTo>
                    <a:pt x="1" y="1075"/>
                    <a:pt x="132" y="1798"/>
                    <a:pt x="658" y="2171"/>
                  </a:cubicBezTo>
                  <a:lnTo>
                    <a:pt x="1820" y="3004"/>
                  </a:lnTo>
                  <a:lnTo>
                    <a:pt x="3200" y="1031"/>
                  </a:lnTo>
                  <a:lnTo>
                    <a:pt x="2039" y="220"/>
                  </a:lnTo>
                  <a:cubicBezTo>
                    <a:pt x="1830" y="73"/>
                    <a:pt x="1590" y="1"/>
                    <a:pt x="13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4"/>
            <p:cNvSpPr/>
            <p:nvPr/>
          </p:nvSpPr>
          <p:spPr>
            <a:xfrm>
              <a:off x="4811000" y="1674025"/>
              <a:ext cx="74050" cy="41325"/>
            </a:xfrm>
            <a:custGeom>
              <a:rect b="b" l="l" r="r" t="t"/>
              <a:pathLst>
                <a:path extrusionOk="0" h="1653" w="2962">
                  <a:moveTo>
                    <a:pt x="350" y="0"/>
                  </a:moveTo>
                  <a:cubicBezTo>
                    <a:pt x="242" y="0"/>
                    <a:pt x="168" y="34"/>
                    <a:pt x="141" y="112"/>
                  </a:cubicBezTo>
                  <a:cubicBezTo>
                    <a:pt x="0" y="535"/>
                    <a:pt x="2240" y="1652"/>
                    <a:pt x="2792" y="1652"/>
                  </a:cubicBezTo>
                  <a:cubicBezTo>
                    <a:pt x="2927" y="1652"/>
                    <a:pt x="2961" y="1586"/>
                    <a:pt x="2837" y="1427"/>
                  </a:cubicBezTo>
                  <a:cubicBezTo>
                    <a:pt x="2522" y="1019"/>
                    <a:pt x="937" y="0"/>
                    <a:pt x="3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0" name="Google Shape;450;p24"/>
          <p:cNvGrpSpPr/>
          <p:nvPr/>
        </p:nvGrpSpPr>
        <p:grpSpPr>
          <a:xfrm>
            <a:off x="361608" y="229467"/>
            <a:ext cx="8397674" cy="4528291"/>
            <a:chOff x="361608" y="229467"/>
            <a:chExt cx="8397674" cy="4528291"/>
          </a:xfrm>
        </p:grpSpPr>
        <p:sp>
          <p:nvSpPr>
            <p:cNvPr id="451" name="Google Shape;451;p24"/>
            <p:cNvSpPr/>
            <p:nvPr/>
          </p:nvSpPr>
          <p:spPr>
            <a:xfrm>
              <a:off x="604524" y="1396749"/>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4"/>
            <p:cNvSpPr/>
            <p:nvPr/>
          </p:nvSpPr>
          <p:spPr>
            <a:xfrm>
              <a:off x="525163" y="582848"/>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4"/>
            <p:cNvSpPr/>
            <p:nvPr/>
          </p:nvSpPr>
          <p:spPr>
            <a:xfrm>
              <a:off x="8625273" y="46048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4"/>
            <p:cNvSpPr/>
            <p:nvPr/>
          </p:nvSpPr>
          <p:spPr>
            <a:xfrm>
              <a:off x="448299" y="2869263"/>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4"/>
            <p:cNvSpPr/>
            <p:nvPr/>
          </p:nvSpPr>
          <p:spPr>
            <a:xfrm>
              <a:off x="2164328" y="229467"/>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4"/>
            <p:cNvSpPr/>
            <p:nvPr/>
          </p:nvSpPr>
          <p:spPr>
            <a:xfrm>
              <a:off x="8276382" y="3161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4"/>
            <p:cNvSpPr/>
            <p:nvPr/>
          </p:nvSpPr>
          <p:spPr>
            <a:xfrm>
              <a:off x="8713607" y="206963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4"/>
            <p:cNvSpPr/>
            <p:nvPr/>
          </p:nvSpPr>
          <p:spPr>
            <a:xfrm>
              <a:off x="361608" y="4671077"/>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4"/>
            <p:cNvSpPr/>
            <p:nvPr/>
          </p:nvSpPr>
          <p:spPr>
            <a:xfrm>
              <a:off x="6187315" y="24998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0" name="Google Shape;460;p24"/>
          <p:cNvSpPr/>
          <p:nvPr>
            <p:ph idx="5" type="pic"/>
          </p:nvPr>
        </p:nvSpPr>
        <p:spPr>
          <a:xfrm>
            <a:off x="2718063" y="1346050"/>
            <a:ext cx="1983600" cy="1983600"/>
          </a:xfrm>
          <a:prstGeom prst="ellipse">
            <a:avLst/>
          </a:prstGeom>
          <a:noFill/>
          <a:ln>
            <a:noFill/>
          </a:ln>
        </p:spPr>
      </p:sp>
      <p:sp>
        <p:nvSpPr>
          <p:cNvPr id="461" name="Google Shape;461;p24"/>
          <p:cNvSpPr/>
          <p:nvPr>
            <p:ph idx="6" type="pic"/>
          </p:nvPr>
        </p:nvSpPr>
        <p:spPr>
          <a:xfrm>
            <a:off x="4442663" y="1346050"/>
            <a:ext cx="1983600" cy="1983600"/>
          </a:xfrm>
          <a:prstGeom prst="ellipse">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462" name="Shape 462"/>
        <p:cNvGrpSpPr/>
        <p:nvPr/>
      </p:nvGrpSpPr>
      <p:grpSpPr>
        <a:xfrm>
          <a:off x="0" y="0"/>
          <a:ext cx="0" cy="0"/>
          <a:chOff x="0" y="0"/>
          <a:chExt cx="0" cy="0"/>
        </a:xfrm>
      </p:grpSpPr>
      <p:sp>
        <p:nvSpPr>
          <p:cNvPr id="463" name="Google Shape;463;p25"/>
          <p:cNvSpPr txBox="1"/>
          <p:nvPr>
            <p:ph idx="1" type="subTitle"/>
          </p:nvPr>
        </p:nvSpPr>
        <p:spPr>
          <a:xfrm>
            <a:off x="1126425" y="3012899"/>
            <a:ext cx="2023800" cy="108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64" name="Google Shape;464;p25"/>
          <p:cNvSpPr txBox="1"/>
          <p:nvPr>
            <p:ph idx="2" type="subTitle"/>
          </p:nvPr>
        </p:nvSpPr>
        <p:spPr>
          <a:xfrm>
            <a:off x="3560177" y="3012901"/>
            <a:ext cx="2023800" cy="108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65" name="Google Shape;465;p25"/>
          <p:cNvSpPr txBox="1"/>
          <p:nvPr>
            <p:ph idx="3" type="subTitle"/>
          </p:nvPr>
        </p:nvSpPr>
        <p:spPr>
          <a:xfrm>
            <a:off x="5993775" y="3012901"/>
            <a:ext cx="2023800" cy="108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466" name="Google Shape;466;p25"/>
          <p:cNvSpPr txBox="1"/>
          <p:nvPr>
            <p:ph idx="4" type="subTitle"/>
          </p:nvPr>
        </p:nvSpPr>
        <p:spPr>
          <a:xfrm>
            <a:off x="1126425" y="2611500"/>
            <a:ext cx="2023800" cy="469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467" name="Google Shape;467;p25"/>
          <p:cNvSpPr txBox="1"/>
          <p:nvPr>
            <p:ph idx="5" type="subTitle"/>
          </p:nvPr>
        </p:nvSpPr>
        <p:spPr>
          <a:xfrm>
            <a:off x="3560112" y="2611500"/>
            <a:ext cx="2023800" cy="469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468" name="Google Shape;468;p25"/>
          <p:cNvSpPr txBox="1"/>
          <p:nvPr>
            <p:ph idx="6" type="subTitle"/>
          </p:nvPr>
        </p:nvSpPr>
        <p:spPr>
          <a:xfrm>
            <a:off x="5993778" y="2611500"/>
            <a:ext cx="2023800" cy="469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469" name="Google Shape;469;p25"/>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470" name="Google Shape;470;p25"/>
          <p:cNvGrpSpPr/>
          <p:nvPr/>
        </p:nvGrpSpPr>
        <p:grpSpPr>
          <a:xfrm rot="-7443102">
            <a:off x="3716012" y="4910461"/>
            <a:ext cx="174907" cy="188420"/>
            <a:chOff x="4572900" y="1559200"/>
            <a:chExt cx="109050" cy="117475"/>
          </a:xfrm>
        </p:grpSpPr>
        <p:sp>
          <p:nvSpPr>
            <p:cNvPr id="471" name="Google Shape;471;p25"/>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5"/>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5"/>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4" name="Google Shape;474;p25"/>
          <p:cNvGrpSpPr/>
          <p:nvPr/>
        </p:nvGrpSpPr>
        <p:grpSpPr>
          <a:xfrm rot="8496144">
            <a:off x="5147674" y="4918690"/>
            <a:ext cx="201248" cy="162073"/>
            <a:chOff x="5092300" y="1444675"/>
            <a:chExt cx="125475" cy="101050"/>
          </a:xfrm>
        </p:grpSpPr>
        <p:sp>
          <p:nvSpPr>
            <p:cNvPr id="475" name="Google Shape;475;p25"/>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5"/>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5"/>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8" name="Google Shape;478;p25"/>
          <p:cNvSpPr/>
          <p:nvPr/>
        </p:nvSpPr>
        <p:spPr>
          <a:xfrm>
            <a:off x="3451277" y="5053300"/>
            <a:ext cx="224149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9" name="Google Shape;479;p25"/>
          <p:cNvGrpSpPr/>
          <p:nvPr/>
        </p:nvGrpSpPr>
        <p:grpSpPr>
          <a:xfrm>
            <a:off x="3885664" y="4890178"/>
            <a:ext cx="200432" cy="161573"/>
            <a:chOff x="4786025" y="1663100"/>
            <a:chExt cx="124950" cy="100725"/>
          </a:xfrm>
        </p:grpSpPr>
        <p:sp>
          <p:nvSpPr>
            <p:cNvPr id="480" name="Google Shape;480;p25"/>
            <p:cNvSpPr/>
            <p:nvPr/>
          </p:nvSpPr>
          <p:spPr>
            <a:xfrm>
              <a:off x="4830950" y="1688875"/>
              <a:ext cx="80025" cy="74950"/>
            </a:xfrm>
            <a:custGeom>
              <a:rect b="b" l="l" r="r" t="t"/>
              <a:pathLst>
                <a:path extrusionOk="0" h="2998" w="3201">
                  <a:moveTo>
                    <a:pt x="1403" y="0"/>
                  </a:moveTo>
                  <a:lnTo>
                    <a:pt x="1" y="1951"/>
                  </a:lnTo>
                  <a:lnTo>
                    <a:pt x="1184" y="2784"/>
                  </a:lnTo>
                  <a:cubicBezTo>
                    <a:pt x="1380" y="2929"/>
                    <a:pt x="1613" y="2997"/>
                    <a:pt x="1845" y="2997"/>
                  </a:cubicBezTo>
                  <a:cubicBezTo>
                    <a:pt x="2209" y="2997"/>
                    <a:pt x="2570" y="2828"/>
                    <a:pt x="2784" y="2521"/>
                  </a:cubicBezTo>
                  <a:lnTo>
                    <a:pt x="2850" y="2455"/>
                  </a:lnTo>
                  <a:cubicBezTo>
                    <a:pt x="3200" y="1929"/>
                    <a:pt x="3091" y="1206"/>
                    <a:pt x="2565" y="833"/>
                  </a:cubicBezTo>
                  <a:lnTo>
                    <a:pt x="140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5"/>
            <p:cNvSpPr/>
            <p:nvPr/>
          </p:nvSpPr>
          <p:spPr>
            <a:xfrm>
              <a:off x="4786025" y="1663100"/>
              <a:ext cx="80025" cy="75100"/>
            </a:xfrm>
            <a:custGeom>
              <a:rect b="b" l="l" r="r" t="t"/>
              <a:pathLst>
                <a:path extrusionOk="0" h="3004" w="3201">
                  <a:moveTo>
                    <a:pt x="1353" y="1"/>
                  </a:moveTo>
                  <a:cubicBezTo>
                    <a:pt x="994" y="1"/>
                    <a:pt x="642" y="166"/>
                    <a:pt x="417" y="483"/>
                  </a:cubicBezTo>
                  <a:lnTo>
                    <a:pt x="373" y="549"/>
                  </a:lnTo>
                  <a:cubicBezTo>
                    <a:pt x="1" y="1075"/>
                    <a:pt x="132" y="1798"/>
                    <a:pt x="658" y="2171"/>
                  </a:cubicBezTo>
                  <a:lnTo>
                    <a:pt x="1820" y="3004"/>
                  </a:lnTo>
                  <a:lnTo>
                    <a:pt x="3200" y="1031"/>
                  </a:lnTo>
                  <a:lnTo>
                    <a:pt x="2039" y="220"/>
                  </a:lnTo>
                  <a:cubicBezTo>
                    <a:pt x="1830" y="73"/>
                    <a:pt x="1590" y="1"/>
                    <a:pt x="13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5"/>
            <p:cNvSpPr/>
            <p:nvPr/>
          </p:nvSpPr>
          <p:spPr>
            <a:xfrm>
              <a:off x="4811000" y="1674025"/>
              <a:ext cx="74050" cy="41325"/>
            </a:xfrm>
            <a:custGeom>
              <a:rect b="b" l="l" r="r" t="t"/>
              <a:pathLst>
                <a:path extrusionOk="0" h="1653" w="2962">
                  <a:moveTo>
                    <a:pt x="350" y="0"/>
                  </a:moveTo>
                  <a:cubicBezTo>
                    <a:pt x="242" y="0"/>
                    <a:pt x="168" y="34"/>
                    <a:pt x="141" y="112"/>
                  </a:cubicBezTo>
                  <a:cubicBezTo>
                    <a:pt x="0" y="535"/>
                    <a:pt x="2240" y="1652"/>
                    <a:pt x="2792" y="1652"/>
                  </a:cubicBezTo>
                  <a:cubicBezTo>
                    <a:pt x="2927" y="1652"/>
                    <a:pt x="2961" y="1586"/>
                    <a:pt x="2837" y="1427"/>
                  </a:cubicBezTo>
                  <a:cubicBezTo>
                    <a:pt x="2522" y="1019"/>
                    <a:pt x="937" y="0"/>
                    <a:pt x="3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3" name="Google Shape;483;p25"/>
          <p:cNvGrpSpPr/>
          <p:nvPr/>
        </p:nvGrpSpPr>
        <p:grpSpPr>
          <a:xfrm>
            <a:off x="5014604" y="4863587"/>
            <a:ext cx="174045" cy="188161"/>
            <a:chOff x="5066550" y="1672425"/>
            <a:chExt cx="108500" cy="117300"/>
          </a:xfrm>
        </p:grpSpPr>
        <p:sp>
          <p:nvSpPr>
            <p:cNvPr id="484" name="Google Shape;484;p25"/>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5"/>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5"/>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7" name="Google Shape;487;p25"/>
          <p:cNvGrpSpPr/>
          <p:nvPr/>
        </p:nvGrpSpPr>
        <p:grpSpPr>
          <a:xfrm>
            <a:off x="332012" y="225403"/>
            <a:ext cx="8438445" cy="4613273"/>
            <a:chOff x="332012" y="225403"/>
            <a:chExt cx="8438445" cy="4613273"/>
          </a:xfrm>
        </p:grpSpPr>
        <p:sp>
          <p:nvSpPr>
            <p:cNvPr id="488" name="Google Shape;488;p25"/>
            <p:cNvSpPr/>
            <p:nvPr/>
          </p:nvSpPr>
          <p:spPr>
            <a:xfrm>
              <a:off x="530099" y="1493249"/>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5"/>
            <p:cNvSpPr/>
            <p:nvPr/>
          </p:nvSpPr>
          <p:spPr>
            <a:xfrm>
              <a:off x="530101" y="4502673"/>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5"/>
            <p:cNvSpPr/>
            <p:nvPr/>
          </p:nvSpPr>
          <p:spPr>
            <a:xfrm>
              <a:off x="8333513" y="45026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5"/>
            <p:cNvSpPr/>
            <p:nvPr/>
          </p:nvSpPr>
          <p:spPr>
            <a:xfrm>
              <a:off x="6918223" y="475199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5"/>
            <p:cNvSpPr/>
            <p:nvPr/>
          </p:nvSpPr>
          <p:spPr>
            <a:xfrm>
              <a:off x="332012" y="28995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5"/>
            <p:cNvSpPr/>
            <p:nvPr/>
          </p:nvSpPr>
          <p:spPr>
            <a:xfrm>
              <a:off x="8638103" y="77280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5"/>
            <p:cNvSpPr/>
            <p:nvPr/>
          </p:nvSpPr>
          <p:spPr>
            <a:xfrm>
              <a:off x="6628907" y="22540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5"/>
            <p:cNvSpPr/>
            <p:nvPr/>
          </p:nvSpPr>
          <p:spPr>
            <a:xfrm>
              <a:off x="8724782" y="2548892"/>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5"/>
            <p:cNvSpPr/>
            <p:nvPr/>
          </p:nvSpPr>
          <p:spPr>
            <a:xfrm>
              <a:off x="2443124" y="462298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5"/>
            <p:cNvSpPr/>
            <p:nvPr/>
          </p:nvSpPr>
          <p:spPr>
            <a:xfrm>
              <a:off x="572226" y="391748"/>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498" name="Shape 498"/>
        <p:cNvGrpSpPr/>
        <p:nvPr/>
      </p:nvGrpSpPr>
      <p:grpSpPr>
        <a:xfrm>
          <a:off x="0" y="0"/>
          <a:ext cx="0" cy="0"/>
          <a:chOff x="0" y="0"/>
          <a:chExt cx="0" cy="0"/>
        </a:xfrm>
      </p:grpSpPr>
      <p:sp>
        <p:nvSpPr>
          <p:cNvPr id="499" name="Google Shape;499;p26"/>
          <p:cNvSpPr txBox="1"/>
          <p:nvPr>
            <p:ph idx="1" type="subTitle"/>
          </p:nvPr>
        </p:nvSpPr>
        <p:spPr>
          <a:xfrm>
            <a:off x="4595662" y="1600025"/>
            <a:ext cx="3749700" cy="406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00" name="Google Shape;500;p26"/>
          <p:cNvSpPr txBox="1"/>
          <p:nvPr>
            <p:ph idx="2" type="subTitle"/>
          </p:nvPr>
        </p:nvSpPr>
        <p:spPr>
          <a:xfrm>
            <a:off x="4595663" y="2256925"/>
            <a:ext cx="3749700" cy="406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01" name="Google Shape;501;p26"/>
          <p:cNvSpPr txBox="1"/>
          <p:nvPr>
            <p:ph idx="3" type="subTitle"/>
          </p:nvPr>
        </p:nvSpPr>
        <p:spPr>
          <a:xfrm>
            <a:off x="4595663" y="2913813"/>
            <a:ext cx="3749700" cy="406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02" name="Google Shape;502;p26"/>
          <p:cNvSpPr txBox="1"/>
          <p:nvPr>
            <p:ph idx="4" type="subTitle"/>
          </p:nvPr>
        </p:nvSpPr>
        <p:spPr>
          <a:xfrm>
            <a:off x="4595663" y="3570727"/>
            <a:ext cx="3749700" cy="406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03" name="Google Shape;503;p26"/>
          <p:cNvSpPr txBox="1"/>
          <p:nvPr>
            <p:ph idx="5" type="subTitle"/>
          </p:nvPr>
        </p:nvSpPr>
        <p:spPr>
          <a:xfrm>
            <a:off x="798638" y="1600025"/>
            <a:ext cx="3645300" cy="406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504" name="Google Shape;504;p26"/>
          <p:cNvSpPr txBox="1"/>
          <p:nvPr>
            <p:ph idx="6" type="subTitle"/>
          </p:nvPr>
        </p:nvSpPr>
        <p:spPr>
          <a:xfrm>
            <a:off x="798638" y="2256925"/>
            <a:ext cx="3645300" cy="406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505" name="Google Shape;505;p26"/>
          <p:cNvSpPr txBox="1"/>
          <p:nvPr>
            <p:ph idx="7" type="subTitle"/>
          </p:nvPr>
        </p:nvSpPr>
        <p:spPr>
          <a:xfrm>
            <a:off x="798638" y="2913813"/>
            <a:ext cx="3645300" cy="406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506" name="Google Shape;506;p26"/>
          <p:cNvSpPr txBox="1"/>
          <p:nvPr>
            <p:ph idx="8" type="subTitle"/>
          </p:nvPr>
        </p:nvSpPr>
        <p:spPr>
          <a:xfrm>
            <a:off x="798638" y="3570725"/>
            <a:ext cx="3645300" cy="406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gn="ctr">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gn="ctr">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gn="ctr">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gn="ctr">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gn="ctr">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gn="ctr">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gn="ctr">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507" name="Google Shape;507;p26"/>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508" name="Google Shape;508;p26"/>
          <p:cNvGrpSpPr/>
          <p:nvPr/>
        </p:nvGrpSpPr>
        <p:grpSpPr>
          <a:xfrm>
            <a:off x="362215" y="169240"/>
            <a:ext cx="8498929" cy="4589443"/>
            <a:chOff x="362215" y="169240"/>
            <a:chExt cx="8498929" cy="4589443"/>
          </a:xfrm>
        </p:grpSpPr>
        <p:sp>
          <p:nvSpPr>
            <p:cNvPr id="509" name="Google Shape;509;p26"/>
            <p:cNvSpPr/>
            <p:nvPr/>
          </p:nvSpPr>
          <p:spPr>
            <a:xfrm>
              <a:off x="8662502" y="4696187"/>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6"/>
            <p:cNvSpPr/>
            <p:nvPr/>
          </p:nvSpPr>
          <p:spPr>
            <a:xfrm>
              <a:off x="591104" y="348566"/>
              <a:ext cx="303549" cy="303519"/>
            </a:xfrm>
            <a:custGeom>
              <a:rect b="b" l="l" r="r" t="t"/>
              <a:pathLst>
                <a:path extrusionOk="0" h="10308" w="10309">
                  <a:moveTo>
                    <a:pt x="4104" y="0"/>
                  </a:moveTo>
                  <a:lnTo>
                    <a:pt x="4104" y="4137"/>
                  </a:lnTo>
                  <a:lnTo>
                    <a:pt x="1" y="4137"/>
                  </a:lnTo>
                  <a:lnTo>
                    <a:pt x="1" y="6205"/>
                  </a:lnTo>
                  <a:lnTo>
                    <a:pt x="4104" y="6205"/>
                  </a:lnTo>
                  <a:lnTo>
                    <a:pt x="4104" y="10308"/>
                  </a:lnTo>
                  <a:lnTo>
                    <a:pt x="6172" y="10308"/>
                  </a:lnTo>
                  <a:lnTo>
                    <a:pt x="6172" y="6205"/>
                  </a:lnTo>
                  <a:lnTo>
                    <a:pt x="10308" y="6205"/>
                  </a:lnTo>
                  <a:lnTo>
                    <a:pt x="10308" y="4137"/>
                  </a:lnTo>
                  <a:lnTo>
                    <a:pt x="6172" y="4137"/>
                  </a:lnTo>
                  <a:lnTo>
                    <a:pt x="6172"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6"/>
            <p:cNvSpPr/>
            <p:nvPr/>
          </p:nvSpPr>
          <p:spPr>
            <a:xfrm>
              <a:off x="8774463" y="29748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6"/>
            <p:cNvSpPr/>
            <p:nvPr/>
          </p:nvSpPr>
          <p:spPr>
            <a:xfrm>
              <a:off x="362215" y="313495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6"/>
            <p:cNvSpPr/>
            <p:nvPr/>
          </p:nvSpPr>
          <p:spPr>
            <a:xfrm>
              <a:off x="504431" y="165020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6"/>
            <p:cNvSpPr/>
            <p:nvPr/>
          </p:nvSpPr>
          <p:spPr>
            <a:xfrm>
              <a:off x="4002097" y="1692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6"/>
            <p:cNvSpPr/>
            <p:nvPr/>
          </p:nvSpPr>
          <p:spPr>
            <a:xfrm>
              <a:off x="7003711" y="2559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6"/>
            <p:cNvSpPr/>
            <p:nvPr/>
          </p:nvSpPr>
          <p:spPr>
            <a:xfrm>
              <a:off x="8794972" y="1219342"/>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6"/>
            <p:cNvSpPr/>
            <p:nvPr/>
          </p:nvSpPr>
          <p:spPr>
            <a:xfrm>
              <a:off x="5378173" y="467200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6"/>
            <p:cNvSpPr/>
            <p:nvPr/>
          </p:nvSpPr>
          <p:spPr>
            <a:xfrm>
              <a:off x="1929440" y="255943"/>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6"/>
            <p:cNvSpPr/>
            <p:nvPr/>
          </p:nvSpPr>
          <p:spPr>
            <a:xfrm>
              <a:off x="7468504" y="45026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7_2">
    <p:spTree>
      <p:nvGrpSpPr>
        <p:cNvPr id="520" name="Shape 520"/>
        <p:cNvGrpSpPr/>
        <p:nvPr/>
      </p:nvGrpSpPr>
      <p:grpSpPr>
        <a:xfrm>
          <a:off x="0" y="0"/>
          <a:ext cx="0" cy="0"/>
          <a:chOff x="0" y="0"/>
          <a:chExt cx="0" cy="0"/>
        </a:xfrm>
      </p:grpSpPr>
      <p:sp>
        <p:nvSpPr>
          <p:cNvPr id="521" name="Google Shape;521;p27"/>
          <p:cNvSpPr txBox="1"/>
          <p:nvPr>
            <p:ph idx="1" type="subTitle"/>
          </p:nvPr>
        </p:nvSpPr>
        <p:spPr>
          <a:xfrm>
            <a:off x="720000" y="2343800"/>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22" name="Google Shape;522;p27"/>
          <p:cNvSpPr txBox="1"/>
          <p:nvPr>
            <p:ph idx="2" type="subTitle"/>
          </p:nvPr>
        </p:nvSpPr>
        <p:spPr>
          <a:xfrm>
            <a:off x="3505925" y="2343800"/>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23" name="Google Shape;523;p27"/>
          <p:cNvSpPr txBox="1"/>
          <p:nvPr>
            <p:ph idx="3" type="subTitle"/>
          </p:nvPr>
        </p:nvSpPr>
        <p:spPr>
          <a:xfrm>
            <a:off x="2112962" y="3952222"/>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24" name="Google Shape;524;p27"/>
          <p:cNvSpPr txBox="1"/>
          <p:nvPr>
            <p:ph idx="4" type="subTitle"/>
          </p:nvPr>
        </p:nvSpPr>
        <p:spPr>
          <a:xfrm>
            <a:off x="6291925" y="2343800"/>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25" name="Google Shape;525;p27"/>
          <p:cNvSpPr txBox="1"/>
          <p:nvPr>
            <p:ph idx="5" type="subTitle"/>
          </p:nvPr>
        </p:nvSpPr>
        <p:spPr>
          <a:xfrm>
            <a:off x="4898887" y="3952222"/>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26" name="Google Shape;526;p27"/>
          <p:cNvSpPr txBox="1"/>
          <p:nvPr>
            <p:ph idx="6" type="subTitle"/>
          </p:nvPr>
        </p:nvSpPr>
        <p:spPr>
          <a:xfrm>
            <a:off x="3506000" y="2025200"/>
            <a:ext cx="21321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27" name="Google Shape;527;p27"/>
          <p:cNvSpPr txBox="1"/>
          <p:nvPr>
            <p:ph idx="7" type="subTitle"/>
          </p:nvPr>
        </p:nvSpPr>
        <p:spPr>
          <a:xfrm>
            <a:off x="6291925" y="2025200"/>
            <a:ext cx="21321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28" name="Google Shape;528;p27"/>
          <p:cNvSpPr txBox="1"/>
          <p:nvPr>
            <p:ph idx="8" type="subTitle"/>
          </p:nvPr>
        </p:nvSpPr>
        <p:spPr>
          <a:xfrm>
            <a:off x="4899000" y="3633622"/>
            <a:ext cx="21321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29" name="Google Shape;529;p27"/>
          <p:cNvSpPr txBox="1"/>
          <p:nvPr>
            <p:ph idx="9" type="subTitle"/>
          </p:nvPr>
        </p:nvSpPr>
        <p:spPr>
          <a:xfrm>
            <a:off x="720000" y="2025200"/>
            <a:ext cx="21321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30" name="Google Shape;530;p27"/>
          <p:cNvSpPr txBox="1"/>
          <p:nvPr>
            <p:ph idx="13" type="subTitle"/>
          </p:nvPr>
        </p:nvSpPr>
        <p:spPr>
          <a:xfrm>
            <a:off x="2113000" y="3633622"/>
            <a:ext cx="21321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31" name="Google Shape;531;p27"/>
          <p:cNvSpPr txBox="1"/>
          <p:nvPr>
            <p:ph hasCustomPrompt="1" type="title"/>
          </p:nvPr>
        </p:nvSpPr>
        <p:spPr>
          <a:xfrm>
            <a:off x="1372825" y="1539926"/>
            <a:ext cx="826500" cy="406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532" name="Google Shape;532;p27"/>
          <p:cNvSpPr txBox="1"/>
          <p:nvPr>
            <p:ph hasCustomPrompt="1" idx="14" type="title"/>
          </p:nvPr>
        </p:nvSpPr>
        <p:spPr>
          <a:xfrm>
            <a:off x="4158700" y="1539926"/>
            <a:ext cx="826500" cy="406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533" name="Google Shape;533;p27"/>
          <p:cNvSpPr txBox="1"/>
          <p:nvPr>
            <p:ph hasCustomPrompt="1" idx="15" type="title"/>
          </p:nvPr>
        </p:nvSpPr>
        <p:spPr>
          <a:xfrm>
            <a:off x="6944725" y="1539926"/>
            <a:ext cx="826500" cy="406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534" name="Google Shape;534;p27"/>
          <p:cNvSpPr txBox="1"/>
          <p:nvPr>
            <p:ph hasCustomPrompt="1" idx="16" type="title"/>
          </p:nvPr>
        </p:nvSpPr>
        <p:spPr>
          <a:xfrm>
            <a:off x="2740250" y="3102063"/>
            <a:ext cx="877500" cy="50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535" name="Google Shape;535;p27"/>
          <p:cNvSpPr txBox="1"/>
          <p:nvPr>
            <p:ph hasCustomPrompt="1" idx="17" type="title"/>
          </p:nvPr>
        </p:nvSpPr>
        <p:spPr>
          <a:xfrm>
            <a:off x="5551800" y="3102063"/>
            <a:ext cx="826500" cy="50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536" name="Google Shape;536;p27"/>
          <p:cNvSpPr txBox="1"/>
          <p:nvPr>
            <p:ph idx="18"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537" name="Google Shape;537;p27"/>
          <p:cNvSpPr/>
          <p:nvPr/>
        </p:nvSpPr>
        <p:spPr>
          <a:xfrm flipH="1">
            <a:off x="394841" y="5053300"/>
            <a:ext cx="8355910"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8" name="Google Shape;538;p27"/>
          <p:cNvGrpSpPr/>
          <p:nvPr/>
        </p:nvGrpSpPr>
        <p:grpSpPr>
          <a:xfrm rot="-5400000">
            <a:off x="7721497" y="4294277"/>
            <a:ext cx="302521" cy="1239411"/>
            <a:chOff x="5400625" y="2964100"/>
            <a:chExt cx="253750" cy="1039600"/>
          </a:xfrm>
        </p:grpSpPr>
        <p:sp>
          <p:nvSpPr>
            <p:cNvPr id="539" name="Google Shape;539;p27"/>
            <p:cNvSpPr/>
            <p:nvPr/>
          </p:nvSpPr>
          <p:spPr>
            <a:xfrm>
              <a:off x="5525700" y="2964100"/>
              <a:ext cx="3600" cy="215850"/>
            </a:xfrm>
            <a:custGeom>
              <a:rect b="b" l="l" r="r" t="t"/>
              <a:pathLst>
                <a:path extrusionOk="0" h="8634" w="144">
                  <a:moveTo>
                    <a:pt x="0" y="1"/>
                  </a:moveTo>
                  <a:lnTo>
                    <a:pt x="0" y="8633"/>
                  </a:lnTo>
                  <a:lnTo>
                    <a:pt x="144" y="8633"/>
                  </a:lnTo>
                  <a:lnTo>
                    <a:pt x="14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7"/>
            <p:cNvSpPr/>
            <p:nvPr/>
          </p:nvSpPr>
          <p:spPr>
            <a:xfrm>
              <a:off x="5497500" y="3179925"/>
              <a:ext cx="60525" cy="131250"/>
            </a:xfrm>
            <a:custGeom>
              <a:rect b="b" l="l" r="r" t="t"/>
              <a:pathLst>
                <a:path extrusionOk="0" h="5250" w="2421">
                  <a:moveTo>
                    <a:pt x="1210" y="0"/>
                  </a:moveTo>
                  <a:cubicBezTo>
                    <a:pt x="534" y="0"/>
                    <a:pt x="1" y="1189"/>
                    <a:pt x="1" y="2625"/>
                  </a:cubicBezTo>
                  <a:cubicBezTo>
                    <a:pt x="1" y="4081"/>
                    <a:pt x="534" y="5249"/>
                    <a:pt x="1210" y="5249"/>
                  </a:cubicBezTo>
                  <a:cubicBezTo>
                    <a:pt x="1867" y="5249"/>
                    <a:pt x="2420" y="4081"/>
                    <a:pt x="2420" y="2625"/>
                  </a:cubicBezTo>
                  <a:cubicBezTo>
                    <a:pt x="2420" y="1189"/>
                    <a:pt x="1867" y="0"/>
                    <a:pt x="1210"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7"/>
            <p:cNvSpPr/>
            <p:nvPr/>
          </p:nvSpPr>
          <p:spPr>
            <a:xfrm>
              <a:off x="5497500" y="3165050"/>
              <a:ext cx="60525" cy="146125"/>
            </a:xfrm>
            <a:custGeom>
              <a:rect b="b" l="l" r="r" t="t"/>
              <a:pathLst>
                <a:path extrusionOk="0" h="5845" w="2421">
                  <a:moveTo>
                    <a:pt x="1210" y="1"/>
                  </a:moveTo>
                  <a:cubicBezTo>
                    <a:pt x="903" y="1"/>
                    <a:pt x="780" y="308"/>
                    <a:pt x="759" y="698"/>
                  </a:cubicBezTo>
                  <a:cubicBezTo>
                    <a:pt x="144" y="1026"/>
                    <a:pt x="1" y="2031"/>
                    <a:pt x="1" y="3220"/>
                  </a:cubicBezTo>
                  <a:cubicBezTo>
                    <a:pt x="1" y="4676"/>
                    <a:pt x="226" y="5844"/>
                    <a:pt x="1210" y="5844"/>
                  </a:cubicBezTo>
                  <a:cubicBezTo>
                    <a:pt x="2195" y="5844"/>
                    <a:pt x="2420" y="4676"/>
                    <a:pt x="2420" y="3220"/>
                  </a:cubicBezTo>
                  <a:cubicBezTo>
                    <a:pt x="2420" y="2031"/>
                    <a:pt x="2256" y="1026"/>
                    <a:pt x="1662" y="698"/>
                  </a:cubicBezTo>
                  <a:cubicBezTo>
                    <a:pt x="1621" y="308"/>
                    <a:pt x="1518" y="1"/>
                    <a:pt x="1210"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7"/>
            <p:cNvSpPr/>
            <p:nvPr/>
          </p:nvSpPr>
          <p:spPr>
            <a:xfrm>
              <a:off x="5462650" y="3236825"/>
              <a:ext cx="129700" cy="552100"/>
            </a:xfrm>
            <a:custGeom>
              <a:rect b="b" l="l" r="r" t="t"/>
              <a:pathLst>
                <a:path extrusionOk="0" h="22084" w="5188">
                  <a:moveTo>
                    <a:pt x="0" y="0"/>
                  </a:moveTo>
                  <a:lnTo>
                    <a:pt x="0" y="22083"/>
                  </a:lnTo>
                  <a:lnTo>
                    <a:pt x="5188" y="22083"/>
                  </a:lnTo>
                  <a:lnTo>
                    <a:pt x="518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7"/>
            <p:cNvSpPr/>
            <p:nvPr/>
          </p:nvSpPr>
          <p:spPr>
            <a:xfrm>
              <a:off x="5478025" y="3241950"/>
              <a:ext cx="99475" cy="262975"/>
            </a:xfrm>
            <a:custGeom>
              <a:rect b="b" l="l" r="r" t="t"/>
              <a:pathLst>
                <a:path extrusionOk="0" h="10519" w="3979">
                  <a:moveTo>
                    <a:pt x="0" y="0"/>
                  </a:moveTo>
                  <a:lnTo>
                    <a:pt x="0" y="10519"/>
                  </a:lnTo>
                  <a:lnTo>
                    <a:pt x="3978" y="10519"/>
                  </a:lnTo>
                  <a:lnTo>
                    <a:pt x="3978"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7"/>
            <p:cNvSpPr/>
            <p:nvPr/>
          </p:nvSpPr>
          <p:spPr>
            <a:xfrm>
              <a:off x="5400625" y="3743275"/>
              <a:ext cx="253750" cy="69225"/>
            </a:xfrm>
            <a:custGeom>
              <a:rect b="b" l="l" r="r" t="t"/>
              <a:pathLst>
                <a:path extrusionOk="0" h="2769" w="10150">
                  <a:moveTo>
                    <a:pt x="0" y="0"/>
                  </a:moveTo>
                  <a:lnTo>
                    <a:pt x="0" y="2769"/>
                  </a:lnTo>
                  <a:lnTo>
                    <a:pt x="10150" y="2769"/>
                  </a:lnTo>
                  <a:lnTo>
                    <a:pt x="1015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7"/>
            <p:cNvSpPr/>
            <p:nvPr/>
          </p:nvSpPr>
          <p:spPr>
            <a:xfrm>
              <a:off x="5478025" y="3812475"/>
              <a:ext cx="99475" cy="137925"/>
            </a:xfrm>
            <a:custGeom>
              <a:rect b="b" l="l" r="r" t="t"/>
              <a:pathLst>
                <a:path extrusionOk="0" h="5517" w="3979">
                  <a:moveTo>
                    <a:pt x="0" y="1"/>
                  </a:moveTo>
                  <a:lnTo>
                    <a:pt x="0" y="5516"/>
                  </a:lnTo>
                  <a:lnTo>
                    <a:pt x="3978" y="5516"/>
                  </a:lnTo>
                  <a:lnTo>
                    <a:pt x="397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7"/>
            <p:cNvSpPr/>
            <p:nvPr/>
          </p:nvSpPr>
          <p:spPr>
            <a:xfrm>
              <a:off x="5400625" y="3950375"/>
              <a:ext cx="253750" cy="53325"/>
            </a:xfrm>
            <a:custGeom>
              <a:rect b="b" l="l" r="r" t="t"/>
              <a:pathLst>
                <a:path extrusionOk="0" h="2133" w="10150">
                  <a:moveTo>
                    <a:pt x="0" y="0"/>
                  </a:moveTo>
                  <a:lnTo>
                    <a:pt x="0" y="2133"/>
                  </a:lnTo>
                  <a:lnTo>
                    <a:pt x="10150" y="2133"/>
                  </a:lnTo>
                  <a:lnTo>
                    <a:pt x="1015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7"/>
            <p:cNvSpPr/>
            <p:nvPr/>
          </p:nvSpPr>
          <p:spPr>
            <a:xfrm>
              <a:off x="5462650" y="3259375"/>
              <a:ext cx="45125" cy="5150"/>
            </a:xfrm>
            <a:custGeom>
              <a:rect b="b" l="l" r="r" t="t"/>
              <a:pathLst>
                <a:path extrusionOk="0" h="206" w="1805">
                  <a:moveTo>
                    <a:pt x="0" y="0"/>
                  </a:moveTo>
                  <a:lnTo>
                    <a:pt x="0" y="205"/>
                  </a:lnTo>
                  <a:lnTo>
                    <a:pt x="1805" y="205"/>
                  </a:lnTo>
                  <a:lnTo>
                    <a:pt x="180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7"/>
            <p:cNvSpPr/>
            <p:nvPr/>
          </p:nvSpPr>
          <p:spPr>
            <a:xfrm>
              <a:off x="5462650" y="329422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7"/>
            <p:cNvSpPr/>
            <p:nvPr/>
          </p:nvSpPr>
          <p:spPr>
            <a:xfrm>
              <a:off x="5462650" y="332907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7"/>
            <p:cNvSpPr/>
            <p:nvPr/>
          </p:nvSpPr>
          <p:spPr>
            <a:xfrm>
              <a:off x="5462650" y="3363950"/>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7"/>
            <p:cNvSpPr/>
            <p:nvPr/>
          </p:nvSpPr>
          <p:spPr>
            <a:xfrm>
              <a:off x="5462650" y="339880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7"/>
            <p:cNvSpPr/>
            <p:nvPr/>
          </p:nvSpPr>
          <p:spPr>
            <a:xfrm>
              <a:off x="5462650" y="3433650"/>
              <a:ext cx="45125" cy="5150"/>
            </a:xfrm>
            <a:custGeom>
              <a:rect b="b" l="l" r="r" t="t"/>
              <a:pathLst>
                <a:path extrusionOk="0" h="206" w="1805">
                  <a:moveTo>
                    <a:pt x="0" y="1"/>
                  </a:moveTo>
                  <a:lnTo>
                    <a:pt x="0" y="206"/>
                  </a:lnTo>
                  <a:lnTo>
                    <a:pt x="1805" y="206"/>
                  </a:lnTo>
                  <a:lnTo>
                    <a:pt x="180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7"/>
            <p:cNvSpPr/>
            <p:nvPr/>
          </p:nvSpPr>
          <p:spPr>
            <a:xfrm>
              <a:off x="5462650" y="3468525"/>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7"/>
            <p:cNvSpPr/>
            <p:nvPr/>
          </p:nvSpPr>
          <p:spPr>
            <a:xfrm>
              <a:off x="5462650" y="3503375"/>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7"/>
            <p:cNvSpPr/>
            <p:nvPr/>
          </p:nvSpPr>
          <p:spPr>
            <a:xfrm>
              <a:off x="5462650" y="3538225"/>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7"/>
            <p:cNvSpPr/>
            <p:nvPr/>
          </p:nvSpPr>
          <p:spPr>
            <a:xfrm>
              <a:off x="5462650" y="3573100"/>
              <a:ext cx="32325" cy="5150"/>
            </a:xfrm>
            <a:custGeom>
              <a:rect b="b" l="l" r="r" t="t"/>
              <a:pathLst>
                <a:path extrusionOk="0" h="206" w="1293">
                  <a:moveTo>
                    <a:pt x="0" y="0"/>
                  </a:moveTo>
                  <a:lnTo>
                    <a:pt x="0" y="205"/>
                  </a:lnTo>
                  <a:lnTo>
                    <a:pt x="1292" y="205"/>
                  </a:lnTo>
                  <a:lnTo>
                    <a:pt x="129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7"/>
            <p:cNvSpPr/>
            <p:nvPr/>
          </p:nvSpPr>
          <p:spPr>
            <a:xfrm>
              <a:off x="5462650" y="3607950"/>
              <a:ext cx="45125" cy="5150"/>
            </a:xfrm>
            <a:custGeom>
              <a:rect b="b" l="l" r="r" t="t"/>
              <a:pathLst>
                <a:path extrusionOk="0" h="206" w="1805">
                  <a:moveTo>
                    <a:pt x="0" y="0"/>
                  </a:moveTo>
                  <a:lnTo>
                    <a:pt x="0" y="205"/>
                  </a:lnTo>
                  <a:lnTo>
                    <a:pt x="1805" y="205"/>
                  </a:lnTo>
                  <a:lnTo>
                    <a:pt x="180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7"/>
            <p:cNvSpPr/>
            <p:nvPr/>
          </p:nvSpPr>
          <p:spPr>
            <a:xfrm>
              <a:off x="5462650" y="364280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7"/>
            <p:cNvSpPr/>
            <p:nvPr/>
          </p:nvSpPr>
          <p:spPr>
            <a:xfrm>
              <a:off x="5462650" y="3677650"/>
              <a:ext cx="32325" cy="5150"/>
            </a:xfrm>
            <a:custGeom>
              <a:rect b="b" l="l" r="r" t="t"/>
              <a:pathLst>
                <a:path extrusionOk="0" h="206" w="1293">
                  <a:moveTo>
                    <a:pt x="0" y="1"/>
                  </a:moveTo>
                  <a:lnTo>
                    <a:pt x="0" y="206"/>
                  </a:lnTo>
                  <a:lnTo>
                    <a:pt x="1292" y="206"/>
                  </a:lnTo>
                  <a:lnTo>
                    <a:pt x="129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7"/>
            <p:cNvSpPr/>
            <p:nvPr/>
          </p:nvSpPr>
          <p:spPr>
            <a:xfrm>
              <a:off x="5478025" y="3812475"/>
              <a:ext cx="37950" cy="137925"/>
            </a:xfrm>
            <a:custGeom>
              <a:rect b="b" l="l" r="r" t="t"/>
              <a:pathLst>
                <a:path extrusionOk="0" h="5517" w="1518">
                  <a:moveTo>
                    <a:pt x="0" y="1"/>
                  </a:moveTo>
                  <a:lnTo>
                    <a:pt x="0" y="5516"/>
                  </a:lnTo>
                  <a:lnTo>
                    <a:pt x="1518" y="5516"/>
                  </a:lnTo>
                  <a:lnTo>
                    <a:pt x="151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7"/>
            <p:cNvSpPr/>
            <p:nvPr/>
          </p:nvSpPr>
          <p:spPr>
            <a:xfrm>
              <a:off x="5400625" y="3950375"/>
              <a:ext cx="253750" cy="18475"/>
            </a:xfrm>
            <a:custGeom>
              <a:rect b="b" l="l" r="r" t="t"/>
              <a:pathLst>
                <a:path extrusionOk="0" h="739" w="10150">
                  <a:moveTo>
                    <a:pt x="0" y="0"/>
                  </a:moveTo>
                  <a:lnTo>
                    <a:pt x="0" y="738"/>
                  </a:lnTo>
                  <a:lnTo>
                    <a:pt x="10150" y="738"/>
                  </a:lnTo>
                  <a:lnTo>
                    <a:pt x="1015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7"/>
            <p:cNvSpPr/>
            <p:nvPr/>
          </p:nvSpPr>
          <p:spPr>
            <a:xfrm>
              <a:off x="5448300" y="3225025"/>
              <a:ext cx="158925" cy="20525"/>
            </a:xfrm>
            <a:custGeom>
              <a:rect b="b" l="l" r="r" t="t"/>
              <a:pathLst>
                <a:path extrusionOk="0" h="821" w="6357">
                  <a:moveTo>
                    <a:pt x="0" y="1"/>
                  </a:moveTo>
                  <a:lnTo>
                    <a:pt x="0" y="821"/>
                  </a:lnTo>
                  <a:lnTo>
                    <a:pt x="6357" y="821"/>
                  </a:lnTo>
                  <a:lnTo>
                    <a:pt x="6357"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3" name="Google Shape;563;p27"/>
          <p:cNvGrpSpPr/>
          <p:nvPr/>
        </p:nvGrpSpPr>
        <p:grpSpPr>
          <a:xfrm>
            <a:off x="651614" y="3937826"/>
            <a:ext cx="701854" cy="1120359"/>
            <a:chOff x="894125" y="2648175"/>
            <a:chExt cx="497875" cy="794750"/>
          </a:xfrm>
        </p:grpSpPr>
        <p:sp>
          <p:nvSpPr>
            <p:cNvPr id="564" name="Google Shape;564;p27"/>
            <p:cNvSpPr/>
            <p:nvPr/>
          </p:nvSpPr>
          <p:spPr>
            <a:xfrm>
              <a:off x="894125" y="2699050"/>
              <a:ext cx="497875" cy="743875"/>
            </a:xfrm>
            <a:custGeom>
              <a:rect b="b" l="l" r="r" t="t"/>
              <a:pathLst>
                <a:path extrusionOk="0" h="29755" w="19915">
                  <a:moveTo>
                    <a:pt x="6705" y="0"/>
                  </a:moveTo>
                  <a:lnTo>
                    <a:pt x="6705" y="13677"/>
                  </a:lnTo>
                  <a:cubicBezTo>
                    <a:pt x="2803" y="14944"/>
                    <a:pt x="1" y="18380"/>
                    <a:pt x="1" y="22450"/>
                  </a:cubicBezTo>
                  <a:cubicBezTo>
                    <a:pt x="1" y="27553"/>
                    <a:pt x="4437" y="29755"/>
                    <a:pt x="9941" y="29755"/>
                  </a:cubicBezTo>
                  <a:cubicBezTo>
                    <a:pt x="15445" y="29755"/>
                    <a:pt x="19915" y="27553"/>
                    <a:pt x="19915" y="22450"/>
                  </a:cubicBezTo>
                  <a:cubicBezTo>
                    <a:pt x="19915" y="18380"/>
                    <a:pt x="17080" y="14944"/>
                    <a:pt x="13177" y="13677"/>
                  </a:cubicBezTo>
                  <a:lnTo>
                    <a:pt x="1317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7"/>
            <p:cNvSpPr/>
            <p:nvPr/>
          </p:nvSpPr>
          <p:spPr>
            <a:xfrm>
              <a:off x="952500" y="3155525"/>
              <a:ext cx="380300" cy="239050"/>
            </a:xfrm>
            <a:custGeom>
              <a:rect b="b" l="l" r="r" t="t"/>
              <a:pathLst>
                <a:path extrusionOk="0" h="9562" w="15212">
                  <a:moveTo>
                    <a:pt x="2074" y="0"/>
                  </a:moveTo>
                  <a:cubicBezTo>
                    <a:pt x="1795" y="0"/>
                    <a:pt x="1526" y="8"/>
                    <a:pt x="1268" y="21"/>
                  </a:cubicBezTo>
                  <a:cubicBezTo>
                    <a:pt x="468" y="1155"/>
                    <a:pt x="1" y="2523"/>
                    <a:pt x="1" y="3957"/>
                  </a:cubicBezTo>
                  <a:cubicBezTo>
                    <a:pt x="1" y="7860"/>
                    <a:pt x="3403" y="9561"/>
                    <a:pt x="7606" y="9561"/>
                  </a:cubicBezTo>
                  <a:cubicBezTo>
                    <a:pt x="11809" y="9561"/>
                    <a:pt x="15212" y="7860"/>
                    <a:pt x="15212" y="3957"/>
                  </a:cubicBezTo>
                  <a:cubicBezTo>
                    <a:pt x="15212" y="3023"/>
                    <a:pt x="15011" y="2122"/>
                    <a:pt x="14678" y="1322"/>
                  </a:cubicBezTo>
                  <a:cubicBezTo>
                    <a:pt x="13736" y="1684"/>
                    <a:pt x="12717" y="1918"/>
                    <a:pt x="11629" y="1918"/>
                  </a:cubicBezTo>
                  <a:cubicBezTo>
                    <a:pt x="10712" y="1918"/>
                    <a:pt x="9747" y="1752"/>
                    <a:pt x="8740" y="1355"/>
                  </a:cubicBezTo>
                  <a:cubicBezTo>
                    <a:pt x="6167" y="314"/>
                    <a:pt x="3894" y="0"/>
                    <a:pt x="2074"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7"/>
            <p:cNvSpPr/>
            <p:nvPr/>
          </p:nvSpPr>
          <p:spPr>
            <a:xfrm>
              <a:off x="1030900" y="2648175"/>
              <a:ext cx="223500" cy="85075"/>
            </a:xfrm>
            <a:custGeom>
              <a:rect b="b" l="l" r="r" t="t"/>
              <a:pathLst>
                <a:path extrusionOk="0" h="3403" w="8940">
                  <a:moveTo>
                    <a:pt x="0" y="0"/>
                  </a:moveTo>
                  <a:lnTo>
                    <a:pt x="0" y="3403"/>
                  </a:lnTo>
                  <a:lnTo>
                    <a:pt x="8940" y="3403"/>
                  </a:lnTo>
                  <a:lnTo>
                    <a:pt x="89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7"/>
            <p:cNvSpPr/>
            <p:nvPr/>
          </p:nvSpPr>
          <p:spPr>
            <a:xfrm>
              <a:off x="1065925" y="2657350"/>
              <a:ext cx="7525" cy="65075"/>
            </a:xfrm>
            <a:custGeom>
              <a:rect b="b" l="l" r="r" t="t"/>
              <a:pathLst>
                <a:path extrusionOk="0" h="2603" w="301">
                  <a:moveTo>
                    <a:pt x="134" y="0"/>
                  </a:moveTo>
                  <a:cubicBezTo>
                    <a:pt x="67" y="0"/>
                    <a:pt x="0" y="67"/>
                    <a:pt x="0" y="167"/>
                  </a:cubicBezTo>
                  <a:lnTo>
                    <a:pt x="0" y="2435"/>
                  </a:lnTo>
                  <a:cubicBezTo>
                    <a:pt x="0" y="2502"/>
                    <a:pt x="67" y="2602"/>
                    <a:pt x="134" y="2602"/>
                  </a:cubicBezTo>
                  <a:cubicBezTo>
                    <a:pt x="234" y="2602"/>
                    <a:pt x="300" y="2502"/>
                    <a:pt x="300" y="2435"/>
                  </a:cubicBezTo>
                  <a:lnTo>
                    <a:pt x="300" y="167"/>
                  </a:lnTo>
                  <a:cubicBezTo>
                    <a:pt x="300"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7"/>
            <p:cNvSpPr/>
            <p:nvPr/>
          </p:nvSpPr>
          <p:spPr>
            <a:xfrm>
              <a:off x="1114275" y="2657350"/>
              <a:ext cx="8375" cy="65075"/>
            </a:xfrm>
            <a:custGeom>
              <a:rect b="b" l="l" r="r" t="t"/>
              <a:pathLst>
                <a:path extrusionOk="0" h="2603" w="335">
                  <a:moveTo>
                    <a:pt x="168" y="0"/>
                  </a:moveTo>
                  <a:cubicBezTo>
                    <a:pt x="68" y="0"/>
                    <a:pt x="1" y="67"/>
                    <a:pt x="1" y="167"/>
                  </a:cubicBezTo>
                  <a:lnTo>
                    <a:pt x="1" y="2435"/>
                  </a:lnTo>
                  <a:cubicBezTo>
                    <a:pt x="1" y="2502"/>
                    <a:pt x="68" y="2602"/>
                    <a:pt x="168" y="2602"/>
                  </a:cubicBezTo>
                  <a:cubicBezTo>
                    <a:pt x="234" y="2602"/>
                    <a:pt x="335" y="2502"/>
                    <a:pt x="335" y="2435"/>
                  </a:cubicBezTo>
                  <a:lnTo>
                    <a:pt x="335" y="167"/>
                  </a:lnTo>
                  <a:cubicBezTo>
                    <a:pt x="335"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7"/>
            <p:cNvSpPr/>
            <p:nvPr/>
          </p:nvSpPr>
          <p:spPr>
            <a:xfrm>
              <a:off x="1163500" y="2657350"/>
              <a:ext cx="7525" cy="65075"/>
            </a:xfrm>
            <a:custGeom>
              <a:rect b="b" l="l" r="r" t="t"/>
              <a:pathLst>
                <a:path extrusionOk="0" h="2603" w="301">
                  <a:moveTo>
                    <a:pt x="133" y="0"/>
                  </a:moveTo>
                  <a:cubicBezTo>
                    <a:pt x="67" y="0"/>
                    <a:pt x="0" y="67"/>
                    <a:pt x="0" y="167"/>
                  </a:cubicBezTo>
                  <a:lnTo>
                    <a:pt x="0" y="2435"/>
                  </a:lnTo>
                  <a:cubicBezTo>
                    <a:pt x="0" y="2502"/>
                    <a:pt x="67" y="2602"/>
                    <a:pt x="133" y="2602"/>
                  </a:cubicBezTo>
                  <a:cubicBezTo>
                    <a:pt x="234" y="2602"/>
                    <a:pt x="300" y="2502"/>
                    <a:pt x="300" y="2435"/>
                  </a:cubicBezTo>
                  <a:lnTo>
                    <a:pt x="300" y="167"/>
                  </a:lnTo>
                  <a:cubicBezTo>
                    <a:pt x="300" y="67"/>
                    <a:pt x="234" y="0"/>
                    <a:pt x="13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7"/>
            <p:cNvSpPr/>
            <p:nvPr/>
          </p:nvSpPr>
          <p:spPr>
            <a:xfrm>
              <a:off x="1211850" y="2657350"/>
              <a:ext cx="8375" cy="65075"/>
            </a:xfrm>
            <a:custGeom>
              <a:rect b="b" l="l" r="r" t="t"/>
              <a:pathLst>
                <a:path extrusionOk="0" h="2603" w="335">
                  <a:moveTo>
                    <a:pt x="168" y="0"/>
                  </a:moveTo>
                  <a:cubicBezTo>
                    <a:pt x="67" y="0"/>
                    <a:pt x="1" y="67"/>
                    <a:pt x="1" y="167"/>
                  </a:cubicBezTo>
                  <a:lnTo>
                    <a:pt x="1" y="2435"/>
                  </a:lnTo>
                  <a:cubicBezTo>
                    <a:pt x="1" y="2502"/>
                    <a:pt x="67" y="2602"/>
                    <a:pt x="168" y="2602"/>
                  </a:cubicBezTo>
                  <a:cubicBezTo>
                    <a:pt x="234" y="2602"/>
                    <a:pt x="334" y="2502"/>
                    <a:pt x="301" y="2435"/>
                  </a:cubicBezTo>
                  <a:lnTo>
                    <a:pt x="301" y="167"/>
                  </a:lnTo>
                  <a:cubicBezTo>
                    <a:pt x="301"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1" name="Google Shape;571;p27"/>
          <p:cNvGrpSpPr/>
          <p:nvPr/>
        </p:nvGrpSpPr>
        <p:grpSpPr>
          <a:xfrm>
            <a:off x="276592" y="319453"/>
            <a:ext cx="8440113" cy="4513022"/>
            <a:chOff x="276592" y="319453"/>
            <a:chExt cx="8440113" cy="4513022"/>
          </a:xfrm>
        </p:grpSpPr>
        <p:sp>
          <p:nvSpPr>
            <p:cNvPr id="572" name="Google Shape;572;p27"/>
            <p:cNvSpPr/>
            <p:nvPr/>
          </p:nvSpPr>
          <p:spPr>
            <a:xfrm flipH="1" rot="10800000">
              <a:off x="8279014" y="539391"/>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7"/>
            <p:cNvSpPr/>
            <p:nvPr/>
          </p:nvSpPr>
          <p:spPr>
            <a:xfrm flipH="1" rot="10800000">
              <a:off x="276603" y="14489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7"/>
            <p:cNvSpPr/>
            <p:nvPr/>
          </p:nvSpPr>
          <p:spPr>
            <a:xfrm flipH="1" rot="10800000">
              <a:off x="8630025" y="18230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7"/>
            <p:cNvSpPr/>
            <p:nvPr/>
          </p:nvSpPr>
          <p:spPr>
            <a:xfrm flipH="1" rot="10800000">
              <a:off x="276592" y="4106218"/>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7"/>
            <p:cNvSpPr/>
            <p:nvPr/>
          </p:nvSpPr>
          <p:spPr>
            <a:xfrm flipH="1" rot="10800000">
              <a:off x="4898884" y="4745759"/>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7"/>
            <p:cNvSpPr/>
            <p:nvPr/>
          </p:nvSpPr>
          <p:spPr>
            <a:xfrm flipH="1" rot="10800000">
              <a:off x="5942192" y="3194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578" name="Shape 578"/>
        <p:cNvGrpSpPr/>
        <p:nvPr/>
      </p:nvGrpSpPr>
      <p:grpSpPr>
        <a:xfrm>
          <a:off x="0" y="0"/>
          <a:ext cx="0" cy="0"/>
          <a:chOff x="0" y="0"/>
          <a:chExt cx="0" cy="0"/>
        </a:xfrm>
      </p:grpSpPr>
      <p:sp>
        <p:nvSpPr>
          <p:cNvPr id="579" name="Google Shape;579;p28"/>
          <p:cNvSpPr txBox="1"/>
          <p:nvPr>
            <p:ph idx="1" type="subTitle"/>
          </p:nvPr>
        </p:nvSpPr>
        <p:spPr>
          <a:xfrm>
            <a:off x="875675" y="2300938"/>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80" name="Google Shape;580;p28"/>
          <p:cNvSpPr txBox="1"/>
          <p:nvPr>
            <p:ph idx="2" type="subTitle"/>
          </p:nvPr>
        </p:nvSpPr>
        <p:spPr>
          <a:xfrm>
            <a:off x="3505939" y="2300938"/>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81" name="Google Shape;581;p28"/>
          <p:cNvSpPr txBox="1"/>
          <p:nvPr>
            <p:ph idx="3" type="subTitle"/>
          </p:nvPr>
        </p:nvSpPr>
        <p:spPr>
          <a:xfrm>
            <a:off x="875675" y="3886738"/>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82" name="Google Shape;582;p28"/>
          <p:cNvSpPr txBox="1"/>
          <p:nvPr>
            <p:ph idx="4" type="subTitle"/>
          </p:nvPr>
        </p:nvSpPr>
        <p:spPr>
          <a:xfrm>
            <a:off x="3505939" y="3886738"/>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83" name="Google Shape;583;p28"/>
          <p:cNvSpPr txBox="1"/>
          <p:nvPr>
            <p:ph idx="5" type="subTitle"/>
          </p:nvPr>
        </p:nvSpPr>
        <p:spPr>
          <a:xfrm>
            <a:off x="6136200" y="2300938"/>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84" name="Google Shape;584;p28"/>
          <p:cNvSpPr txBox="1"/>
          <p:nvPr>
            <p:ph idx="6" type="subTitle"/>
          </p:nvPr>
        </p:nvSpPr>
        <p:spPr>
          <a:xfrm>
            <a:off x="6136200" y="3886738"/>
            <a:ext cx="2132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585" name="Google Shape;585;p28"/>
          <p:cNvSpPr txBox="1"/>
          <p:nvPr>
            <p:ph idx="7" type="subTitle"/>
          </p:nvPr>
        </p:nvSpPr>
        <p:spPr>
          <a:xfrm>
            <a:off x="3505939" y="1588461"/>
            <a:ext cx="2132100" cy="800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86" name="Google Shape;586;p28"/>
          <p:cNvSpPr txBox="1"/>
          <p:nvPr>
            <p:ph idx="8" type="subTitle"/>
          </p:nvPr>
        </p:nvSpPr>
        <p:spPr>
          <a:xfrm>
            <a:off x="3505939" y="3174337"/>
            <a:ext cx="2132100" cy="800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87" name="Google Shape;587;p28"/>
          <p:cNvSpPr txBox="1"/>
          <p:nvPr>
            <p:ph idx="9" type="subTitle"/>
          </p:nvPr>
        </p:nvSpPr>
        <p:spPr>
          <a:xfrm>
            <a:off x="6136200" y="1588461"/>
            <a:ext cx="2132100" cy="800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88" name="Google Shape;588;p28"/>
          <p:cNvSpPr txBox="1"/>
          <p:nvPr>
            <p:ph idx="13" type="subTitle"/>
          </p:nvPr>
        </p:nvSpPr>
        <p:spPr>
          <a:xfrm>
            <a:off x="6136200" y="3174337"/>
            <a:ext cx="2132100" cy="800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89" name="Google Shape;589;p28"/>
          <p:cNvSpPr txBox="1"/>
          <p:nvPr>
            <p:ph idx="14" type="subTitle"/>
          </p:nvPr>
        </p:nvSpPr>
        <p:spPr>
          <a:xfrm>
            <a:off x="875675" y="1588461"/>
            <a:ext cx="2132100" cy="800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90" name="Google Shape;590;p28"/>
          <p:cNvSpPr txBox="1"/>
          <p:nvPr>
            <p:ph idx="15" type="subTitle"/>
          </p:nvPr>
        </p:nvSpPr>
        <p:spPr>
          <a:xfrm>
            <a:off x="875675" y="3174337"/>
            <a:ext cx="2132100" cy="800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591" name="Google Shape;591;p28"/>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592" name="Google Shape;592;p28"/>
          <p:cNvSpPr/>
          <p:nvPr/>
        </p:nvSpPr>
        <p:spPr>
          <a:xfrm flipH="1">
            <a:off x="5073711" y="5053300"/>
            <a:ext cx="1682565"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3" name="Google Shape;593;p28"/>
          <p:cNvGrpSpPr/>
          <p:nvPr/>
        </p:nvGrpSpPr>
        <p:grpSpPr>
          <a:xfrm flipH="1" rot="-1800013">
            <a:off x="6128202" y="4871232"/>
            <a:ext cx="288412" cy="230579"/>
            <a:chOff x="5243250" y="2506925"/>
            <a:chExt cx="192250" cy="153700"/>
          </a:xfrm>
        </p:grpSpPr>
        <p:sp>
          <p:nvSpPr>
            <p:cNvPr id="594" name="Google Shape;594;p28"/>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8"/>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8"/>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7" name="Google Shape;597;p28"/>
          <p:cNvGrpSpPr/>
          <p:nvPr/>
        </p:nvGrpSpPr>
        <p:grpSpPr>
          <a:xfrm flipH="1">
            <a:off x="5890996" y="4827015"/>
            <a:ext cx="293027" cy="226005"/>
            <a:chOff x="5483150" y="2495300"/>
            <a:chExt cx="195325" cy="150650"/>
          </a:xfrm>
        </p:grpSpPr>
        <p:sp>
          <p:nvSpPr>
            <p:cNvPr id="598" name="Google Shape;598;p28"/>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8"/>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8"/>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1" name="Google Shape;601;p28"/>
          <p:cNvGrpSpPr/>
          <p:nvPr/>
        </p:nvGrpSpPr>
        <p:grpSpPr>
          <a:xfrm flipH="1" rot="-2281081">
            <a:off x="5599995" y="4885776"/>
            <a:ext cx="288418" cy="230584"/>
            <a:chOff x="5243250" y="2506925"/>
            <a:chExt cx="192250" cy="153700"/>
          </a:xfrm>
        </p:grpSpPr>
        <p:sp>
          <p:nvSpPr>
            <p:cNvPr id="602" name="Google Shape;602;p28"/>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8"/>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8"/>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5" name="Google Shape;605;p28"/>
          <p:cNvGrpSpPr/>
          <p:nvPr/>
        </p:nvGrpSpPr>
        <p:grpSpPr>
          <a:xfrm>
            <a:off x="335114" y="235053"/>
            <a:ext cx="8522008" cy="4673084"/>
            <a:chOff x="335114" y="235053"/>
            <a:chExt cx="8522008" cy="4673084"/>
          </a:xfrm>
        </p:grpSpPr>
        <p:sp>
          <p:nvSpPr>
            <p:cNvPr id="606" name="Google Shape;606;p28"/>
            <p:cNvSpPr/>
            <p:nvPr/>
          </p:nvSpPr>
          <p:spPr>
            <a:xfrm flipH="1" rot="10800000">
              <a:off x="335114" y="1159716"/>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8"/>
            <p:cNvSpPr/>
            <p:nvPr/>
          </p:nvSpPr>
          <p:spPr>
            <a:xfrm flipH="1" rot="10800000">
              <a:off x="8424002" y="464591"/>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8"/>
            <p:cNvSpPr/>
            <p:nvPr/>
          </p:nvSpPr>
          <p:spPr>
            <a:xfrm flipH="1" rot="10800000">
              <a:off x="335129" y="27493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8"/>
            <p:cNvSpPr/>
            <p:nvPr/>
          </p:nvSpPr>
          <p:spPr>
            <a:xfrm flipH="1" rot="10800000">
              <a:off x="8724763" y="18809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8"/>
            <p:cNvSpPr/>
            <p:nvPr/>
          </p:nvSpPr>
          <p:spPr>
            <a:xfrm flipH="1" rot="10800000">
              <a:off x="451580" y="4419843"/>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8"/>
            <p:cNvSpPr/>
            <p:nvPr/>
          </p:nvSpPr>
          <p:spPr>
            <a:xfrm flipH="1" rot="10800000">
              <a:off x="8181622" y="4821422"/>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8"/>
            <p:cNvSpPr/>
            <p:nvPr/>
          </p:nvSpPr>
          <p:spPr>
            <a:xfrm flipH="1" rot="10800000">
              <a:off x="8811447" y="340947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8"/>
            <p:cNvSpPr/>
            <p:nvPr/>
          </p:nvSpPr>
          <p:spPr>
            <a:xfrm flipH="1" rot="10800000">
              <a:off x="3505948" y="4760207"/>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8"/>
            <p:cNvSpPr/>
            <p:nvPr/>
          </p:nvSpPr>
          <p:spPr>
            <a:xfrm flipH="1" rot="10800000">
              <a:off x="5420830" y="2350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 name="Google Shape;615;p28"/>
          <p:cNvGrpSpPr/>
          <p:nvPr/>
        </p:nvGrpSpPr>
        <p:grpSpPr>
          <a:xfrm>
            <a:off x="451587" y="356915"/>
            <a:ext cx="348675" cy="348743"/>
            <a:chOff x="4593050" y="887300"/>
            <a:chExt cx="126625" cy="126650"/>
          </a:xfrm>
        </p:grpSpPr>
        <p:sp>
          <p:nvSpPr>
            <p:cNvPr id="616" name="Google Shape;616;p28"/>
            <p:cNvSpPr/>
            <p:nvPr/>
          </p:nvSpPr>
          <p:spPr>
            <a:xfrm>
              <a:off x="4593050" y="887300"/>
              <a:ext cx="126625" cy="126650"/>
            </a:xfrm>
            <a:custGeom>
              <a:rect b="b" l="l" r="r" t="t"/>
              <a:pathLst>
                <a:path extrusionOk="0" h="5066" w="5065">
                  <a:moveTo>
                    <a:pt x="2522" y="1"/>
                  </a:moveTo>
                  <a:cubicBezTo>
                    <a:pt x="2379" y="1"/>
                    <a:pt x="2276" y="83"/>
                    <a:pt x="2276" y="185"/>
                  </a:cubicBezTo>
                  <a:cubicBezTo>
                    <a:pt x="2276" y="267"/>
                    <a:pt x="2358" y="349"/>
                    <a:pt x="2461" y="370"/>
                  </a:cubicBezTo>
                  <a:cubicBezTo>
                    <a:pt x="2461" y="555"/>
                    <a:pt x="2461" y="719"/>
                    <a:pt x="2461" y="903"/>
                  </a:cubicBezTo>
                  <a:cubicBezTo>
                    <a:pt x="2297" y="903"/>
                    <a:pt x="2133" y="944"/>
                    <a:pt x="1969" y="1006"/>
                  </a:cubicBezTo>
                  <a:cubicBezTo>
                    <a:pt x="1969" y="985"/>
                    <a:pt x="1948" y="944"/>
                    <a:pt x="1928" y="903"/>
                  </a:cubicBezTo>
                  <a:lnTo>
                    <a:pt x="1723" y="390"/>
                  </a:lnTo>
                  <a:cubicBezTo>
                    <a:pt x="1708" y="360"/>
                    <a:pt x="1682" y="347"/>
                    <a:pt x="1657" y="347"/>
                  </a:cubicBezTo>
                  <a:cubicBezTo>
                    <a:pt x="1614" y="347"/>
                    <a:pt x="1574" y="387"/>
                    <a:pt x="1600" y="452"/>
                  </a:cubicBezTo>
                  <a:cubicBezTo>
                    <a:pt x="1682" y="657"/>
                    <a:pt x="1764" y="862"/>
                    <a:pt x="1846" y="1067"/>
                  </a:cubicBezTo>
                  <a:cubicBezTo>
                    <a:pt x="1702" y="1149"/>
                    <a:pt x="1579" y="1252"/>
                    <a:pt x="1477" y="1375"/>
                  </a:cubicBezTo>
                  <a:cubicBezTo>
                    <a:pt x="1436" y="1334"/>
                    <a:pt x="1395" y="1293"/>
                    <a:pt x="1374" y="1252"/>
                  </a:cubicBezTo>
                  <a:cubicBezTo>
                    <a:pt x="1251" y="1149"/>
                    <a:pt x="1149" y="1047"/>
                    <a:pt x="1046" y="944"/>
                  </a:cubicBezTo>
                  <a:cubicBezTo>
                    <a:pt x="1108" y="862"/>
                    <a:pt x="1128" y="760"/>
                    <a:pt x="1067" y="698"/>
                  </a:cubicBezTo>
                  <a:cubicBezTo>
                    <a:pt x="1032" y="664"/>
                    <a:pt x="987" y="647"/>
                    <a:pt x="939" y="647"/>
                  </a:cubicBezTo>
                  <a:cubicBezTo>
                    <a:pt x="872" y="647"/>
                    <a:pt x="798" y="679"/>
                    <a:pt x="739" y="739"/>
                  </a:cubicBezTo>
                  <a:cubicBezTo>
                    <a:pt x="636" y="842"/>
                    <a:pt x="616" y="985"/>
                    <a:pt x="698" y="1067"/>
                  </a:cubicBezTo>
                  <a:cubicBezTo>
                    <a:pt x="723" y="1093"/>
                    <a:pt x="756" y="1104"/>
                    <a:pt x="793" y="1104"/>
                  </a:cubicBezTo>
                  <a:cubicBezTo>
                    <a:pt x="845" y="1104"/>
                    <a:pt x="905" y="1082"/>
                    <a:pt x="964" y="1047"/>
                  </a:cubicBezTo>
                  <a:cubicBezTo>
                    <a:pt x="1087" y="1190"/>
                    <a:pt x="1231" y="1334"/>
                    <a:pt x="1374" y="1477"/>
                  </a:cubicBezTo>
                  <a:cubicBezTo>
                    <a:pt x="1292" y="1600"/>
                    <a:pt x="1210" y="1723"/>
                    <a:pt x="1149" y="1867"/>
                  </a:cubicBezTo>
                  <a:cubicBezTo>
                    <a:pt x="1087" y="1846"/>
                    <a:pt x="1026" y="1826"/>
                    <a:pt x="964" y="1805"/>
                  </a:cubicBezTo>
                  <a:cubicBezTo>
                    <a:pt x="800" y="1744"/>
                    <a:pt x="616" y="1662"/>
                    <a:pt x="451" y="1600"/>
                  </a:cubicBezTo>
                  <a:cubicBezTo>
                    <a:pt x="440" y="1595"/>
                    <a:pt x="429" y="1592"/>
                    <a:pt x="419" y="1592"/>
                  </a:cubicBezTo>
                  <a:cubicBezTo>
                    <a:pt x="355" y="1592"/>
                    <a:pt x="319" y="1688"/>
                    <a:pt x="390" y="1723"/>
                  </a:cubicBezTo>
                  <a:cubicBezTo>
                    <a:pt x="636" y="1826"/>
                    <a:pt x="862" y="1908"/>
                    <a:pt x="1087" y="2010"/>
                  </a:cubicBezTo>
                  <a:cubicBezTo>
                    <a:pt x="1046" y="2154"/>
                    <a:pt x="1026" y="2297"/>
                    <a:pt x="1026" y="2461"/>
                  </a:cubicBezTo>
                  <a:lnTo>
                    <a:pt x="369" y="2461"/>
                  </a:lnTo>
                  <a:cubicBezTo>
                    <a:pt x="349" y="2359"/>
                    <a:pt x="267" y="2277"/>
                    <a:pt x="185" y="2277"/>
                  </a:cubicBezTo>
                  <a:cubicBezTo>
                    <a:pt x="82" y="2277"/>
                    <a:pt x="0" y="2400"/>
                    <a:pt x="0" y="2543"/>
                  </a:cubicBezTo>
                  <a:cubicBezTo>
                    <a:pt x="0" y="2687"/>
                    <a:pt x="82" y="2789"/>
                    <a:pt x="185" y="2789"/>
                  </a:cubicBezTo>
                  <a:cubicBezTo>
                    <a:pt x="287" y="2789"/>
                    <a:pt x="349" y="2707"/>
                    <a:pt x="369" y="2605"/>
                  </a:cubicBezTo>
                  <a:lnTo>
                    <a:pt x="1026" y="2605"/>
                  </a:lnTo>
                  <a:cubicBezTo>
                    <a:pt x="1046" y="2748"/>
                    <a:pt x="1067" y="2892"/>
                    <a:pt x="1128" y="3036"/>
                  </a:cubicBezTo>
                  <a:cubicBezTo>
                    <a:pt x="1067" y="3056"/>
                    <a:pt x="985" y="3097"/>
                    <a:pt x="923" y="3118"/>
                  </a:cubicBezTo>
                  <a:lnTo>
                    <a:pt x="390" y="3343"/>
                  </a:lnTo>
                  <a:cubicBezTo>
                    <a:pt x="319" y="3378"/>
                    <a:pt x="355" y="3474"/>
                    <a:pt x="419" y="3474"/>
                  </a:cubicBezTo>
                  <a:cubicBezTo>
                    <a:pt x="429" y="3474"/>
                    <a:pt x="440" y="3472"/>
                    <a:pt x="451" y="3466"/>
                  </a:cubicBezTo>
                  <a:cubicBezTo>
                    <a:pt x="698" y="3364"/>
                    <a:pt x="944" y="3261"/>
                    <a:pt x="1190" y="3159"/>
                  </a:cubicBezTo>
                  <a:cubicBezTo>
                    <a:pt x="1251" y="3282"/>
                    <a:pt x="1354" y="3405"/>
                    <a:pt x="1456" y="3507"/>
                  </a:cubicBezTo>
                  <a:cubicBezTo>
                    <a:pt x="1395" y="3569"/>
                    <a:pt x="1333" y="3630"/>
                    <a:pt x="1272" y="3692"/>
                  </a:cubicBezTo>
                  <a:cubicBezTo>
                    <a:pt x="1169" y="3794"/>
                    <a:pt x="1046" y="3917"/>
                    <a:pt x="944" y="4020"/>
                  </a:cubicBezTo>
                  <a:cubicBezTo>
                    <a:pt x="898" y="3986"/>
                    <a:pt x="847" y="3971"/>
                    <a:pt x="800" y="3971"/>
                  </a:cubicBezTo>
                  <a:cubicBezTo>
                    <a:pt x="761" y="3971"/>
                    <a:pt x="725" y="3981"/>
                    <a:pt x="698" y="3999"/>
                  </a:cubicBezTo>
                  <a:cubicBezTo>
                    <a:pt x="616" y="4081"/>
                    <a:pt x="636" y="4225"/>
                    <a:pt x="739" y="4327"/>
                  </a:cubicBezTo>
                  <a:cubicBezTo>
                    <a:pt x="798" y="4387"/>
                    <a:pt x="872" y="4419"/>
                    <a:pt x="939" y="4419"/>
                  </a:cubicBezTo>
                  <a:cubicBezTo>
                    <a:pt x="987" y="4419"/>
                    <a:pt x="1032" y="4403"/>
                    <a:pt x="1067" y="4368"/>
                  </a:cubicBezTo>
                  <a:cubicBezTo>
                    <a:pt x="1128" y="4307"/>
                    <a:pt x="1108" y="4204"/>
                    <a:pt x="1046" y="4102"/>
                  </a:cubicBezTo>
                  <a:lnTo>
                    <a:pt x="1559" y="3610"/>
                  </a:lnTo>
                  <a:cubicBezTo>
                    <a:pt x="1661" y="3692"/>
                    <a:pt x="1784" y="3774"/>
                    <a:pt x="1928" y="3835"/>
                  </a:cubicBezTo>
                  <a:cubicBezTo>
                    <a:pt x="1887" y="3917"/>
                    <a:pt x="1846" y="3999"/>
                    <a:pt x="1805" y="4081"/>
                  </a:cubicBezTo>
                  <a:cubicBezTo>
                    <a:pt x="1743" y="4266"/>
                    <a:pt x="1661" y="4430"/>
                    <a:pt x="1600" y="4614"/>
                  </a:cubicBezTo>
                  <a:cubicBezTo>
                    <a:pt x="1574" y="4666"/>
                    <a:pt x="1621" y="4709"/>
                    <a:pt x="1664" y="4709"/>
                  </a:cubicBezTo>
                  <a:cubicBezTo>
                    <a:pt x="1690" y="4709"/>
                    <a:pt x="1715" y="4694"/>
                    <a:pt x="1723" y="4655"/>
                  </a:cubicBezTo>
                  <a:cubicBezTo>
                    <a:pt x="1825" y="4409"/>
                    <a:pt x="1948" y="4143"/>
                    <a:pt x="2051" y="3876"/>
                  </a:cubicBezTo>
                  <a:cubicBezTo>
                    <a:pt x="2174" y="3917"/>
                    <a:pt x="2317" y="3938"/>
                    <a:pt x="2461" y="3938"/>
                  </a:cubicBezTo>
                  <a:cubicBezTo>
                    <a:pt x="2461" y="4040"/>
                    <a:pt x="2461" y="4143"/>
                    <a:pt x="2461" y="4245"/>
                  </a:cubicBezTo>
                  <a:cubicBezTo>
                    <a:pt x="2461" y="4389"/>
                    <a:pt x="2461" y="4553"/>
                    <a:pt x="2461" y="4696"/>
                  </a:cubicBezTo>
                  <a:cubicBezTo>
                    <a:pt x="2358" y="4717"/>
                    <a:pt x="2276" y="4799"/>
                    <a:pt x="2276" y="4881"/>
                  </a:cubicBezTo>
                  <a:cubicBezTo>
                    <a:pt x="2276" y="4983"/>
                    <a:pt x="2399" y="5065"/>
                    <a:pt x="2543" y="5065"/>
                  </a:cubicBezTo>
                  <a:cubicBezTo>
                    <a:pt x="2686" y="5065"/>
                    <a:pt x="2789" y="4983"/>
                    <a:pt x="2789" y="4881"/>
                  </a:cubicBezTo>
                  <a:cubicBezTo>
                    <a:pt x="2789" y="4799"/>
                    <a:pt x="2707" y="4717"/>
                    <a:pt x="2604" y="4696"/>
                  </a:cubicBezTo>
                  <a:cubicBezTo>
                    <a:pt x="2604" y="4450"/>
                    <a:pt x="2604" y="4184"/>
                    <a:pt x="2604" y="3938"/>
                  </a:cubicBezTo>
                  <a:cubicBezTo>
                    <a:pt x="2748" y="3917"/>
                    <a:pt x="2871" y="3876"/>
                    <a:pt x="2994" y="3835"/>
                  </a:cubicBezTo>
                  <a:cubicBezTo>
                    <a:pt x="3056" y="3938"/>
                    <a:pt x="3097" y="4040"/>
                    <a:pt x="3138" y="4143"/>
                  </a:cubicBezTo>
                  <a:lnTo>
                    <a:pt x="3343" y="4655"/>
                  </a:lnTo>
                  <a:cubicBezTo>
                    <a:pt x="3358" y="4687"/>
                    <a:pt x="3386" y="4700"/>
                    <a:pt x="3412" y="4700"/>
                  </a:cubicBezTo>
                  <a:cubicBezTo>
                    <a:pt x="3454" y="4700"/>
                    <a:pt x="3491" y="4665"/>
                    <a:pt x="3466" y="4614"/>
                  </a:cubicBezTo>
                  <a:cubicBezTo>
                    <a:pt x="3363" y="4327"/>
                    <a:pt x="3240" y="4061"/>
                    <a:pt x="3138" y="3794"/>
                  </a:cubicBezTo>
                  <a:cubicBezTo>
                    <a:pt x="3261" y="3733"/>
                    <a:pt x="3384" y="3651"/>
                    <a:pt x="3486" y="3569"/>
                  </a:cubicBezTo>
                  <a:cubicBezTo>
                    <a:pt x="3548" y="3651"/>
                    <a:pt x="3630" y="3712"/>
                    <a:pt x="3691" y="3794"/>
                  </a:cubicBezTo>
                  <a:cubicBezTo>
                    <a:pt x="3814" y="3897"/>
                    <a:pt x="3917" y="3999"/>
                    <a:pt x="4019" y="4102"/>
                  </a:cubicBezTo>
                  <a:cubicBezTo>
                    <a:pt x="3958" y="4204"/>
                    <a:pt x="3937" y="4307"/>
                    <a:pt x="3999" y="4368"/>
                  </a:cubicBezTo>
                  <a:cubicBezTo>
                    <a:pt x="4033" y="4403"/>
                    <a:pt x="4078" y="4419"/>
                    <a:pt x="4126" y="4419"/>
                  </a:cubicBezTo>
                  <a:cubicBezTo>
                    <a:pt x="4193" y="4419"/>
                    <a:pt x="4267" y="4387"/>
                    <a:pt x="4327" y="4327"/>
                  </a:cubicBezTo>
                  <a:cubicBezTo>
                    <a:pt x="4429" y="4225"/>
                    <a:pt x="4450" y="4081"/>
                    <a:pt x="4368" y="3999"/>
                  </a:cubicBezTo>
                  <a:cubicBezTo>
                    <a:pt x="4342" y="3973"/>
                    <a:pt x="4309" y="3962"/>
                    <a:pt x="4273" y="3962"/>
                  </a:cubicBezTo>
                  <a:cubicBezTo>
                    <a:pt x="4224" y="3962"/>
                    <a:pt x="4169" y="3984"/>
                    <a:pt x="4122" y="4020"/>
                  </a:cubicBezTo>
                  <a:lnTo>
                    <a:pt x="3589" y="3487"/>
                  </a:lnTo>
                  <a:cubicBezTo>
                    <a:pt x="3691" y="3384"/>
                    <a:pt x="3794" y="3261"/>
                    <a:pt x="3855" y="3138"/>
                  </a:cubicBezTo>
                  <a:cubicBezTo>
                    <a:pt x="3937" y="3179"/>
                    <a:pt x="4019" y="3220"/>
                    <a:pt x="4101" y="3241"/>
                  </a:cubicBezTo>
                  <a:cubicBezTo>
                    <a:pt x="4265" y="3323"/>
                    <a:pt x="4450" y="3384"/>
                    <a:pt x="4614" y="3466"/>
                  </a:cubicBezTo>
                  <a:cubicBezTo>
                    <a:pt x="4620" y="3468"/>
                    <a:pt x="4626" y="3468"/>
                    <a:pt x="4632" y="3468"/>
                  </a:cubicBezTo>
                  <a:cubicBezTo>
                    <a:pt x="4704" y="3468"/>
                    <a:pt x="4751" y="3360"/>
                    <a:pt x="4675" y="3323"/>
                  </a:cubicBezTo>
                  <a:cubicBezTo>
                    <a:pt x="4429" y="3220"/>
                    <a:pt x="4183" y="3118"/>
                    <a:pt x="3917" y="3015"/>
                  </a:cubicBezTo>
                  <a:cubicBezTo>
                    <a:pt x="3978" y="2892"/>
                    <a:pt x="4019" y="2748"/>
                    <a:pt x="4040" y="2584"/>
                  </a:cubicBezTo>
                  <a:lnTo>
                    <a:pt x="4696" y="2584"/>
                  </a:lnTo>
                  <a:cubicBezTo>
                    <a:pt x="4716" y="2707"/>
                    <a:pt x="4778" y="2789"/>
                    <a:pt x="4880" y="2789"/>
                  </a:cubicBezTo>
                  <a:cubicBezTo>
                    <a:pt x="4983" y="2789"/>
                    <a:pt x="5065" y="2687"/>
                    <a:pt x="5065" y="2523"/>
                  </a:cubicBezTo>
                  <a:cubicBezTo>
                    <a:pt x="5065" y="2379"/>
                    <a:pt x="4983" y="2277"/>
                    <a:pt x="4880" y="2277"/>
                  </a:cubicBezTo>
                  <a:cubicBezTo>
                    <a:pt x="4798" y="2277"/>
                    <a:pt x="4716" y="2359"/>
                    <a:pt x="4696" y="2461"/>
                  </a:cubicBezTo>
                  <a:lnTo>
                    <a:pt x="4040" y="2461"/>
                  </a:lnTo>
                  <a:cubicBezTo>
                    <a:pt x="4040" y="2297"/>
                    <a:pt x="4019" y="2154"/>
                    <a:pt x="3958" y="2010"/>
                  </a:cubicBezTo>
                  <a:lnTo>
                    <a:pt x="4142" y="1928"/>
                  </a:lnTo>
                  <a:lnTo>
                    <a:pt x="4675" y="1703"/>
                  </a:lnTo>
                  <a:cubicBezTo>
                    <a:pt x="4747" y="1685"/>
                    <a:pt x="4709" y="1572"/>
                    <a:pt x="4643" y="1572"/>
                  </a:cubicBezTo>
                  <a:cubicBezTo>
                    <a:pt x="4634" y="1572"/>
                    <a:pt x="4624" y="1575"/>
                    <a:pt x="4614" y="1580"/>
                  </a:cubicBezTo>
                  <a:lnTo>
                    <a:pt x="3896" y="1887"/>
                  </a:lnTo>
                  <a:cubicBezTo>
                    <a:pt x="3835" y="1744"/>
                    <a:pt x="3753" y="1621"/>
                    <a:pt x="3650" y="1498"/>
                  </a:cubicBezTo>
                  <a:cubicBezTo>
                    <a:pt x="3712" y="1457"/>
                    <a:pt x="3753" y="1395"/>
                    <a:pt x="3794" y="1354"/>
                  </a:cubicBezTo>
                  <a:cubicBezTo>
                    <a:pt x="3896" y="1252"/>
                    <a:pt x="3999" y="1149"/>
                    <a:pt x="4101" y="1047"/>
                  </a:cubicBezTo>
                  <a:cubicBezTo>
                    <a:pt x="4161" y="1082"/>
                    <a:pt x="4220" y="1104"/>
                    <a:pt x="4272" y="1104"/>
                  </a:cubicBezTo>
                  <a:cubicBezTo>
                    <a:pt x="4309" y="1104"/>
                    <a:pt x="4342" y="1093"/>
                    <a:pt x="4368" y="1067"/>
                  </a:cubicBezTo>
                  <a:cubicBezTo>
                    <a:pt x="4450" y="985"/>
                    <a:pt x="4429" y="842"/>
                    <a:pt x="4327" y="739"/>
                  </a:cubicBezTo>
                  <a:cubicBezTo>
                    <a:pt x="4267" y="679"/>
                    <a:pt x="4193" y="647"/>
                    <a:pt x="4126" y="647"/>
                  </a:cubicBezTo>
                  <a:cubicBezTo>
                    <a:pt x="4078" y="647"/>
                    <a:pt x="4033" y="664"/>
                    <a:pt x="3999" y="698"/>
                  </a:cubicBezTo>
                  <a:cubicBezTo>
                    <a:pt x="3937" y="760"/>
                    <a:pt x="3958" y="862"/>
                    <a:pt x="4019" y="944"/>
                  </a:cubicBezTo>
                  <a:lnTo>
                    <a:pt x="3568" y="1395"/>
                  </a:lnTo>
                  <a:cubicBezTo>
                    <a:pt x="3445" y="1293"/>
                    <a:pt x="3322" y="1190"/>
                    <a:pt x="3199" y="1108"/>
                  </a:cubicBezTo>
                  <a:cubicBezTo>
                    <a:pt x="3220" y="1067"/>
                    <a:pt x="3240" y="1006"/>
                    <a:pt x="3261" y="965"/>
                  </a:cubicBezTo>
                  <a:cubicBezTo>
                    <a:pt x="3322" y="780"/>
                    <a:pt x="3404" y="616"/>
                    <a:pt x="3466" y="431"/>
                  </a:cubicBezTo>
                  <a:cubicBezTo>
                    <a:pt x="3491" y="381"/>
                    <a:pt x="3446" y="346"/>
                    <a:pt x="3403" y="346"/>
                  </a:cubicBezTo>
                  <a:cubicBezTo>
                    <a:pt x="3376" y="346"/>
                    <a:pt x="3350" y="359"/>
                    <a:pt x="3343" y="390"/>
                  </a:cubicBezTo>
                  <a:cubicBezTo>
                    <a:pt x="3240" y="596"/>
                    <a:pt x="3158" y="821"/>
                    <a:pt x="3076" y="1047"/>
                  </a:cubicBezTo>
                  <a:cubicBezTo>
                    <a:pt x="2912" y="985"/>
                    <a:pt x="2768" y="924"/>
                    <a:pt x="2604" y="924"/>
                  </a:cubicBezTo>
                  <a:lnTo>
                    <a:pt x="2604" y="801"/>
                  </a:lnTo>
                  <a:cubicBezTo>
                    <a:pt x="2604" y="657"/>
                    <a:pt x="2604" y="514"/>
                    <a:pt x="2604" y="370"/>
                  </a:cubicBezTo>
                  <a:cubicBezTo>
                    <a:pt x="2707" y="349"/>
                    <a:pt x="2789" y="267"/>
                    <a:pt x="2789" y="185"/>
                  </a:cubicBezTo>
                  <a:cubicBezTo>
                    <a:pt x="2789" y="83"/>
                    <a:pt x="2666" y="1"/>
                    <a:pt x="2522"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8"/>
            <p:cNvSpPr/>
            <p:nvPr/>
          </p:nvSpPr>
          <p:spPr>
            <a:xfrm>
              <a:off x="4629950" y="925250"/>
              <a:ext cx="14900" cy="15900"/>
            </a:xfrm>
            <a:custGeom>
              <a:rect b="b" l="l" r="r" t="t"/>
              <a:pathLst>
                <a:path extrusionOk="0" h="636" w="596">
                  <a:moveTo>
                    <a:pt x="247" y="0"/>
                  </a:moveTo>
                  <a:cubicBezTo>
                    <a:pt x="124" y="0"/>
                    <a:pt x="1" y="267"/>
                    <a:pt x="1" y="390"/>
                  </a:cubicBezTo>
                  <a:cubicBezTo>
                    <a:pt x="1" y="533"/>
                    <a:pt x="124" y="636"/>
                    <a:pt x="247" y="636"/>
                  </a:cubicBezTo>
                  <a:cubicBezTo>
                    <a:pt x="390" y="636"/>
                    <a:pt x="595" y="451"/>
                    <a:pt x="595" y="328"/>
                  </a:cubicBezTo>
                  <a:cubicBezTo>
                    <a:pt x="595" y="185"/>
                    <a:pt x="390" y="0"/>
                    <a:pt x="24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8"/>
            <p:cNvSpPr/>
            <p:nvPr/>
          </p:nvSpPr>
          <p:spPr>
            <a:xfrm>
              <a:off x="4653025" y="917450"/>
              <a:ext cx="12325" cy="10425"/>
            </a:xfrm>
            <a:custGeom>
              <a:rect b="b" l="l" r="r" t="t"/>
              <a:pathLst>
                <a:path extrusionOk="0" h="417" w="493">
                  <a:moveTo>
                    <a:pt x="202" y="1"/>
                  </a:moveTo>
                  <a:cubicBezTo>
                    <a:pt x="188" y="1"/>
                    <a:pt x="175" y="2"/>
                    <a:pt x="164" y="5"/>
                  </a:cubicBezTo>
                  <a:cubicBezTo>
                    <a:pt x="62" y="25"/>
                    <a:pt x="0" y="128"/>
                    <a:pt x="21" y="210"/>
                  </a:cubicBezTo>
                  <a:cubicBezTo>
                    <a:pt x="21" y="305"/>
                    <a:pt x="161" y="417"/>
                    <a:pt x="264" y="417"/>
                  </a:cubicBezTo>
                  <a:cubicBezTo>
                    <a:pt x="272" y="417"/>
                    <a:pt x="280" y="416"/>
                    <a:pt x="287" y="415"/>
                  </a:cubicBezTo>
                  <a:cubicBezTo>
                    <a:pt x="390" y="415"/>
                    <a:pt x="493" y="230"/>
                    <a:pt x="472" y="128"/>
                  </a:cubicBezTo>
                  <a:cubicBezTo>
                    <a:pt x="454" y="56"/>
                    <a:pt x="297" y="1"/>
                    <a:pt x="20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8"/>
            <p:cNvSpPr/>
            <p:nvPr/>
          </p:nvSpPr>
          <p:spPr>
            <a:xfrm>
              <a:off x="4654550" y="934275"/>
              <a:ext cx="7725" cy="8050"/>
            </a:xfrm>
            <a:custGeom>
              <a:rect b="b" l="l" r="r" t="t"/>
              <a:pathLst>
                <a:path extrusionOk="0" h="322" w="309">
                  <a:moveTo>
                    <a:pt x="173" y="1"/>
                  </a:moveTo>
                  <a:cubicBezTo>
                    <a:pt x="156" y="1"/>
                    <a:pt x="139" y="3"/>
                    <a:pt x="124" y="8"/>
                  </a:cubicBezTo>
                  <a:cubicBezTo>
                    <a:pt x="62" y="29"/>
                    <a:pt x="1" y="152"/>
                    <a:pt x="21" y="234"/>
                  </a:cubicBezTo>
                  <a:cubicBezTo>
                    <a:pt x="38" y="284"/>
                    <a:pt x="138" y="321"/>
                    <a:pt x="208" y="321"/>
                  </a:cubicBezTo>
                  <a:cubicBezTo>
                    <a:pt x="223" y="321"/>
                    <a:pt x="236" y="319"/>
                    <a:pt x="247" y="316"/>
                  </a:cubicBezTo>
                  <a:cubicBezTo>
                    <a:pt x="308" y="295"/>
                    <a:pt x="308" y="152"/>
                    <a:pt x="288" y="70"/>
                  </a:cubicBezTo>
                  <a:cubicBezTo>
                    <a:pt x="273" y="24"/>
                    <a:pt x="223" y="1"/>
                    <a:pt x="17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8"/>
            <p:cNvSpPr/>
            <p:nvPr/>
          </p:nvSpPr>
          <p:spPr>
            <a:xfrm>
              <a:off x="4629450" y="948625"/>
              <a:ext cx="8225" cy="8050"/>
            </a:xfrm>
            <a:custGeom>
              <a:rect b="b" l="l" r="r" t="t"/>
              <a:pathLst>
                <a:path extrusionOk="0" h="322" w="329">
                  <a:moveTo>
                    <a:pt x="190" y="1"/>
                  </a:moveTo>
                  <a:cubicBezTo>
                    <a:pt x="174" y="1"/>
                    <a:pt x="159" y="3"/>
                    <a:pt x="144" y="8"/>
                  </a:cubicBezTo>
                  <a:cubicBezTo>
                    <a:pt x="62" y="29"/>
                    <a:pt x="0" y="152"/>
                    <a:pt x="21" y="213"/>
                  </a:cubicBezTo>
                  <a:cubicBezTo>
                    <a:pt x="55" y="281"/>
                    <a:pt x="145" y="321"/>
                    <a:pt x="210" y="321"/>
                  </a:cubicBezTo>
                  <a:cubicBezTo>
                    <a:pt x="223" y="321"/>
                    <a:pt x="236" y="319"/>
                    <a:pt x="246" y="316"/>
                  </a:cubicBezTo>
                  <a:cubicBezTo>
                    <a:pt x="328" y="295"/>
                    <a:pt x="328" y="152"/>
                    <a:pt x="308" y="70"/>
                  </a:cubicBezTo>
                  <a:cubicBezTo>
                    <a:pt x="277" y="24"/>
                    <a:pt x="235"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8"/>
            <p:cNvSpPr/>
            <p:nvPr/>
          </p:nvSpPr>
          <p:spPr>
            <a:xfrm>
              <a:off x="4667900" y="930375"/>
              <a:ext cx="14875" cy="15900"/>
            </a:xfrm>
            <a:custGeom>
              <a:rect b="b" l="l" r="r" t="t"/>
              <a:pathLst>
                <a:path extrusionOk="0" h="636" w="595">
                  <a:moveTo>
                    <a:pt x="246" y="0"/>
                  </a:moveTo>
                  <a:cubicBezTo>
                    <a:pt x="103" y="0"/>
                    <a:pt x="0" y="246"/>
                    <a:pt x="0" y="390"/>
                  </a:cubicBezTo>
                  <a:cubicBezTo>
                    <a:pt x="0" y="533"/>
                    <a:pt x="103" y="636"/>
                    <a:pt x="246" y="636"/>
                  </a:cubicBezTo>
                  <a:cubicBezTo>
                    <a:pt x="390" y="636"/>
                    <a:pt x="595" y="451"/>
                    <a:pt x="595" y="30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8"/>
            <p:cNvSpPr/>
            <p:nvPr/>
          </p:nvSpPr>
          <p:spPr>
            <a:xfrm>
              <a:off x="4646875" y="947675"/>
              <a:ext cx="12325" cy="10450"/>
            </a:xfrm>
            <a:custGeom>
              <a:rect b="b" l="l" r="r" t="t"/>
              <a:pathLst>
                <a:path extrusionOk="0" h="418" w="493">
                  <a:moveTo>
                    <a:pt x="214" y="0"/>
                  </a:moveTo>
                  <a:cubicBezTo>
                    <a:pt x="195" y="0"/>
                    <a:pt x="178" y="2"/>
                    <a:pt x="164" y="5"/>
                  </a:cubicBezTo>
                  <a:cubicBezTo>
                    <a:pt x="62" y="5"/>
                    <a:pt x="0" y="108"/>
                    <a:pt x="21" y="210"/>
                  </a:cubicBezTo>
                  <a:cubicBezTo>
                    <a:pt x="40" y="305"/>
                    <a:pt x="164" y="418"/>
                    <a:pt x="264" y="418"/>
                  </a:cubicBezTo>
                  <a:cubicBezTo>
                    <a:pt x="272" y="418"/>
                    <a:pt x="280" y="417"/>
                    <a:pt x="287" y="415"/>
                  </a:cubicBezTo>
                  <a:cubicBezTo>
                    <a:pt x="390" y="395"/>
                    <a:pt x="492" y="210"/>
                    <a:pt x="472" y="128"/>
                  </a:cubicBezTo>
                  <a:cubicBezTo>
                    <a:pt x="455" y="43"/>
                    <a:pt x="310"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8"/>
            <p:cNvSpPr/>
            <p:nvPr/>
          </p:nvSpPr>
          <p:spPr>
            <a:xfrm>
              <a:off x="4670975" y="952800"/>
              <a:ext cx="12325" cy="10450"/>
            </a:xfrm>
            <a:custGeom>
              <a:rect b="b" l="l" r="r" t="t"/>
              <a:pathLst>
                <a:path extrusionOk="0" h="418" w="493">
                  <a:moveTo>
                    <a:pt x="214" y="0"/>
                  </a:moveTo>
                  <a:cubicBezTo>
                    <a:pt x="195" y="0"/>
                    <a:pt x="178" y="2"/>
                    <a:pt x="164" y="5"/>
                  </a:cubicBezTo>
                  <a:cubicBezTo>
                    <a:pt x="62" y="26"/>
                    <a:pt x="0" y="108"/>
                    <a:pt x="21" y="210"/>
                  </a:cubicBezTo>
                  <a:cubicBezTo>
                    <a:pt x="21" y="305"/>
                    <a:pt x="161" y="418"/>
                    <a:pt x="263" y="418"/>
                  </a:cubicBezTo>
                  <a:cubicBezTo>
                    <a:pt x="271" y="418"/>
                    <a:pt x="279" y="417"/>
                    <a:pt x="287" y="416"/>
                  </a:cubicBezTo>
                  <a:cubicBezTo>
                    <a:pt x="390" y="395"/>
                    <a:pt x="492" y="231"/>
                    <a:pt x="472" y="128"/>
                  </a:cubicBezTo>
                  <a:cubicBezTo>
                    <a:pt x="455" y="43"/>
                    <a:pt x="309"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8"/>
            <p:cNvSpPr/>
            <p:nvPr/>
          </p:nvSpPr>
          <p:spPr>
            <a:xfrm>
              <a:off x="4656100" y="961650"/>
              <a:ext cx="14900" cy="15900"/>
            </a:xfrm>
            <a:custGeom>
              <a:rect b="b" l="l" r="r" t="t"/>
              <a:pathLst>
                <a:path extrusionOk="0" h="636" w="596">
                  <a:moveTo>
                    <a:pt x="246" y="0"/>
                  </a:moveTo>
                  <a:cubicBezTo>
                    <a:pt x="123" y="0"/>
                    <a:pt x="0" y="267"/>
                    <a:pt x="0" y="390"/>
                  </a:cubicBezTo>
                  <a:cubicBezTo>
                    <a:pt x="0" y="533"/>
                    <a:pt x="123" y="636"/>
                    <a:pt x="246" y="636"/>
                  </a:cubicBezTo>
                  <a:cubicBezTo>
                    <a:pt x="390" y="636"/>
                    <a:pt x="595" y="451"/>
                    <a:pt x="595" y="32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8"/>
            <p:cNvSpPr/>
            <p:nvPr/>
          </p:nvSpPr>
          <p:spPr>
            <a:xfrm>
              <a:off x="4639175" y="963500"/>
              <a:ext cx="8225" cy="8025"/>
            </a:xfrm>
            <a:custGeom>
              <a:rect b="b" l="l" r="r" t="t"/>
              <a:pathLst>
                <a:path extrusionOk="0" h="321" w="329">
                  <a:moveTo>
                    <a:pt x="190" y="1"/>
                  </a:moveTo>
                  <a:cubicBezTo>
                    <a:pt x="174" y="1"/>
                    <a:pt x="159" y="3"/>
                    <a:pt x="144" y="8"/>
                  </a:cubicBezTo>
                  <a:cubicBezTo>
                    <a:pt x="83" y="29"/>
                    <a:pt x="1" y="152"/>
                    <a:pt x="42" y="234"/>
                  </a:cubicBezTo>
                  <a:cubicBezTo>
                    <a:pt x="59" y="284"/>
                    <a:pt x="145" y="321"/>
                    <a:pt x="221" y="321"/>
                  </a:cubicBezTo>
                  <a:cubicBezTo>
                    <a:pt x="237" y="321"/>
                    <a:pt x="253" y="319"/>
                    <a:pt x="267" y="316"/>
                  </a:cubicBezTo>
                  <a:cubicBezTo>
                    <a:pt x="329" y="295"/>
                    <a:pt x="329" y="152"/>
                    <a:pt x="308" y="90"/>
                  </a:cubicBezTo>
                  <a:cubicBezTo>
                    <a:pt x="293" y="27"/>
                    <a:pt x="241"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626" name="Shape 626"/>
        <p:cNvGrpSpPr/>
        <p:nvPr/>
      </p:nvGrpSpPr>
      <p:grpSpPr>
        <a:xfrm>
          <a:off x="0" y="0"/>
          <a:ext cx="0" cy="0"/>
          <a:chOff x="0" y="0"/>
          <a:chExt cx="0" cy="0"/>
        </a:xfrm>
      </p:grpSpPr>
      <p:sp>
        <p:nvSpPr>
          <p:cNvPr id="627" name="Google Shape;627;p29"/>
          <p:cNvSpPr txBox="1"/>
          <p:nvPr>
            <p:ph hasCustomPrompt="1" type="title"/>
          </p:nvPr>
        </p:nvSpPr>
        <p:spPr>
          <a:xfrm>
            <a:off x="3502050" y="616600"/>
            <a:ext cx="4351200" cy="91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5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628" name="Google Shape;628;p29"/>
          <p:cNvSpPr txBox="1"/>
          <p:nvPr>
            <p:ph idx="1" type="subTitle"/>
          </p:nvPr>
        </p:nvSpPr>
        <p:spPr>
          <a:xfrm>
            <a:off x="3502050" y="1530351"/>
            <a:ext cx="4351200" cy="40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T Sans"/>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Font typeface="PT Sans"/>
              <a:buNone/>
              <a:defRPr sz="2100">
                <a:latin typeface="PT Sans"/>
                <a:ea typeface="PT Sans"/>
                <a:cs typeface="PT Sans"/>
                <a:sym typeface="PT Sans"/>
              </a:defRPr>
            </a:lvl4pPr>
            <a:lvl5pPr lvl="4" rtl="0" algn="ctr">
              <a:lnSpc>
                <a:spcPct val="100000"/>
              </a:lnSpc>
              <a:spcBef>
                <a:spcPts val="0"/>
              </a:spcBef>
              <a:spcAft>
                <a:spcPts val="0"/>
              </a:spcAft>
              <a:buSzPts val="2100"/>
              <a:buFont typeface="PT Sans"/>
              <a:buNone/>
              <a:defRPr sz="2100">
                <a:latin typeface="PT Sans"/>
                <a:ea typeface="PT Sans"/>
                <a:cs typeface="PT Sans"/>
                <a:sym typeface="PT Sans"/>
              </a:defRPr>
            </a:lvl5pPr>
            <a:lvl6pPr lvl="5" rtl="0" algn="ctr">
              <a:lnSpc>
                <a:spcPct val="100000"/>
              </a:lnSpc>
              <a:spcBef>
                <a:spcPts val="0"/>
              </a:spcBef>
              <a:spcAft>
                <a:spcPts val="0"/>
              </a:spcAft>
              <a:buSzPts val="2100"/>
              <a:buFont typeface="PT Sans"/>
              <a:buNone/>
              <a:defRPr sz="2100">
                <a:latin typeface="PT Sans"/>
                <a:ea typeface="PT Sans"/>
                <a:cs typeface="PT Sans"/>
                <a:sym typeface="PT Sans"/>
              </a:defRPr>
            </a:lvl6pPr>
            <a:lvl7pPr lvl="6" rtl="0" algn="ctr">
              <a:lnSpc>
                <a:spcPct val="100000"/>
              </a:lnSpc>
              <a:spcBef>
                <a:spcPts val="0"/>
              </a:spcBef>
              <a:spcAft>
                <a:spcPts val="0"/>
              </a:spcAft>
              <a:buSzPts val="2100"/>
              <a:buFont typeface="PT Sans"/>
              <a:buNone/>
              <a:defRPr sz="2100">
                <a:latin typeface="PT Sans"/>
                <a:ea typeface="PT Sans"/>
                <a:cs typeface="PT Sans"/>
                <a:sym typeface="PT Sans"/>
              </a:defRPr>
            </a:lvl7pPr>
            <a:lvl8pPr lvl="7" rtl="0" algn="ctr">
              <a:lnSpc>
                <a:spcPct val="100000"/>
              </a:lnSpc>
              <a:spcBef>
                <a:spcPts val="0"/>
              </a:spcBef>
              <a:spcAft>
                <a:spcPts val="0"/>
              </a:spcAft>
              <a:buSzPts val="2100"/>
              <a:buFont typeface="PT Sans"/>
              <a:buNone/>
              <a:defRPr sz="2100">
                <a:latin typeface="PT Sans"/>
                <a:ea typeface="PT Sans"/>
                <a:cs typeface="PT Sans"/>
                <a:sym typeface="PT Sans"/>
              </a:defRPr>
            </a:lvl8pPr>
            <a:lvl9pPr lvl="8" rtl="0" algn="ctr">
              <a:lnSpc>
                <a:spcPct val="100000"/>
              </a:lnSpc>
              <a:spcBef>
                <a:spcPts val="0"/>
              </a:spcBef>
              <a:spcAft>
                <a:spcPts val="0"/>
              </a:spcAft>
              <a:buSzPts val="2100"/>
              <a:buFont typeface="PT Sans"/>
              <a:buNone/>
              <a:defRPr sz="2100">
                <a:latin typeface="PT Sans"/>
                <a:ea typeface="PT Sans"/>
                <a:cs typeface="PT Sans"/>
                <a:sym typeface="PT Sans"/>
              </a:defRPr>
            </a:lvl9pPr>
          </a:lstStyle>
          <a:p/>
        </p:txBody>
      </p:sp>
      <p:sp>
        <p:nvSpPr>
          <p:cNvPr id="629" name="Google Shape;629;p29"/>
          <p:cNvSpPr txBox="1"/>
          <p:nvPr>
            <p:ph hasCustomPrompt="1" idx="2" type="title"/>
          </p:nvPr>
        </p:nvSpPr>
        <p:spPr>
          <a:xfrm>
            <a:off x="3502050" y="2143675"/>
            <a:ext cx="4351200" cy="91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5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630" name="Google Shape;630;p29"/>
          <p:cNvSpPr txBox="1"/>
          <p:nvPr>
            <p:ph idx="3" type="subTitle"/>
          </p:nvPr>
        </p:nvSpPr>
        <p:spPr>
          <a:xfrm>
            <a:off x="3502050" y="3061375"/>
            <a:ext cx="4351200" cy="40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PT Sans"/>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Font typeface="PT Sans"/>
              <a:buNone/>
              <a:defRPr sz="2100">
                <a:latin typeface="PT Sans"/>
                <a:ea typeface="PT Sans"/>
                <a:cs typeface="PT Sans"/>
                <a:sym typeface="PT Sans"/>
              </a:defRPr>
            </a:lvl4pPr>
            <a:lvl5pPr lvl="4" rtl="0" algn="ctr">
              <a:lnSpc>
                <a:spcPct val="100000"/>
              </a:lnSpc>
              <a:spcBef>
                <a:spcPts val="0"/>
              </a:spcBef>
              <a:spcAft>
                <a:spcPts val="0"/>
              </a:spcAft>
              <a:buSzPts val="2100"/>
              <a:buFont typeface="PT Sans"/>
              <a:buNone/>
              <a:defRPr sz="2100">
                <a:latin typeface="PT Sans"/>
                <a:ea typeface="PT Sans"/>
                <a:cs typeface="PT Sans"/>
                <a:sym typeface="PT Sans"/>
              </a:defRPr>
            </a:lvl5pPr>
            <a:lvl6pPr lvl="5" rtl="0" algn="ctr">
              <a:lnSpc>
                <a:spcPct val="100000"/>
              </a:lnSpc>
              <a:spcBef>
                <a:spcPts val="0"/>
              </a:spcBef>
              <a:spcAft>
                <a:spcPts val="0"/>
              </a:spcAft>
              <a:buSzPts val="2100"/>
              <a:buFont typeface="PT Sans"/>
              <a:buNone/>
              <a:defRPr sz="2100">
                <a:latin typeface="PT Sans"/>
                <a:ea typeface="PT Sans"/>
                <a:cs typeface="PT Sans"/>
                <a:sym typeface="PT Sans"/>
              </a:defRPr>
            </a:lvl6pPr>
            <a:lvl7pPr lvl="6" rtl="0" algn="ctr">
              <a:lnSpc>
                <a:spcPct val="100000"/>
              </a:lnSpc>
              <a:spcBef>
                <a:spcPts val="0"/>
              </a:spcBef>
              <a:spcAft>
                <a:spcPts val="0"/>
              </a:spcAft>
              <a:buSzPts val="2100"/>
              <a:buFont typeface="PT Sans"/>
              <a:buNone/>
              <a:defRPr sz="2100">
                <a:latin typeface="PT Sans"/>
                <a:ea typeface="PT Sans"/>
                <a:cs typeface="PT Sans"/>
                <a:sym typeface="PT Sans"/>
              </a:defRPr>
            </a:lvl7pPr>
            <a:lvl8pPr lvl="7" rtl="0" algn="ctr">
              <a:lnSpc>
                <a:spcPct val="100000"/>
              </a:lnSpc>
              <a:spcBef>
                <a:spcPts val="0"/>
              </a:spcBef>
              <a:spcAft>
                <a:spcPts val="0"/>
              </a:spcAft>
              <a:buSzPts val="2100"/>
              <a:buFont typeface="PT Sans"/>
              <a:buNone/>
              <a:defRPr sz="2100">
                <a:latin typeface="PT Sans"/>
                <a:ea typeface="PT Sans"/>
                <a:cs typeface="PT Sans"/>
                <a:sym typeface="PT Sans"/>
              </a:defRPr>
            </a:lvl8pPr>
            <a:lvl9pPr lvl="8" rtl="0" algn="ctr">
              <a:lnSpc>
                <a:spcPct val="100000"/>
              </a:lnSpc>
              <a:spcBef>
                <a:spcPts val="0"/>
              </a:spcBef>
              <a:spcAft>
                <a:spcPts val="0"/>
              </a:spcAft>
              <a:buSzPts val="2100"/>
              <a:buFont typeface="PT Sans"/>
              <a:buNone/>
              <a:defRPr sz="2100">
                <a:latin typeface="PT Sans"/>
                <a:ea typeface="PT Sans"/>
                <a:cs typeface="PT Sans"/>
                <a:sym typeface="PT Sans"/>
              </a:defRPr>
            </a:lvl9pPr>
          </a:lstStyle>
          <a:p/>
        </p:txBody>
      </p:sp>
      <p:grpSp>
        <p:nvGrpSpPr>
          <p:cNvPr id="631" name="Google Shape;631;p29"/>
          <p:cNvGrpSpPr/>
          <p:nvPr/>
        </p:nvGrpSpPr>
        <p:grpSpPr>
          <a:xfrm>
            <a:off x="313485" y="275936"/>
            <a:ext cx="8530211" cy="4191898"/>
            <a:chOff x="313485" y="275936"/>
            <a:chExt cx="8530211" cy="4191898"/>
          </a:xfrm>
        </p:grpSpPr>
        <p:sp>
          <p:nvSpPr>
            <p:cNvPr id="632" name="Google Shape;632;p29"/>
            <p:cNvSpPr/>
            <p:nvPr/>
          </p:nvSpPr>
          <p:spPr>
            <a:xfrm flipH="1">
              <a:off x="7089435" y="2759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9"/>
            <p:cNvSpPr/>
            <p:nvPr/>
          </p:nvSpPr>
          <p:spPr>
            <a:xfrm flipH="1">
              <a:off x="8757016" y="4381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9"/>
            <p:cNvSpPr/>
            <p:nvPr/>
          </p:nvSpPr>
          <p:spPr>
            <a:xfrm flipH="1">
              <a:off x="3822961" y="31820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9"/>
            <p:cNvSpPr/>
            <p:nvPr/>
          </p:nvSpPr>
          <p:spPr>
            <a:xfrm flipH="1">
              <a:off x="400167" y="193595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9"/>
            <p:cNvSpPr/>
            <p:nvPr/>
          </p:nvSpPr>
          <p:spPr>
            <a:xfrm flipH="1">
              <a:off x="313485" y="429446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9"/>
            <p:cNvSpPr/>
            <p:nvPr/>
          </p:nvSpPr>
          <p:spPr>
            <a:xfrm flipH="1">
              <a:off x="518721" y="499051"/>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9"/>
            <p:cNvSpPr/>
            <p:nvPr/>
          </p:nvSpPr>
          <p:spPr>
            <a:xfrm flipH="1">
              <a:off x="8630171" y="29451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8_1">
    <p:spTree>
      <p:nvGrpSpPr>
        <p:cNvPr id="639" name="Shape 639"/>
        <p:cNvGrpSpPr/>
        <p:nvPr/>
      </p:nvGrpSpPr>
      <p:grpSpPr>
        <a:xfrm>
          <a:off x="0" y="0"/>
          <a:ext cx="0" cy="0"/>
          <a:chOff x="0" y="0"/>
          <a:chExt cx="0" cy="0"/>
        </a:xfrm>
      </p:grpSpPr>
      <p:sp>
        <p:nvSpPr>
          <p:cNvPr id="640" name="Google Shape;640;p30"/>
          <p:cNvSpPr txBox="1"/>
          <p:nvPr>
            <p:ph idx="1" type="subTitle"/>
          </p:nvPr>
        </p:nvSpPr>
        <p:spPr>
          <a:xfrm>
            <a:off x="899750" y="3645948"/>
            <a:ext cx="2251200" cy="78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41" name="Google Shape;641;p30"/>
          <p:cNvSpPr txBox="1"/>
          <p:nvPr>
            <p:ph idx="2" type="subTitle"/>
          </p:nvPr>
        </p:nvSpPr>
        <p:spPr>
          <a:xfrm>
            <a:off x="3446512" y="3645948"/>
            <a:ext cx="2251200" cy="78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42" name="Google Shape;642;p30"/>
          <p:cNvSpPr txBox="1"/>
          <p:nvPr>
            <p:ph idx="3" type="subTitle"/>
          </p:nvPr>
        </p:nvSpPr>
        <p:spPr>
          <a:xfrm>
            <a:off x="5993205" y="3645948"/>
            <a:ext cx="2251200" cy="78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43" name="Google Shape;643;p30"/>
          <p:cNvSpPr txBox="1"/>
          <p:nvPr>
            <p:ph hasCustomPrompt="1" type="title"/>
          </p:nvPr>
        </p:nvSpPr>
        <p:spPr>
          <a:xfrm>
            <a:off x="1403150" y="2689625"/>
            <a:ext cx="12444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44" name="Google Shape;644;p30"/>
          <p:cNvSpPr txBox="1"/>
          <p:nvPr>
            <p:ph hasCustomPrompt="1" idx="4" type="title"/>
          </p:nvPr>
        </p:nvSpPr>
        <p:spPr>
          <a:xfrm>
            <a:off x="3948125" y="2689700"/>
            <a:ext cx="12444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45" name="Google Shape;645;p30"/>
          <p:cNvSpPr txBox="1"/>
          <p:nvPr>
            <p:ph hasCustomPrompt="1" idx="5" type="title"/>
          </p:nvPr>
        </p:nvSpPr>
        <p:spPr>
          <a:xfrm>
            <a:off x="6493100" y="2689700"/>
            <a:ext cx="12444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46" name="Google Shape;646;p30"/>
          <p:cNvSpPr txBox="1"/>
          <p:nvPr>
            <p:ph idx="6" type="subTitle"/>
          </p:nvPr>
        </p:nvSpPr>
        <p:spPr>
          <a:xfrm>
            <a:off x="899750" y="3296598"/>
            <a:ext cx="22512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647" name="Google Shape;647;p30"/>
          <p:cNvSpPr txBox="1"/>
          <p:nvPr>
            <p:ph idx="7" type="subTitle"/>
          </p:nvPr>
        </p:nvSpPr>
        <p:spPr>
          <a:xfrm>
            <a:off x="3446438" y="3296598"/>
            <a:ext cx="22512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648" name="Google Shape;648;p30"/>
          <p:cNvSpPr txBox="1"/>
          <p:nvPr>
            <p:ph idx="8" type="subTitle"/>
          </p:nvPr>
        </p:nvSpPr>
        <p:spPr>
          <a:xfrm>
            <a:off x="5993050" y="3296598"/>
            <a:ext cx="2251200" cy="406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grpSp>
        <p:nvGrpSpPr>
          <p:cNvPr id="649" name="Google Shape;649;p30"/>
          <p:cNvGrpSpPr/>
          <p:nvPr/>
        </p:nvGrpSpPr>
        <p:grpSpPr>
          <a:xfrm flipH="1" rot="7443102">
            <a:off x="3871618" y="4910461"/>
            <a:ext cx="174907" cy="188420"/>
            <a:chOff x="4572900" y="1559200"/>
            <a:chExt cx="109050" cy="117475"/>
          </a:xfrm>
        </p:grpSpPr>
        <p:sp>
          <p:nvSpPr>
            <p:cNvPr id="650" name="Google Shape;650;p30"/>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0"/>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0"/>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3" name="Google Shape;653;p30"/>
          <p:cNvGrpSpPr/>
          <p:nvPr/>
        </p:nvGrpSpPr>
        <p:grpSpPr>
          <a:xfrm rot="8496144">
            <a:off x="4502849" y="4923628"/>
            <a:ext cx="201248" cy="162073"/>
            <a:chOff x="5092300" y="1444675"/>
            <a:chExt cx="125475" cy="101050"/>
          </a:xfrm>
        </p:grpSpPr>
        <p:sp>
          <p:nvSpPr>
            <p:cNvPr id="654" name="Google Shape;654;p30"/>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30"/>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30"/>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7" name="Google Shape;657;p30"/>
          <p:cNvSpPr/>
          <p:nvPr/>
        </p:nvSpPr>
        <p:spPr>
          <a:xfrm>
            <a:off x="3451277" y="5053300"/>
            <a:ext cx="224149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8" name="Google Shape;658;p30"/>
          <p:cNvGrpSpPr/>
          <p:nvPr/>
        </p:nvGrpSpPr>
        <p:grpSpPr>
          <a:xfrm flipH="1">
            <a:off x="3676441" y="4890178"/>
            <a:ext cx="200432" cy="161573"/>
            <a:chOff x="4786025" y="1663100"/>
            <a:chExt cx="124950" cy="100725"/>
          </a:xfrm>
        </p:grpSpPr>
        <p:sp>
          <p:nvSpPr>
            <p:cNvPr id="659" name="Google Shape;659;p30"/>
            <p:cNvSpPr/>
            <p:nvPr/>
          </p:nvSpPr>
          <p:spPr>
            <a:xfrm>
              <a:off x="4830950" y="1688875"/>
              <a:ext cx="80025" cy="74950"/>
            </a:xfrm>
            <a:custGeom>
              <a:rect b="b" l="l" r="r" t="t"/>
              <a:pathLst>
                <a:path extrusionOk="0" h="2998" w="3201">
                  <a:moveTo>
                    <a:pt x="1403" y="0"/>
                  </a:moveTo>
                  <a:lnTo>
                    <a:pt x="1" y="1951"/>
                  </a:lnTo>
                  <a:lnTo>
                    <a:pt x="1184" y="2784"/>
                  </a:lnTo>
                  <a:cubicBezTo>
                    <a:pt x="1380" y="2929"/>
                    <a:pt x="1613" y="2997"/>
                    <a:pt x="1845" y="2997"/>
                  </a:cubicBezTo>
                  <a:cubicBezTo>
                    <a:pt x="2209" y="2997"/>
                    <a:pt x="2570" y="2828"/>
                    <a:pt x="2784" y="2521"/>
                  </a:cubicBezTo>
                  <a:lnTo>
                    <a:pt x="2850" y="2455"/>
                  </a:lnTo>
                  <a:cubicBezTo>
                    <a:pt x="3200" y="1929"/>
                    <a:pt x="3091" y="1206"/>
                    <a:pt x="2565" y="833"/>
                  </a:cubicBezTo>
                  <a:lnTo>
                    <a:pt x="140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30"/>
            <p:cNvSpPr/>
            <p:nvPr/>
          </p:nvSpPr>
          <p:spPr>
            <a:xfrm>
              <a:off x="4786025" y="1663100"/>
              <a:ext cx="80025" cy="75100"/>
            </a:xfrm>
            <a:custGeom>
              <a:rect b="b" l="l" r="r" t="t"/>
              <a:pathLst>
                <a:path extrusionOk="0" h="3004" w="3201">
                  <a:moveTo>
                    <a:pt x="1353" y="1"/>
                  </a:moveTo>
                  <a:cubicBezTo>
                    <a:pt x="994" y="1"/>
                    <a:pt x="642" y="166"/>
                    <a:pt x="417" y="483"/>
                  </a:cubicBezTo>
                  <a:lnTo>
                    <a:pt x="373" y="549"/>
                  </a:lnTo>
                  <a:cubicBezTo>
                    <a:pt x="1" y="1075"/>
                    <a:pt x="132" y="1798"/>
                    <a:pt x="658" y="2171"/>
                  </a:cubicBezTo>
                  <a:lnTo>
                    <a:pt x="1820" y="3004"/>
                  </a:lnTo>
                  <a:lnTo>
                    <a:pt x="3200" y="1031"/>
                  </a:lnTo>
                  <a:lnTo>
                    <a:pt x="2039" y="220"/>
                  </a:lnTo>
                  <a:cubicBezTo>
                    <a:pt x="1830" y="73"/>
                    <a:pt x="1590" y="1"/>
                    <a:pt x="13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30"/>
            <p:cNvSpPr/>
            <p:nvPr/>
          </p:nvSpPr>
          <p:spPr>
            <a:xfrm>
              <a:off x="4811000" y="1674025"/>
              <a:ext cx="74050" cy="41325"/>
            </a:xfrm>
            <a:custGeom>
              <a:rect b="b" l="l" r="r" t="t"/>
              <a:pathLst>
                <a:path extrusionOk="0" h="1653" w="2962">
                  <a:moveTo>
                    <a:pt x="350" y="0"/>
                  </a:moveTo>
                  <a:cubicBezTo>
                    <a:pt x="242" y="0"/>
                    <a:pt x="168" y="34"/>
                    <a:pt x="141" y="112"/>
                  </a:cubicBezTo>
                  <a:cubicBezTo>
                    <a:pt x="0" y="535"/>
                    <a:pt x="2240" y="1652"/>
                    <a:pt x="2792" y="1652"/>
                  </a:cubicBezTo>
                  <a:cubicBezTo>
                    <a:pt x="2927" y="1652"/>
                    <a:pt x="2961" y="1586"/>
                    <a:pt x="2837" y="1427"/>
                  </a:cubicBezTo>
                  <a:cubicBezTo>
                    <a:pt x="2522" y="1019"/>
                    <a:pt x="937" y="0"/>
                    <a:pt x="3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 name="Google Shape;662;p30"/>
          <p:cNvGrpSpPr/>
          <p:nvPr/>
        </p:nvGrpSpPr>
        <p:grpSpPr>
          <a:xfrm>
            <a:off x="4374604" y="4863587"/>
            <a:ext cx="174045" cy="188161"/>
            <a:chOff x="5066550" y="1672425"/>
            <a:chExt cx="108500" cy="117300"/>
          </a:xfrm>
        </p:grpSpPr>
        <p:sp>
          <p:nvSpPr>
            <p:cNvPr id="663" name="Google Shape;663;p30"/>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30"/>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30"/>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 name="Google Shape;666;p30"/>
          <p:cNvGrpSpPr/>
          <p:nvPr/>
        </p:nvGrpSpPr>
        <p:grpSpPr>
          <a:xfrm>
            <a:off x="366049" y="177153"/>
            <a:ext cx="8491084" cy="4645723"/>
            <a:chOff x="366049" y="177153"/>
            <a:chExt cx="8491084" cy="4645723"/>
          </a:xfrm>
        </p:grpSpPr>
        <p:sp>
          <p:nvSpPr>
            <p:cNvPr id="667" name="Google Shape;667;p30"/>
            <p:cNvSpPr/>
            <p:nvPr/>
          </p:nvSpPr>
          <p:spPr>
            <a:xfrm flipH="1" rot="10800000">
              <a:off x="366049" y="3532505"/>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30"/>
            <p:cNvSpPr/>
            <p:nvPr/>
          </p:nvSpPr>
          <p:spPr>
            <a:xfrm flipH="1" rot="10800000">
              <a:off x="530101" y="905131"/>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30"/>
            <p:cNvSpPr/>
            <p:nvPr/>
          </p:nvSpPr>
          <p:spPr>
            <a:xfrm flipH="1" rot="10800000">
              <a:off x="8584176" y="905128"/>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30"/>
            <p:cNvSpPr/>
            <p:nvPr/>
          </p:nvSpPr>
          <p:spPr>
            <a:xfrm flipH="1" rot="10800000">
              <a:off x="6184823" y="177153"/>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30"/>
            <p:cNvSpPr/>
            <p:nvPr/>
          </p:nvSpPr>
          <p:spPr>
            <a:xfrm flipH="1" rot="10800000">
              <a:off x="526412" y="234655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30"/>
            <p:cNvSpPr/>
            <p:nvPr/>
          </p:nvSpPr>
          <p:spPr>
            <a:xfrm flipH="1" rot="10800000">
              <a:off x="8770453" y="3645945"/>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0"/>
            <p:cNvSpPr/>
            <p:nvPr/>
          </p:nvSpPr>
          <p:spPr>
            <a:xfrm flipH="1" rot="10800000">
              <a:off x="7121057" y="4736161"/>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0"/>
            <p:cNvSpPr/>
            <p:nvPr/>
          </p:nvSpPr>
          <p:spPr>
            <a:xfrm flipH="1" rot="10800000">
              <a:off x="3002849" y="263814"/>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0"/>
            <p:cNvSpPr/>
            <p:nvPr/>
          </p:nvSpPr>
          <p:spPr>
            <a:xfrm flipH="1" rot="10800000">
              <a:off x="530101" y="4599419"/>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6" name="Google Shape;676;p30"/>
          <p:cNvGrpSpPr/>
          <p:nvPr/>
        </p:nvGrpSpPr>
        <p:grpSpPr>
          <a:xfrm flipH="1" rot="7443102">
            <a:off x="5044118" y="4910461"/>
            <a:ext cx="174907" cy="188420"/>
            <a:chOff x="4572900" y="1559200"/>
            <a:chExt cx="109050" cy="117475"/>
          </a:xfrm>
        </p:grpSpPr>
        <p:sp>
          <p:nvSpPr>
            <p:cNvPr id="677" name="Google Shape;677;p30"/>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30"/>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30"/>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0" name="Google Shape;680;p30"/>
          <p:cNvGrpSpPr/>
          <p:nvPr/>
        </p:nvGrpSpPr>
        <p:grpSpPr>
          <a:xfrm flipH="1" rot="10800000">
            <a:off x="5197354" y="4876887"/>
            <a:ext cx="174045" cy="188161"/>
            <a:chOff x="5066550" y="1672425"/>
            <a:chExt cx="108500" cy="117300"/>
          </a:xfrm>
        </p:grpSpPr>
        <p:sp>
          <p:nvSpPr>
            <p:cNvPr id="681" name="Google Shape;681;p30"/>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0"/>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30"/>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0" name="Shape 50"/>
        <p:cNvGrpSpPr/>
        <p:nvPr/>
      </p:nvGrpSpPr>
      <p:grpSpPr>
        <a:xfrm>
          <a:off x="0" y="0"/>
          <a:ext cx="0" cy="0"/>
          <a:chOff x="0" y="0"/>
          <a:chExt cx="0" cy="0"/>
        </a:xfrm>
      </p:grpSpPr>
      <p:sp>
        <p:nvSpPr>
          <p:cNvPr id="51" name="Google Shape;51;p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52" name="Google Shape;52;p4"/>
          <p:cNvSpPr txBox="1"/>
          <p:nvPr>
            <p:ph idx="1" type="body"/>
          </p:nvPr>
        </p:nvSpPr>
        <p:spPr>
          <a:xfrm>
            <a:off x="720000" y="1819175"/>
            <a:ext cx="3804900" cy="11487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dk2"/>
              </a:buClr>
              <a:buSzPts val="1400"/>
              <a:buChar char="●"/>
              <a:defRPr sz="1200">
                <a:solidFill>
                  <a:srgbClr val="434343"/>
                </a:solidFill>
              </a:defRPr>
            </a:lvl1pPr>
            <a:lvl2pPr indent="-317500" lvl="1" marL="914400" rtl="0">
              <a:lnSpc>
                <a:spcPct val="115000"/>
              </a:lnSpc>
              <a:spcBef>
                <a:spcPts val="0"/>
              </a:spcBef>
              <a:spcAft>
                <a:spcPts val="0"/>
              </a:spcAft>
              <a:buClr>
                <a:schemeClr val="dk1"/>
              </a:buClr>
              <a:buSzPts val="1400"/>
              <a:buChar char="○"/>
              <a:defRPr>
                <a:solidFill>
                  <a:srgbClr val="434343"/>
                </a:solidFill>
              </a:defRPr>
            </a:lvl2pPr>
            <a:lvl3pPr indent="-317500" lvl="2" marL="1371600" rtl="0">
              <a:lnSpc>
                <a:spcPct val="115000"/>
              </a:lnSpc>
              <a:spcBef>
                <a:spcPts val="1600"/>
              </a:spcBef>
              <a:spcAft>
                <a:spcPts val="0"/>
              </a:spcAft>
              <a:buClr>
                <a:schemeClr val="dk1"/>
              </a:buClr>
              <a:buSzPts val="1400"/>
              <a:buChar char="■"/>
              <a:defRPr>
                <a:solidFill>
                  <a:srgbClr val="434343"/>
                </a:solidFill>
              </a:defRPr>
            </a:lvl3pPr>
            <a:lvl4pPr indent="-317500" lvl="3" marL="1828800" rtl="0">
              <a:lnSpc>
                <a:spcPct val="115000"/>
              </a:lnSpc>
              <a:spcBef>
                <a:spcPts val="1600"/>
              </a:spcBef>
              <a:spcAft>
                <a:spcPts val="0"/>
              </a:spcAft>
              <a:buClr>
                <a:schemeClr val="dk1"/>
              </a:buClr>
              <a:buSzPts val="1400"/>
              <a:buChar char="●"/>
              <a:defRPr>
                <a:solidFill>
                  <a:srgbClr val="434343"/>
                </a:solidFill>
              </a:defRPr>
            </a:lvl4pPr>
            <a:lvl5pPr indent="-317500" lvl="4" marL="2286000" rtl="0">
              <a:lnSpc>
                <a:spcPct val="115000"/>
              </a:lnSpc>
              <a:spcBef>
                <a:spcPts val="1600"/>
              </a:spcBef>
              <a:spcAft>
                <a:spcPts val="0"/>
              </a:spcAft>
              <a:buClr>
                <a:schemeClr val="dk1"/>
              </a:buClr>
              <a:buSzPts val="1400"/>
              <a:buChar char="○"/>
              <a:defRPr>
                <a:solidFill>
                  <a:srgbClr val="434343"/>
                </a:solidFill>
              </a:defRPr>
            </a:lvl5pPr>
            <a:lvl6pPr indent="-317500" lvl="5" marL="2743200" rtl="0">
              <a:lnSpc>
                <a:spcPct val="115000"/>
              </a:lnSpc>
              <a:spcBef>
                <a:spcPts val="1600"/>
              </a:spcBef>
              <a:spcAft>
                <a:spcPts val="0"/>
              </a:spcAft>
              <a:buClr>
                <a:schemeClr val="dk1"/>
              </a:buClr>
              <a:buSzPts val="1400"/>
              <a:buChar char="■"/>
              <a:defRPr>
                <a:solidFill>
                  <a:srgbClr val="434343"/>
                </a:solidFill>
              </a:defRPr>
            </a:lvl6pPr>
            <a:lvl7pPr indent="-317500" lvl="6" marL="3200400" rtl="0">
              <a:lnSpc>
                <a:spcPct val="115000"/>
              </a:lnSpc>
              <a:spcBef>
                <a:spcPts val="1600"/>
              </a:spcBef>
              <a:spcAft>
                <a:spcPts val="0"/>
              </a:spcAft>
              <a:buClr>
                <a:schemeClr val="dk1"/>
              </a:buClr>
              <a:buSzPts val="1400"/>
              <a:buChar char="●"/>
              <a:defRPr>
                <a:solidFill>
                  <a:srgbClr val="434343"/>
                </a:solidFill>
              </a:defRPr>
            </a:lvl7pPr>
            <a:lvl8pPr indent="-317500" lvl="7" marL="3657600" rtl="0">
              <a:lnSpc>
                <a:spcPct val="115000"/>
              </a:lnSpc>
              <a:spcBef>
                <a:spcPts val="1600"/>
              </a:spcBef>
              <a:spcAft>
                <a:spcPts val="0"/>
              </a:spcAft>
              <a:buClr>
                <a:schemeClr val="dk1"/>
              </a:buClr>
              <a:buSzPts val="1400"/>
              <a:buChar char="○"/>
              <a:defRPr>
                <a:solidFill>
                  <a:srgbClr val="434343"/>
                </a:solidFill>
              </a:defRPr>
            </a:lvl8pPr>
            <a:lvl9pPr indent="-317500" lvl="8" marL="4114800" rtl="0">
              <a:lnSpc>
                <a:spcPct val="115000"/>
              </a:lnSpc>
              <a:spcBef>
                <a:spcPts val="1600"/>
              </a:spcBef>
              <a:spcAft>
                <a:spcPts val="1600"/>
              </a:spcAft>
              <a:buClr>
                <a:schemeClr val="dk1"/>
              </a:buClr>
              <a:buSzPts val="1400"/>
              <a:buChar char="■"/>
              <a:defRPr>
                <a:solidFill>
                  <a:srgbClr val="434343"/>
                </a:solidFill>
              </a:defRPr>
            </a:lvl9pPr>
          </a:lstStyle>
          <a:p/>
        </p:txBody>
      </p:sp>
      <p:grpSp>
        <p:nvGrpSpPr>
          <p:cNvPr id="53" name="Google Shape;53;p4"/>
          <p:cNvGrpSpPr/>
          <p:nvPr/>
        </p:nvGrpSpPr>
        <p:grpSpPr>
          <a:xfrm flipH="1" rot="10800000">
            <a:off x="216387" y="245453"/>
            <a:ext cx="8587814" cy="4439205"/>
            <a:chOff x="216387" y="503630"/>
            <a:chExt cx="8587814" cy="4439205"/>
          </a:xfrm>
        </p:grpSpPr>
        <p:sp>
          <p:nvSpPr>
            <p:cNvPr id="54" name="Google Shape;54;p4"/>
            <p:cNvSpPr/>
            <p:nvPr/>
          </p:nvSpPr>
          <p:spPr>
            <a:xfrm>
              <a:off x="410896" y="400052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p:nvPr/>
          </p:nvSpPr>
          <p:spPr>
            <a:xfrm>
              <a:off x="8675396" y="7893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4"/>
            <p:cNvSpPr/>
            <p:nvPr/>
          </p:nvSpPr>
          <p:spPr>
            <a:xfrm>
              <a:off x="365185" y="30322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4"/>
            <p:cNvSpPr/>
            <p:nvPr/>
          </p:nvSpPr>
          <p:spPr>
            <a:xfrm>
              <a:off x="3657214" y="4856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
            <p:cNvSpPr/>
            <p:nvPr/>
          </p:nvSpPr>
          <p:spPr>
            <a:xfrm>
              <a:off x="8585603" y="4669229"/>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4"/>
            <p:cNvSpPr/>
            <p:nvPr/>
          </p:nvSpPr>
          <p:spPr>
            <a:xfrm>
              <a:off x="1018193" y="50363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4"/>
            <p:cNvSpPr/>
            <p:nvPr/>
          </p:nvSpPr>
          <p:spPr>
            <a:xfrm>
              <a:off x="8522994" y="248165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4"/>
            <p:cNvSpPr/>
            <p:nvPr/>
          </p:nvSpPr>
          <p:spPr>
            <a:xfrm>
              <a:off x="8609687" y="3922451"/>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4"/>
            <p:cNvSpPr/>
            <p:nvPr/>
          </p:nvSpPr>
          <p:spPr>
            <a:xfrm>
              <a:off x="216387" y="14816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2">
  <p:cSld name="CUSTOM_8_1_1">
    <p:spTree>
      <p:nvGrpSpPr>
        <p:cNvPr id="684" name="Shape 684"/>
        <p:cNvGrpSpPr/>
        <p:nvPr/>
      </p:nvGrpSpPr>
      <p:grpSpPr>
        <a:xfrm>
          <a:off x="0" y="0"/>
          <a:ext cx="0" cy="0"/>
          <a:chOff x="0" y="0"/>
          <a:chExt cx="0" cy="0"/>
        </a:xfrm>
      </p:grpSpPr>
      <p:sp>
        <p:nvSpPr>
          <p:cNvPr id="685" name="Google Shape;685;p31"/>
          <p:cNvSpPr txBox="1"/>
          <p:nvPr>
            <p:ph idx="1" type="subTitle"/>
          </p:nvPr>
        </p:nvSpPr>
        <p:spPr>
          <a:xfrm>
            <a:off x="720050" y="2118294"/>
            <a:ext cx="1926000" cy="63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86" name="Google Shape;686;p31"/>
          <p:cNvSpPr txBox="1"/>
          <p:nvPr>
            <p:ph hasCustomPrompt="1" type="title"/>
          </p:nvPr>
        </p:nvSpPr>
        <p:spPr>
          <a:xfrm>
            <a:off x="1109000" y="3495171"/>
            <a:ext cx="11481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87" name="Google Shape;687;p31"/>
          <p:cNvSpPr txBox="1"/>
          <p:nvPr>
            <p:ph idx="2" type="subTitle"/>
          </p:nvPr>
        </p:nvSpPr>
        <p:spPr>
          <a:xfrm>
            <a:off x="720050" y="1348507"/>
            <a:ext cx="1926000" cy="826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688" name="Google Shape;688;p31"/>
          <p:cNvSpPr txBox="1"/>
          <p:nvPr>
            <p:ph idx="3" type="subTitle"/>
          </p:nvPr>
        </p:nvSpPr>
        <p:spPr>
          <a:xfrm>
            <a:off x="2646014" y="2118294"/>
            <a:ext cx="1926000" cy="63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89" name="Google Shape;689;p31"/>
          <p:cNvSpPr txBox="1"/>
          <p:nvPr>
            <p:ph hasCustomPrompt="1" idx="4" type="title"/>
          </p:nvPr>
        </p:nvSpPr>
        <p:spPr>
          <a:xfrm>
            <a:off x="3034964" y="3495171"/>
            <a:ext cx="11481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90" name="Google Shape;690;p31"/>
          <p:cNvSpPr txBox="1"/>
          <p:nvPr>
            <p:ph idx="5" type="subTitle"/>
          </p:nvPr>
        </p:nvSpPr>
        <p:spPr>
          <a:xfrm>
            <a:off x="2646016" y="1348507"/>
            <a:ext cx="1926000" cy="826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691" name="Google Shape;691;p31"/>
          <p:cNvSpPr txBox="1"/>
          <p:nvPr>
            <p:ph idx="6" type="subTitle"/>
          </p:nvPr>
        </p:nvSpPr>
        <p:spPr>
          <a:xfrm>
            <a:off x="4571978" y="2118294"/>
            <a:ext cx="1926000" cy="63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92" name="Google Shape;692;p31"/>
          <p:cNvSpPr txBox="1"/>
          <p:nvPr>
            <p:ph hasCustomPrompt="1" idx="7" type="title"/>
          </p:nvPr>
        </p:nvSpPr>
        <p:spPr>
          <a:xfrm>
            <a:off x="4960928" y="3495171"/>
            <a:ext cx="11481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93" name="Google Shape;693;p31"/>
          <p:cNvSpPr txBox="1"/>
          <p:nvPr>
            <p:ph idx="8" type="subTitle"/>
          </p:nvPr>
        </p:nvSpPr>
        <p:spPr>
          <a:xfrm>
            <a:off x="4571982" y="1348507"/>
            <a:ext cx="1926000" cy="826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694" name="Google Shape;694;p31"/>
          <p:cNvSpPr txBox="1"/>
          <p:nvPr>
            <p:ph idx="9" type="subTitle"/>
          </p:nvPr>
        </p:nvSpPr>
        <p:spPr>
          <a:xfrm>
            <a:off x="6497942" y="2118294"/>
            <a:ext cx="1926000" cy="63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95" name="Google Shape;695;p31"/>
          <p:cNvSpPr txBox="1"/>
          <p:nvPr>
            <p:ph hasCustomPrompt="1" idx="13" type="title"/>
          </p:nvPr>
        </p:nvSpPr>
        <p:spPr>
          <a:xfrm>
            <a:off x="6886892" y="3495171"/>
            <a:ext cx="1148100" cy="441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sz="30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a:r>
              <a:t>xx%</a:t>
            </a:r>
          </a:p>
        </p:txBody>
      </p:sp>
      <p:sp>
        <p:nvSpPr>
          <p:cNvPr id="696" name="Google Shape;696;p31"/>
          <p:cNvSpPr txBox="1"/>
          <p:nvPr>
            <p:ph idx="14" type="subTitle"/>
          </p:nvPr>
        </p:nvSpPr>
        <p:spPr>
          <a:xfrm>
            <a:off x="6497948" y="1348507"/>
            <a:ext cx="1926000" cy="8265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000"/>
              <a:buNone/>
              <a:defRPr b="1" sz="2000">
                <a:solidFill>
                  <a:schemeClr val="dk2"/>
                </a:solidFill>
                <a:latin typeface="Hepta Slab"/>
                <a:ea typeface="Hepta Slab"/>
                <a:cs typeface="Hepta Slab"/>
                <a:sym typeface="Hepta Slab"/>
              </a:defRPr>
            </a:lvl1pPr>
            <a:lvl2pPr lvl="1" rtl="0" algn="ctr">
              <a:lnSpc>
                <a:spcPct val="100000"/>
              </a:lnSpc>
              <a:spcBef>
                <a:spcPts val="0"/>
              </a:spcBef>
              <a:spcAft>
                <a:spcPts val="0"/>
              </a:spcAft>
              <a:buSzPts val="2000"/>
              <a:buNone/>
              <a:defRPr b="1" sz="2000"/>
            </a:lvl2pPr>
            <a:lvl3pPr lvl="2" rtl="0" algn="ctr">
              <a:lnSpc>
                <a:spcPct val="100000"/>
              </a:lnSpc>
              <a:spcBef>
                <a:spcPts val="0"/>
              </a:spcBef>
              <a:spcAft>
                <a:spcPts val="0"/>
              </a:spcAft>
              <a:buSzPts val="2000"/>
              <a:buNone/>
              <a:defRPr b="1" sz="2000"/>
            </a:lvl3pPr>
            <a:lvl4pPr lvl="3" rtl="0" algn="ctr">
              <a:lnSpc>
                <a:spcPct val="100000"/>
              </a:lnSpc>
              <a:spcBef>
                <a:spcPts val="0"/>
              </a:spcBef>
              <a:spcAft>
                <a:spcPts val="0"/>
              </a:spcAft>
              <a:buSzPts val="2000"/>
              <a:buNone/>
              <a:defRPr b="1" sz="2000"/>
            </a:lvl4pPr>
            <a:lvl5pPr lvl="4" rtl="0" algn="ctr">
              <a:lnSpc>
                <a:spcPct val="100000"/>
              </a:lnSpc>
              <a:spcBef>
                <a:spcPts val="0"/>
              </a:spcBef>
              <a:spcAft>
                <a:spcPts val="0"/>
              </a:spcAft>
              <a:buSzPts val="2000"/>
              <a:buNone/>
              <a:defRPr b="1" sz="2000"/>
            </a:lvl5pPr>
            <a:lvl6pPr lvl="5" rtl="0" algn="ctr">
              <a:lnSpc>
                <a:spcPct val="100000"/>
              </a:lnSpc>
              <a:spcBef>
                <a:spcPts val="0"/>
              </a:spcBef>
              <a:spcAft>
                <a:spcPts val="0"/>
              </a:spcAft>
              <a:buSzPts val="2000"/>
              <a:buNone/>
              <a:defRPr b="1" sz="2000"/>
            </a:lvl6pPr>
            <a:lvl7pPr lvl="6" rtl="0" algn="ctr">
              <a:lnSpc>
                <a:spcPct val="100000"/>
              </a:lnSpc>
              <a:spcBef>
                <a:spcPts val="0"/>
              </a:spcBef>
              <a:spcAft>
                <a:spcPts val="0"/>
              </a:spcAft>
              <a:buSzPts val="2000"/>
              <a:buNone/>
              <a:defRPr b="1" sz="2000"/>
            </a:lvl7pPr>
            <a:lvl8pPr lvl="7" rtl="0" algn="ctr">
              <a:lnSpc>
                <a:spcPct val="100000"/>
              </a:lnSpc>
              <a:spcBef>
                <a:spcPts val="0"/>
              </a:spcBef>
              <a:spcAft>
                <a:spcPts val="0"/>
              </a:spcAft>
              <a:buSzPts val="2000"/>
              <a:buNone/>
              <a:defRPr b="1" sz="2000"/>
            </a:lvl8pPr>
            <a:lvl9pPr lvl="8" rtl="0" algn="ctr">
              <a:lnSpc>
                <a:spcPct val="100000"/>
              </a:lnSpc>
              <a:spcBef>
                <a:spcPts val="0"/>
              </a:spcBef>
              <a:spcAft>
                <a:spcPts val="0"/>
              </a:spcAft>
              <a:buSzPts val="2000"/>
              <a:buNone/>
              <a:defRPr b="1" sz="2000"/>
            </a:lvl9pPr>
          </a:lstStyle>
          <a:p/>
        </p:txBody>
      </p:sp>
      <p:sp>
        <p:nvSpPr>
          <p:cNvPr id="697" name="Google Shape;697;p31"/>
          <p:cNvSpPr txBox="1"/>
          <p:nvPr>
            <p:ph idx="15"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698" name="Google Shape;698;p31"/>
          <p:cNvSpPr/>
          <p:nvPr/>
        </p:nvSpPr>
        <p:spPr>
          <a:xfrm>
            <a:off x="2979616" y="5053300"/>
            <a:ext cx="3185935"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9" name="Google Shape;699;p31"/>
          <p:cNvGrpSpPr/>
          <p:nvPr/>
        </p:nvGrpSpPr>
        <p:grpSpPr>
          <a:xfrm rot="1800013">
            <a:off x="3319297" y="4871232"/>
            <a:ext cx="288412" cy="230579"/>
            <a:chOff x="5243250" y="2506925"/>
            <a:chExt cx="192250" cy="153700"/>
          </a:xfrm>
        </p:grpSpPr>
        <p:sp>
          <p:nvSpPr>
            <p:cNvPr id="700" name="Google Shape;700;p31"/>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1"/>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1"/>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3" name="Google Shape;703;p31"/>
          <p:cNvGrpSpPr/>
          <p:nvPr/>
        </p:nvGrpSpPr>
        <p:grpSpPr>
          <a:xfrm>
            <a:off x="3551889" y="4827015"/>
            <a:ext cx="293027" cy="226005"/>
            <a:chOff x="5483150" y="2495300"/>
            <a:chExt cx="195325" cy="150650"/>
          </a:xfrm>
        </p:grpSpPr>
        <p:sp>
          <p:nvSpPr>
            <p:cNvPr id="704" name="Google Shape;704;p31"/>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1"/>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1"/>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 name="Google Shape;707;p31"/>
          <p:cNvGrpSpPr/>
          <p:nvPr/>
        </p:nvGrpSpPr>
        <p:grpSpPr>
          <a:xfrm rot="2281081">
            <a:off x="3847499" y="4885776"/>
            <a:ext cx="288418" cy="230584"/>
            <a:chOff x="5243250" y="2506925"/>
            <a:chExt cx="192250" cy="153700"/>
          </a:xfrm>
        </p:grpSpPr>
        <p:sp>
          <p:nvSpPr>
            <p:cNvPr id="708" name="Google Shape;708;p31"/>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31"/>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31"/>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 name="Google Shape;711;p31"/>
          <p:cNvGrpSpPr/>
          <p:nvPr/>
        </p:nvGrpSpPr>
        <p:grpSpPr>
          <a:xfrm rot="1800013">
            <a:off x="5143172" y="4871232"/>
            <a:ext cx="288412" cy="230579"/>
            <a:chOff x="5243250" y="2506925"/>
            <a:chExt cx="192250" cy="153700"/>
          </a:xfrm>
        </p:grpSpPr>
        <p:sp>
          <p:nvSpPr>
            <p:cNvPr id="712" name="Google Shape;712;p31"/>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31"/>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1"/>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5" name="Google Shape;715;p31"/>
          <p:cNvGrpSpPr/>
          <p:nvPr/>
        </p:nvGrpSpPr>
        <p:grpSpPr>
          <a:xfrm>
            <a:off x="5375764" y="4827015"/>
            <a:ext cx="293027" cy="226005"/>
            <a:chOff x="5483150" y="2495300"/>
            <a:chExt cx="195325" cy="150650"/>
          </a:xfrm>
        </p:grpSpPr>
        <p:sp>
          <p:nvSpPr>
            <p:cNvPr id="716" name="Google Shape;716;p31"/>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1"/>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1"/>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9" name="Google Shape;719;p31"/>
          <p:cNvGrpSpPr/>
          <p:nvPr/>
        </p:nvGrpSpPr>
        <p:grpSpPr>
          <a:xfrm>
            <a:off x="316813" y="230687"/>
            <a:ext cx="8589639" cy="4593264"/>
            <a:chOff x="316813" y="230687"/>
            <a:chExt cx="8589639" cy="4593264"/>
          </a:xfrm>
        </p:grpSpPr>
        <p:sp>
          <p:nvSpPr>
            <p:cNvPr id="720" name="Google Shape;720;p31"/>
            <p:cNvSpPr/>
            <p:nvPr/>
          </p:nvSpPr>
          <p:spPr>
            <a:xfrm>
              <a:off x="394911" y="1348499"/>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31"/>
            <p:cNvSpPr/>
            <p:nvPr/>
          </p:nvSpPr>
          <p:spPr>
            <a:xfrm>
              <a:off x="316813" y="4502673"/>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1"/>
            <p:cNvSpPr/>
            <p:nvPr/>
          </p:nvSpPr>
          <p:spPr>
            <a:xfrm>
              <a:off x="8711938" y="39125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31"/>
            <p:cNvSpPr/>
            <p:nvPr/>
          </p:nvSpPr>
          <p:spPr>
            <a:xfrm>
              <a:off x="7936648" y="47372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1"/>
            <p:cNvSpPr/>
            <p:nvPr/>
          </p:nvSpPr>
          <p:spPr>
            <a:xfrm>
              <a:off x="391224" y="30622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1"/>
            <p:cNvSpPr/>
            <p:nvPr/>
          </p:nvSpPr>
          <p:spPr>
            <a:xfrm>
              <a:off x="424653" y="276342"/>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31"/>
            <p:cNvSpPr/>
            <p:nvPr/>
          </p:nvSpPr>
          <p:spPr>
            <a:xfrm>
              <a:off x="8765869" y="276328"/>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1"/>
            <p:cNvSpPr/>
            <p:nvPr/>
          </p:nvSpPr>
          <p:spPr>
            <a:xfrm>
              <a:off x="8852558" y="1653604"/>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1"/>
            <p:cNvSpPr/>
            <p:nvPr/>
          </p:nvSpPr>
          <p:spPr>
            <a:xfrm>
              <a:off x="8711957" y="296310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1"/>
            <p:cNvSpPr/>
            <p:nvPr/>
          </p:nvSpPr>
          <p:spPr>
            <a:xfrm>
              <a:off x="3034965" y="23068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31"/>
            <p:cNvSpPr/>
            <p:nvPr/>
          </p:nvSpPr>
          <p:spPr>
            <a:xfrm>
              <a:off x="2212574" y="475775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2">
    <p:spTree>
      <p:nvGrpSpPr>
        <p:cNvPr id="731" name="Shape 731"/>
        <p:cNvGrpSpPr/>
        <p:nvPr/>
      </p:nvGrpSpPr>
      <p:grpSpPr>
        <a:xfrm>
          <a:off x="0" y="0"/>
          <a:ext cx="0" cy="0"/>
          <a:chOff x="0" y="0"/>
          <a:chExt cx="0" cy="0"/>
        </a:xfrm>
      </p:grpSpPr>
      <p:sp>
        <p:nvSpPr>
          <p:cNvPr id="732" name="Google Shape;732;p32"/>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733" name="Google Shape;733;p32"/>
          <p:cNvSpPr/>
          <p:nvPr/>
        </p:nvSpPr>
        <p:spPr>
          <a:xfrm flipH="1">
            <a:off x="3308768" y="5053300"/>
            <a:ext cx="2518956"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4" name="Google Shape;734;p32"/>
          <p:cNvGrpSpPr/>
          <p:nvPr/>
        </p:nvGrpSpPr>
        <p:grpSpPr>
          <a:xfrm flipH="1">
            <a:off x="4035968" y="4381152"/>
            <a:ext cx="1060965" cy="672148"/>
            <a:chOff x="6059325" y="1627225"/>
            <a:chExt cx="767925" cy="486500"/>
          </a:xfrm>
        </p:grpSpPr>
        <p:sp>
          <p:nvSpPr>
            <p:cNvPr id="735" name="Google Shape;735;p32"/>
            <p:cNvSpPr/>
            <p:nvPr/>
          </p:nvSpPr>
          <p:spPr>
            <a:xfrm>
              <a:off x="6150050" y="1663100"/>
              <a:ext cx="128700" cy="377325"/>
            </a:xfrm>
            <a:custGeom>
              <a:rect b="b" l="l" r="r" t="t"/>
              <a:pathLst>
                <a:path extrusionOk="0" h="15093" w="5148">
                  <a:moveTo>
                    <a:pt x="1" y="1"/>
                  </a:moveTo>
                  <a:lnTo>
                    <a:pt x="1" y="12652"/>
                  </a:lnTo>
                  <a:cubicBezTo>
                    <a:pt x="1" y="13985"/>
                    <a:pt x="1108" y="15092"/>
                    <a:pt x="2441" y="15092"/>
                  </a:cubicBezTo>
                  <a:lnTo>
                    <a:pt x="2707" y="15092"/>
                  </a:lnTo>
                  <a:cubicBezTo>
                    <a:pt x="4061" y="15092"/>
                    <a:pt x="5147" y="13985"/>
                    <a:pt x="5147" y="12652"/>
                  </a:cubicBezTo>
                  <a:lnTo>
                    <a:pt x="514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32"/>
            <p:cNvSpPr/>
            <p:nvPr/>
          </p:nvSpPr>
          <p:spPr>
            <a:xfrm>
              <a:off x="6164400" y="1804600"/>
              <a:ext cx="100000" cy="193275"/>
            </a:xfrm>
            <a:custGeom>
              <a:rect b="b" l="l" r="r" t="t"/>
              <a:pathLst>
                <a:path extrusionOk="0" h="7731" w="4000">
                  <a:moveTo>
                    <a:pt x="1" y="0"/>
                  </a:moveTo>
                  <a:lnTo>
                    <a:pt x="1" y="5844"/>
                  </a:lnTo>
                  <a:cubicBezTo>
                    <a:pt x="1" y="6890"/>
                    <a:pt x="862" y="7730"/>
                    <a:pt x="1908" y="7730"/>
                  </a:cubicBezTo>
                  <a:lnTo>
                    <a:pt x="2113" y="7730"/>
                  </a:lnTo>
                  <a:cubicBezTo>
                    <a:pt x="3159" y="7730"/>
                    <a:pt x="3999" y="6890"/>
                    <a:pt x="3999" y="5844"/>
                  </a:cubicBezTo>
                  <a:lnTo>
                    <a:pt x="3999"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2"/>
            <p:cNvSpPr/>
            <p:nvPr/>
          </p:nvSpPr>
          <p:spPr>
            <a:xfrm>
              <a:off x="6136725" y="1627225"/>
              <a:ext cx="155875" cy="55400"/>
            </a:xfrm>
            <a:custGeom>
              <a:rect b="b" l="l" r="r" t="t"/>
              <a:pathLst>
                <a:path extrusionOk="0" h="2216" w="6235">
                  <a:moveTo>
                    <a:pt x="1" y="1"/>
                  </a:moveTo>
                  <a:lnTo>
                    <a:pt x="1" y="2215"/>
                  </a:lnTo>
                  <a:lnTo>
                    <a:pt x="6234" y="2215"/>
                  </a:lnTo>
                  <a:lnTo>
                    <a:pt x="6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32"/>
            <p:cNvSpPr/>
            <p:nvPr/>
          </p:nvSpPr>
          <p:spPr>
            <a:xfrm>
              <a:off x="6379200" y="1663100"/>
              <a:ext cx="128675" cy="377325"/>
            </a:xfrm>
            <a:custGeom>
              <a:rect b="b" l="l" r="r" t="t"/>
              <a:pathLst>
                <a:path extrusionOk="0" h="15093" w="5147">
                  <a:moveTo>
                    <a:pt x="0" y="1"/>
                  </a:moveTo>
                  <a:lnTo>
                    <a:pt x="0" y="12652"/>
                  </a:lnTo>
                  <a:cubicBezTo>
                    <a:pt x="0" y="13985"/>
                    <a:pt x="1087" y="15092"/>
                    <a:pt x="2440" y="15092"/>
                  </a:cubicBezTo>
                  <a:lnTo>
                    <a:pt x="2707" y="15092"/>
                  </a:lnTo>
                  <a:cubicBezTo>
                    <a:pt x="4040" y="15092"/>
                    <a:pt x="5147" y="13985"/>
                    <a:pt x="5147" y="12652"/>
                  </a:cubicBezTo>
                  <a:lnTo>
                    <a:pt x="514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2"/>
            <p:cNvSpPr/>
            <p:nvPr/>
          </p:nvSpPr>
          <p:spPr>
            <a:xfrm>
              <a:off x="6393550" y="1851750"/>
              <a:ext cx="99975" cy="146125"/>
            </a:xfrm>
            <a:custGeom>
              <a:rect b="b" l="l" r="r" t="t"/>
              <a:pathLst>
                <a:path extrusionOk="0" h="5845" w="3999">
                  <a:moveTo>
                    <a:pt x="0" y="1"/>
                  </a:moveTo>
                  <a:lnTo>
                    <a:pt x="0" y="3958"/>
                  </a:lnTo>
                  <a:cubicBezTo>
                    <a:pt x="0" y="5004"/>
                    <a:pt x="841" y="5844"/>
                    <a:pt x="1887" y="5844"/>
                  </a:cubicBezTo>
                  <a:lnTo>
                    <a:pt x="2092" y="5844"/>
                  </a:lnTo>
                  <a:cubicBezTo>
                    <a:pt x="3138" y="5844"/>
                    <a:pt x="3999" y="5004"/>
                    <a:pt x="3999" y="3958"/>
                  </a:cubicBezTo>
                  <a:lnTo>
                    <a:pt x="3999"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32"/>
            <p:cNvSpPr/>
            <p:nvPr/>
          </p:nvSpPr>
          <p:spPr>
            <a:xfrm>
              <a:off x="6365875" y="1627225"/>
              <a:ext cx="155350" cy="55400"/>
            </a:xfrm>
            <a:custGeom>
              <a:rect b="b" l="l" r="r" t="t"/>
              <a:pathLst>
                <a:path extrusionOk="0" h="2216" w="6214">
                  <a:moveTo>
                    <a:pt x="0" y="1"/>
                  </a:moveTo>
                  <a:lnTo>
                    <a:pt x="0" y="2215"/>
                  </a:lnTo>
                  <a:lnTo>
                    <a:pt x="6213" y="2215"/>
                  </a:lnTo>
                  <a:lnTo>
                    <a:pt x="621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32"/>
            <p:cNvSpPr/>
            <p:nvPr/>
          </p:nvSpPr>
          <p:spPr>
            <a:xfrm>
              <a:off x="6607825" y="1663100"/>
              <a:ext cx="129200" cy="377325"/>
            </a:xfrm>
            <a:custGeom>
              <a:rect b="b" l="l" r="r" t="t"/>
              <a:pathLst>
                <a:path extrusionOk="0" h="15093" w="5168">
                  <a:moveTo>
                    <a:pt x="0" y="1"/>
                  </a:moveTo>
                  <a:lnTo>
                    <a:pt x="0" y="12652"/>
                  </a:lnTo>
                  <a:cubicBezTo>
                    <a:pt x="0" y="13985"/>
                    <a:pt x="1108" y="15092"/>
                    <a:pt x="2440" y="15092"/>
                  </a:cubicBezTo>
                  <a:lnTo>
                    <a:pt x="2727" y="15092"/>
                  </a:lnTo>
                  <a:cubicBezTo>
                    <a:pt x="4060" y="15092"/>
                    <a:pt x="5167" y="13985"/>
                    <a:pt x="5167" y="12652"/>
                  </a:cubicBezTo>
                  <a:lnTo>
                    <a:pt x="51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32"/>
            <p:cNvSpPr/>
            <p:nvPr/>
          </p:nvSpPr>
          <p:spPr>
            <a:xfrm>
              <a:off x="6622175" y="1779475"/>
              <a:ext cx="100500" cy="218400"/>
            </a:xfrm>
            <a:custGeom>
              <a:rect b="b" l="l" r="r" t="t"/>
              <a:pathLst>
                <a:path extrusionOk="0" h="8736" w="4020">
                  <a:moveTo>
                    <a:pt x="0" y="0"/>
                  </a:moveTo>
                  <a:lnTo>
                    <a:pt x="0" y="6849"/>
                  </a:lnTo>
                  <a:cubicBezTo>
                    <a:pt x="0" y="7895"/>
                    <a:pt x="862" y="8735"/>
                    <a:pt x="1907" y="8735"/>
                  </a:cubicBezTo>
                  <a:lnTo>
                    <a:pt x="2112" y="8735"/>
                  </a:lnTo>
                  <a:cubicBezTo>
                    <a:pt x="3158" y="8735"/>
                    <a:pt x="4019" y="7895"/>
                    <a:pt x="4019" y="6849"/>
                  </a:cubicBezTo>
                  <a:lnTo>
                    <a:pt x="4019"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32"/>
            <p:cNvSpPr/>
            <p:nvPr/>
          </p:nvSpPr>
          <p:spPr>
            <a:xfrm>
              <a:off x="6594500" y="1627225"/>
              <a:ext cx="155850" cy="55400"/>
            </a:xfrm>
            <a:custGeom>
              <a:rect b="b" l="l" r="r" t="t"/>
              <a:pathLst>
                <a:path extrusionOk="0" h="2216" w="6234">
                  <a:moveTo>
                    <a:pt x="0" y="1"/>
                  </a:moveTo>
                  <a:lnTo>
                    <a:pt x="0" y="2215"/>
                  </a:lnTo>
                  <a:lnTo>
                    <a:pt x="6234" y="2215"/>
                  </a:lnTo>
                  <a:lnTo>
                    <a:pt x="6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2"/>
            <p:cNvSpPr/>
            <p:nvPr/>
          </p:nvSpPr>
          <p:spPr>
            <a:xfrm>
              <a:off x="6059325" y="1673875"/>
              <a:ext cx="767925" cy="439850"/>
            </a:xfrm>
            <a:custGeom>
              <a:rect b="b" l="l" r="r" t="t"/>
              <a:pathLst>
                <a:path extrusionOk="0" h="17594" w="30717">
                  <a:moveTo>
                    <a:pt x="1" y="1"/>
                  </a:moveTo>
                  <a:lnTo>
                    <a:pt x="1" y="9986"/>
                  </a:lnTo>
                  <a:cubicBezTo>
                    <a:pt x="1" y="14190"/>
                    <a:pt x="3425" y="17593"/>
                    <a:pt x="7608" y="17593"/>
                  </a:cubicBezTo>
                  <a:lnTo>
                    <a:pt x="23109" y="17593"/>
                  </a:lnTo>
                  <a:cubicBezTo>
                    <a:pt x="27312" y="17593"/>
                    <a:pt x="30716" y="14190"/>
                    <a:pt x="30716" y="9986"/>
                  </a:cubicBezTo>
                  <a:lnTo>
                    <a:pt x="30716" y="1"/>
                  </a:lnTo>
                  <a:lnTo>
                    <a:pt x="29896" y="1"/>
                  </a:lnTo>
                  <a:lnTo>
                    <a:pt x="29896" y="9986"/>
                  </a:lnTo>
                  <a:cubicBezTo>
                    <a:pt x="29896" y="13718"/>
                    <a:pt x="26861" y="16773"/>
                    <a:pt x="23109" y="16773"/>
                  </a:cubicBezTo>
                  <a:lnTo>
                    <a:pt x="7608" y="16773"/>
                  </a:lnTo>
                  <a:cubicBezTo>
                    <a:pt x="3876" y="16773"/>
                    <a:pt x="841" y="13718"/>
                    <a:pt x="841" y="9986"/>
                  </a:cubicBezTo>
                  <a:lnTo>
                    <a:pt x="84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2"/>
            <p:cNvSpPr/>
            <p:nvPr/>
          </p:nvSpPr>
          <p:spPr>
            <a:xfrm>
              <a:off x="6080350" y="1726675"/>
              <a:ext cx="726375" cy="54350"/>
            </a:xfrm>
            <a:custGeom>
              <a:rect b="b" l="l" r="r" t="t"/>
              <a:pathLst>
                <a:path extrusionOk="0" h="2174" w="29055">
                  <a:moveTo>
                    <a:pt x="0" y="1"/>
                  </a:moveTo>
                  <a:lnTo>
                    <a:pt x="0" y="2174"/>
                  </a:lnTo>
                  <a:lnTo>
                    <a:pt x="29055" y="2174"/>
                  </a:lnTo>
                  <a:lnTo>
                    <a:pt x="2905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6" name="Google Shape;746;p32"/>
          <p:cNvGrpSpPr/>
          <p:nvPr/>
        </p:nvGrpSpPr>
        <p:grpSpPr>
          <a:xfrm>
            <a:off x="399075" y="321640"/>
            <a:ext cx="8418956" cy="4570805"/>
            <a:chOff x="399075" y="321640"/>
            <a:chExt cx="8418956" cy="4570805"/>
          </a:xfrm>
        </p:grpSpPr>
        <p:sp>
          <p:nvSpPr>
            <p:cNvPr id="747" name="Google Shape;747;p32"/>
            <p:cNvSpPr/>
            <p:nvPr/>
          </p:nvSpPr>
          <p:spPr>
            <a:xfrm>
              <a:off x="8776024" y="41750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2"/>
            <p:cNvSpPr/>
            <p:nvPr/>
          </p:nvSpPr>
          <p:spPr>
            <a:xfrm>
              <a:off x="8037600" y="4557427"/>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2"/>
            <p:cNvSpPr/>
            <p:nvPr/>
          </p:nvSpPr>
          <p:spPr>
            <a:xfrm>
              <a:off x="8685648" y="27724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2"/>
            <p:cNvSpPr/>
            <p:nvPr/>
          </p:nvSpPr>
          <p:spPr>
            <a:xfrm>
              <a:off x="399075" y="274300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2"/>
            <p:cNvSpPr/>
            <p:nvPr/>
          </p:nvSpPr>
          <p:spPr>
            <a:xfrm>
              <a:off x="466616" y="4083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2"/>
            <p:cNvSpPr/>
            <p:nvPr/>
          </p:nvSpPr>
          <p:spPr>
            <a:xfrm>
              <a:off x="5274858" y="3216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32"/>
            <p:cNvSpPr/>
            <p:nvPr/>
          </p:nvSpPr>
          <p:spPr>
            <a:xfrm>
              <a:off x="8772322" y="3421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32"/>
            <p:cNvSpPr/>
            <p:nvPr/>
          </p:nvSpPr>
          <p:spPr>
            <a:xfrm>
              <a:off x="8772345" y="156971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32"/>
            <p:cNvSpPr/>
            <p:nvPr/>
          </p:nvSpPr>
          <p:spPr>
            <a:xfrm>
              <a:off x="6177808" y="480576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32"/>
            <p:cNvSpPr/>
            <p:nvPr/>
          </p:nvSpPr>
          <p:spPr>
            <a:xfrm>
              <a:off x="1876789" y="45852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2_1">
    <p:spTree>
      <p:nvGrpSpPr>
        <p:cNvPr id="757" name="Shape 757"/>
        <p:cNvGrpSpPr/>
        <p:nvPr/>
      </p:nvGrpSpPr>
      <p:grpSpPr>
        <a:xfrm>
          <a:off x="0" y="0"/>
          <a:ext cx="0" cy="0"/>
          <a:chOff x="0" y="0"/>
          <a:chExt cx="0" cy="0"/>
        </a:xfrm>
      </p:grpSpPr>
      <p:sp>
        <p:nvSpPr>
          <p:cNvPr id="758" name="Google Shape;758;p33"/>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759" name="Google Shape;759;p33"/>
          <p:cNvGrpSpPr/>
          <p:nvPr/>
        </p:nvGrpSpPr>
        <p:grpSpPr>
          <a:xfrm>
            <a:off x="312144" y="3081292"/>
            <a:ext cx="1394726" cy="1970946"/>
            <a:chOff x="1546975" y="2098125"/>
            <a:chExt cx="1280975" cy="1810200"/>
          </a:xfrm>
        </p:grpSpPr>
        <p:sp>
          <p:nvSpPr>
            <p:cNvPr id="760" name="Google Shape;760;p33"/>
            <p:cNvSpPr/>
            <p:nvPr/>
          </p:nvSpPr>
          <p:spPr>
            <a:xfrm>
              <a:off x="2124450" y="2815300"/>
              <a:ext cx="436125" cy="574200"/>
            </a:xfrm>
            <a:custGeom>
              <a:rect b="b" l="l" r="r" t="t"/>
              <a:pathLst>
                <a:path extrusionOk="0" h="22968" w="17445">
                  <a:moveTo>
                    <a:pt x="6772" y="1"/>
                  </a:moveTo>
                  <a:lnTo>
                    <a:pt x="0" y="3770"/>
                  </a:lnTo>
                  <a:lnTo>
                    <a:pt x="10651" y="22967"/>
                  </a:lnTo>
                  <a:lnTo>
                    <a:pt x="17445" y="19198"/>
                  </a:lnTo>
                  <a:lnTo>
                    <a:pt x="677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33"/>
            <p:cNvSpPr/>
            <p:nvPr/>
          </p:nvSpPr>
          <p:spPr>
            <a:xfrm>
              <a:off x="2251550" y="2815300"/>
              <a:ext cx="309025" cy="534200"/>
            </a:xfrm>
            <a:custGeom>
              <a:rect b="b" l="l" r="r" t="t"/>
              <a:pathLst>
                <a:path extrusionOk="0" h="21368" w="12361">
                  <a:moveTo>
                    <a:pt x="1688" y="1"/>
                  </a:moveTo>
                  <a:lnTo>
                    <a:pt x="1" y="943"/>
                  </a:lnTo>
                  <a:cubicBezTo>
                    <a:pt x="1951" y="3091"/>
                    <a:pt x="3924" y="6202"/>
                    <a:pt x="5523" y="9840"/>
                  </a:cubicBezTo>
                  <a:cubicBezTo>
                    <a:pt x="7430" y="14136"/>
                    <a:pt x="8416" y="18300"/>
                    <a:pt x="8438" y="21368"/>
                  </a:cubicBezTo>
                  <a:lnTo>
                    <a:pt x="12361" y="19198"/>
                  </a:lnTo>
                  <a:lnTo>
                    <a:pt x="168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33"/>
            <p:cNvSpPr/>
            <p:nvPr/>
          </p:nvSpPr>
          <p:spPr>
            <a:xfrm>
              <a:off x="1760100" y="2160050"/>
              <a:ext cx="436150" cy="574200"/>
            </a:xfrm>
            <a:custGeom>
              <a:rect b="b" l="l" r="r" t="t"/>
              <a:pathLst>
                <a:path extrusionOk="0" h="22968" w="17446">
                  <a:moveTo>
                    <a:pt x="6773" y="0"/>
                  </a:moveTo>
                  <a:lnTo>
                    <a:pt x="1" y="3748"/>
                  </a:lnTo>
                  <a:lnTo>
                    <a:pt x="10674" y="22967"/>
                  </a:lnTo>
                  <a:lnTo>
                    <a:pt x="17445" y="19198"/>
                  </a:lnTo>
                  <a:lnTo>
                    <a:pt x="677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33"/>
            <p:cNvSpPr/>
            <p:nvPr/>
          </p:nvSpPr>
          <p:spPr>
            <a:xfrm>
              <a:off x="1887225" y="2160050"/>
              <a:ext cx="309025" cy="534200"/>
            </a:xfrm>
            <a:custGeom>
              <a:rect b="b" l="l" r="r" t="t"/>
              <a:pathLst>
                <a:path extrusionOk="0" h="21368" w="12361">
                  <a:moveTo>
                    <a:pt x="1688" y="0"/>
                  </a:moveTo>
                  <a:lnTo>
                    <a:pt x="0" y="921"/>
                  </a:lnTo>
                  <a:cubicBezTo>
                    <a:pt x="1951" y="3068"/>
                    <a:pt x="3923" y="6180"/>
                    <a:pt x="5545" y="9840"/>
                  </a:cubicBezTo>
                  <a:cubicBezTo>
                    <a:pt x="7429" y="14135"/>
                    <a:pt x="8416" y="18277"/>
                    <a:pt x="8459" y="21367"/>
                  </a:cubicBezTo>
                  <a:lnTo>
                    <a:pt x="12360" y="19198"/>
                  </a:lnTo>
                  <a:lnTo>
                    <a:pt x="168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33"/>
            <p:cNvSpPr/>
            <p:nvPr/>
          </p:nvSpPr>
          <p:spPr>
            <a:xfrm>
              <a:off x="1788600" y="2278375"/>
              <a:ext cx="715550" cy="942925"/>
            </a:xfrm>
            <a:custGeom>
              <a:rect b="b" l="l" r="r" t="t"/>
              <a:pathLst>
                <a:path extrusionOk="0" h="37717" w="28622">
                  <a:moveTo>
                    <a:pt x="11111" y="1"/>
                  </a:moveTo>
                  <a:lnTo>
                    <a:pt x="1" y="6181"/>
                  </a:lnTo>
                  <a:lnTo>
                    <a:pt x="17511" y="37717"/>
                  </a:lnTo>
                  <a:lnTo>
                    <a:pt x="28622" y="31537"/>
                  </a:lnTo>
                  <a:lnTo>
                    <a:pt x="111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33"/>
            <p:cNvSpPr/>
            <p:nvPr/>
          </p:nvSpPr>
          <p:spPr>
            <a:xfrm>
              <a:off x="1997350" y="2278375"/>
              <a:ext cx="507350" cy="877725"/>
            </a:xfrm>
            <a:custGeom>
              <a:rect b="b" l="l" r="r" t="t"/>
              <a:pathLst>
                <a:path extrusionOk="0" h="35109" w="20294">
                  <a:moveTo>
                    <a:pt x="2761" y="1"/>
                  </a:moveTo>
                  <a:lnTo>
                    <a:pt x="0" y="1535"/>
                  </a:lnTo>
                  <a:cubicBezTo>
                    <a:pt x="3200" y="5063"/>
                    <a:pt x="6443" y="10169"/>
                    <a:pt x="9073" y="16174"/>
                  </a:cubicBezTo>
                  <a:cubicBezTo>
                    <a:pt x="12185" y="23209"/>
                    <a:pt x="13807" y="30024"/>
                    <a:pt x="13872" y="35109"/>
                  </a:cubicBezTo>
                  <a:lnTo>
                    <a:pt x="20293" y="31537"/>
                  </a:lnTo>
                  <a:lnTo>
                    <a:pt x="276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3"/>
            <p:cNvSpPr/>
            <p:nvPr/>
          </p:nvSpPr>
          <p:spPr>
            <a:xfrm>
              <a:off x="2178150" y="3011450"/>
              <a:ext cx="360525" cy="240525"/>
            </a:xfrm>
            <a:custGeom>
              <a:rect b="b" l="l" r="r" t="t"/>
              <a:pathLst>
                <a:path extrusionOk="0" h="9621" w="14421">
                  <a:moveTo>
                    <a:pt x="13127" y="0"/>
                  </a:moveTo>
                  <a:lnTo>
                    <a:pt x="0" y="7298"/>
                  </a:lnTo>
                  <a:lnTo>
                    <a:pt x="1293" y="9621"/>
                  </a:lnTo>
                  <a:lnTo>
                    <a:pt x="14420" y="2323"/>
                  </a:lnTo>
                  <a:lnTo>
                    <a:pt x="13127"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33"/>
            <p:cNvSpPr/>
            <p:nvPr/>
          </p:nvSpPr>
          <p:spPr>
            <a:xfrm>
              <a:off x="1754075" y="2247700"/>
              <a:ext cx="360525" cy="240550"/>
            </a:xfrm>
            <a:custGeom>
              <a:rect b="b" l="l" r="r" t="t"/>
              <a:pathLst>
                <a:path extrusionOk="0" h="9622" w="14421">
                  <a:moveTo>
                    <a:pt x="13128" y="1"/>
                  </a:moveTo>
                  <a:lnTo>
                    <a:pt x="1" y="7298"/>
                  </a:lnTo>
                  <a:lnTo>
                    <a:pt x="1294" y="9621"/>
                  </a:lnTo>
                  <a:lnTo>
                    <a:pt x="14421" y="2324"/>
                  </a:lnTo>
                  <a:lnTo>
                    <a:pt x="13128"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33"/>
            <p:cNvSpPr/>
            <p:nvPr/>
          </p:nvSpPr>
          <p:spPr>
            <a:xfrm>
              <a:off x="1703675" y="2098125"/>
              <a:ext cx="266300" cy="188500"/>
            </a:xfrm>
            <a:custGeom>
              <a:rect b="b" l="l" r="r" t="t"/>
              <a:pathLst>
                <a:path extrusionOk="0" h="7540" w="10652">
                  <a:moveTo>
                    <a:pt x="9358" y="1"/>
                  </a:moveTo>
                  <a:lnTo>
                    <a:pt x="1" y="5217"/>
                  </a:lnTo>
                  <a:lnTo>
                    <a:pt x="1272" y="7540"/>
                  </a:lnTo>
                  <a:lnTo>
                    <a:pt x="10651" y="2324"/>
                  </a:lnTo>
                  <a:lnTo>
                    <a:pt x="9358"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33"/>
            <p:cNvSpPr/>
            <p:nvPr/>
          </p:nvSpPr>
          <p:spPr>
            <a:xfrm>
              <a:off x="1546975" y="2719975"/>
              <a:ext cx="463000" cy="1036600"/>
            </a:xfrm>
            <a:custGeom>
              <a:rect b="b" l="l" r="r" t="t"/>
              <a:pathLst>
                <a:path extrusionOk="0" h="41464" w="18520">
                  <a:moveTo>
                    <a:pt x="16613" y="0"/>
                  </a:moveTo>
                  <a:cubicBezTo>
                    <a:pt x="11967" y="1030"/>
                    <a:pt x="7759" y="3616"/>
                    <a:pt x="4757" y="7320"/>
                  </a:cubicBezTo>
                  <a:cubicBezTo>
                    <a:pt x="1688" y="11067"/>
                    <a:pt x="1" y="15801"/>
                    <a:pt x="1" y="20644"/>
                  </a:cubicBezTo>
                  <a:cubicBezTo>
                    <a:pt x="1" y="30966"/>
                    <a:pt x="7386" y="39732"/>
                    <a:pt x="17555" y="41464"/>
                  </a:cubicBezTo>
                  <a:lnTo>
                    <a:pt x="18519" y="35809"/>
                  </a:lnTo>
                  <a:cubicBezTo>
                    <a:pt x="11134" y="34538"/>
                    <a:pt x="5765" y="28161"/>
                    <a:pt x="5765" y="20644"/>
                  </a:cubicBezTo>
                  <a:cubicBezTo>
                    <a:pt x="5765" y="13478"/>
                    <a:pt x="10827" y="7167"/>
                    <a:pt x="17840" y="5632"/>
                  </a:cubicBezTo>
                  <a:lnTo>
                    <a:pt x="1661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33"/>
            <p:cNvSpPr/>
            <p:nvPr/>
          </p:nvSpPr>
          <p:spPr>
            <a:xfrm>
              <a:off x="1743675" y="2598350"/>
              <a:ext cx="392300" cy="392300"/>
            </a:xfrm>
            <a:custGeom>
              <a:rect b="b" l="l" r="r" t="t"/>
              <a:pathLst>
                <a:path extrusionOk="0" h="15692" w="15692">
                  <a:moveTo>
                    <a:pt x="7846" y="0"/>
                  </a:moveTo>
                  <a:cubicBezTo>
                    <a:pt x="3507" y="0"/>
                    <a:pt x="0" y="3507"/>
                    <a:pt x="0" y="7846"/>
                  </a:cubicBezTo>
                  <a:cubicBezTo>
                    <a:pt x="0" y="12163"/>
                    <a:pt x="3507" y="15691"/>
                    <a:pt x="7846" y="15691"/>
                  </a:cubicBezTo>
                  <a:cubicBezTo>
                    <a:pt x="12163" y="15691"/>
                    <a:pt x="15692" y="12163"/>
                    <a:pt x="15692" y="7846"/>
                  </a:cubicBezTo>
                  <a:cubicBezTo>
                    <a:pt x="15692" y="3507"/>
                    <a:pt x="12163" y="0"/>
                    <a:pt x="7846"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33"/>
            <p:cNvSpPr/>
            <p:nvPr/>
          </p:nvSpPr>
          <p:spPr>
            <a:xfrm>
              <a:off x="1792425" y="2647100"/>
              <a:ext cx="294250" cy="294775"/>
            </a:xfrm>
            <a:custGeom>
              <a:rect b="b" l="l" r="r" t="t"/>
              <a:pathLst>
                <a:path extrusionOk="0" h="11791" w="11770">
                  <a:moveTo>
                    <a:pt x="5896" y="1"/>
                  </a:moveTo>
                  <a:cubicBezTo>
                    <a:pt x="2631" y="1"/>
                    <a:pt x="1" y="2630"/>
                    <a:pt x="1" y="5896"/>
                  </a:cubicBezTo>
                  <a:cubicBezTo>
                    <a:pt x="1" y="9139"/>
                    <a:pt x="2631" y="11791"/>
                    <a:pt x="5896" y="11791"/>
                  </a:cubicBezTo>
                  <a:cubicBezTo>
                    <a:pt x="9139" y="11791"/>
                    <a:pt x="11769" y="9139"/>
                    <a:pt x="11769" y="5896"/>
                  </a:cubicBezTo>
                  <a:cubicBezTo>
                    <a:pt x="11769" y="2630"/>
                    <a:pt x="9139" y="1"/>
                    <a:pt x="5896"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33"/>
            <p:cNvSpPr/>
            <p:nvPr/>
          </p:nvSpPr>
          <p:spPr>
            <a:xfrm>
              <a:off x="1662600" y="3731900"/>
              <a:ext cx="1165350" cy="176425"/>
            </a:xfrm>
            <a:custGeom>
              <a:rect b="b" l="l" r="r" t="t"/>
              <a:pathLst>
                <a:path extrusionOk="0" h="7057" w="46614">
                  <a:moveTo>
                    <a:pt x="0" y="0"/>
                  </a:moveTo>
                  <a:lnTo>
                    <a:pt x="0" y="7057"/>
                  </a:lnTo>
                  <a:lnTo>
                    <a:pt x="46613" y="7057"/>
                  </a:lnTo>
                  <a:lnTo>
                    <a:pt x="46613"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33"/>
            <p:cNvSpPr/>
            <p:nvPr/>
          </p:nvSpPr>
          <p:spPr>
            <a:xfrm>
              <a:off x="2044450" y="3605875"/>
              <a:ext cx="783500" cy="56475"/>
            </a:xfrm>
            <a:custGeom>
              <a:rect b="b" l="l" r="r" t="t"/>
              <a:pathLst>
                <a:path extrusionOk="0" h="2259" w="31340">
                  <a:moveTo>
                    <a:pt x="1" y="1"/>
                  </a:moveTo>
                  <a:lnTo>
                    <a:pt x="1" y="2258"/>
                  </a:lnTo>
                  <a:lnTo>
                    <a:pt x="31339" y="2258"/>
                  </a:lnTo>
                  <a:lnTo>
                    <a:pt x="31339"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33"/>
            <p:cNvSpPr/>
            <p:nvPr/>
          </p:nvSpPr>
          <p:spPr>
            <a:xfrm>
              <a:off x="1839000" y="3537800"/>
              <a:ext cx="316700" cy="288500"/>
            </a:xfrm>
            <a:custGeom>
              <a:rect b="b" l="l" r="r" t="t"/>
              <a:pathLst>
                <a:path extrusionOk="0" h="11540" w="12668">
                  <a:moveTo>
                    <a:pt x="6342" y="1"/>
                  </a:moveTo>
                  <a:cubicBezTo>
                    <a:pt x="4866" y="1"/>
                    <a:pt x="3387" y="565"/>
                    <a:pt x="2258" y="1694"/>
                  </a:cubicBezTo>
                  <a:cubicBezTo>
                    <a:pt x="1" y="3951"/>
                    <a:pt x="1" y="7611"/>
                    <a:pt x="2258" y="9846"/>
                  </a:cubicBezTo>
                  <a:cubicBezTo>
                    <a:pt x="3387" y="10975"/>
                    <a:pt x="4866" y="11539"/>
                    <a:pt x="6342" y="11539"/>
                  </a:cubicBezTo>
                  <a:cubicBezTo>
                    <a:pt x="7819" y="11539"/>
                    <a:pt x="9293" y="10975"/>
                    <a:pt x="10410" y="9846"/>
                  </a:cubicBezTo>
                  <a:cubicBezTo>
                    <a:pt x="12668" y="7611"/>
                    <a:pt x="12668" y="3951"/>
                    <a:pt x="10410" y="1694"/>
                  </a:cubicBezTo>
                  <a:cubicBezTo>
                    <a:pt x="9293" y="565"/>
                    <a:pt x="7819" y="1"/>
                    <a:pt x="6342"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33"/>
            <p:cNvSpPr/>
            <p:nvPr/>
          </p:nvSpPr>
          <p:spPr>
            <a:xfrm>
              <a:off x="1908025" y="3592725"/>
              <a:ext cx="178650" cy="178650"/>
            </a:xfrm>
            <a:custGeom>
              <a:rect b="b" l="l" r="r" t="t"/>
              <a:pathLst>
                <a:path extrusionOk="0" h="7146" w="7146">
                  <a:moveTo>
                    <a:pt x="3573" y="1"/>
                  </a:moveTo>
                  <a:cubicBezTo>
                    <a:pt x="1601" y="1"/>
                    <a:pt x="1" y="1601"/>
                    <a:pt x="1" y="3573"/>
                  </a:cubicBezTo>
                  <a:cubicBezTo>
                    <a:pt x="1" y="5545"/>
                    <a:pt x="1601" y="7145"/>
                    <a:pt x="3573" y="7145"/>
                  </a:cubicBezTo>
                  <a:cubicBezTo>
                    <a:pt x="5545" y="7145"/>
                    <a:pt x="7145" y="5545"/>
                    <a:pt x="7145" y="3573"/>
                  </a:cubicBezTo>
                  <a:cubicBezTo>
                    <a:pt x="7145" y="1601"/>
                    <a:pt x="5545" y="1"/>
                    <a:pt x="3573"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6" name="Google Shape;776;p33"/>
          <p:cNvSpPr/>
          <p:nvPr/>
        </p:nvSpPr>
        <p:spPr>
          <a:xfrm>
            <a:off x="101926" y="5053300"/>
            <a:ext cx="2058741"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7" name="Google Shape;777;p33"/>
          <p:cNvGrpSpPr/>
          <p:nvPr/>
        </p:nvGrpSpPr>
        <p:grpSpPr>
          <a:xfrm>
            <a:off x="330525" y="178196"/>
            <a:ext cx="8308770" cy="4765535"/>
            <a:chOff x="330525" y="178196"/>
            <a:chExt cx="8308770" cy="4765535"/>
          </a:xfrm>
        </p:grpSpPr>
        <p:sp>
          <p:nvSpPr>
            <p:cNvPr id="778" name="Google Shape;778;p33"/>
            <p:cNvSpPr/>
            <p:nvPr/>
          </p:nvSpPr>
          <p:spPr>
            <a:xfrm flipH="1">
              <a:off x="3458133" y="4818687"/>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33"/>
            <p:cNvSpPr/>
            <p:nvPr/>
          </p:nvSpPr>
          <p:spPr>
            <a:xfrm flipH="1">
              <a:off x="3929266" y="17819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33"/>
            <p:cNvSpPr/>
            <p:nvPr/>
          </p:nvSpPr>
          <p:spPr>
            <a:xfrm flipH="1">
              <a:off x="8593585" y="29690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33"/>
            <p:cNvSpPr/>
            <p:nvPr/>
          </p:nvSpPr>
          <p:spPr>
            <a:xfrm flipH="1">
              <a:off x="8506886" y="1092892"/>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33"/>
            <p:cNvSpPr/>
            <p:nvPr/>
          </p:nvSpPr>
          <p:spPr>
            <a:xfrm flipH="1">
              <a:off x="6264407" y="4857015"/>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33"/>
            <p:cNvSpPr/>
            <p:nvPr/>
          </p:nvSpPr>
          <p:spPr>
            <a:xfrm flipH="1">
              <a:off x="511088" y="264866"/>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33"/>
            <p:cNvSpPr/>
            <p:nvPr/>
          </p:nvSpPr>
          <p:spPr>
            <a:xfrm flipH="1">
              <a:off x="330525" y="201961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5" name="Google Shape;785;p33"/>
          <p:cNvGrpSpPr/>
          <p:nvPr/>
        </p:nvGrpSpPr>
        <p:grpSpPr>
          <a:xfrm rot="4499967">
            <a:off x="511656" y="949693"/>
            <a:ext cx="293031" cy="226009"/>
            <a:chOff x="5483150" y="2495300"/>
            <a:chExt cx="195325" cy="150650"/>
          </a:xfrm>
        </p:grpSpPr>
        <p:sp>
          <p:nvSpPr>
            <p:cNvPr id="786" name="Google Shape;786;p33"/>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33"/>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33"/>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9" name="Google Shape;789;p33"/>
          <p:cNvGrpSpPr/>
          <p:nvPr/>
        </p:nvGrpSpPr>
        <p:grpSpPr>
          <a:xfrm rot="1800013">
            <a:off x="452618" y="1374143"/>
            <a:ext cx="288412" cy="230579"/>
            <a:chOff x="5243250" y="2506925"/>
            <a:chExt cx="192250" cy="153700"/>
          </a:xfrm>
        </p:grpSpPr>
        <p:sp>
          <p:nvSpPr>
            <p:cNvPr id="790" name="Google Shape;790;p33"/>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33"/>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33"/>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14">
    <p:spTree>
      <p:nvGrpSpPr>
        <p:cNvPr id="793" name="Shape 793"/>
        <p:cNvGrpSpPr/>
        <p:nvPr/>
      </p:nvGrpSpPr>
      <p:grpSpPr>
        <a:xfrm>
          <a:off x="0" y="0"/>
          <a:ext cx="0" cy="0"/>
          <a:chOff x="0" y="0"/>
          <a:chExt cx="0" cy="0"/>
        </a:xfrm>
      </p:grpSpPr>
      <p:sp>
        <p:nvSpPr>
          <p:cNvPr id="794" name="Google Shape;794;p3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795" name="Google Shape;795;p34"/>
          <p:cNvSpPr/>
          <p:nvPr/>
        </p:nvSpPr>
        <p:spPr>
          <a:xfrm>
            <a:off x="330526" y="5053300"/>
            <a:ext cx="1424667"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6" name="Google Shape;796;p34"/>
          <p:cNvGrpSpPr/>
          <p:nvPr/>
        </p:nvGrpSpPr>
        <p:grpSpPr>
          <a:xfrm>
            <a:off x="480510" y="3826747"/>
            <a:ext cx="770222" cy="1234959"/>
            <a:chOff x="146925" y="2071925"/>
            <a:chExt cx="565425" cy="906525"/>
          </a:xfrm>
        </p:grpSpPr>
        <p:sp>
          <p:nvSpPr>
            <p:cNvPr id="797" name="Google Shape;797;p34"/>
            <p:cNvSpPr/>
            <p:nvPr/>
          </p:nvSpPr>
          <p:spPr>
            <a:xfrm>
              <a:off x="146925" y="2123625"/>
              <a:ext cx="565425" cy="854825"/>
            </a:xfrm>
            <a:custGeom>
              <a:rect b="b" l="l" r="r" t="t"/>
              <a:pathLst>
                <a:path extrusionOk="0" h="34193" w="22617">
                  <a:moveTo>
                    <a:pt x="8073" y="1"/>
                  </a:moveTo>
                  <a:lnTo>
                    <a:pt x="8073" y="15512"/>
                  </a:lnTo>
                  <a:cubicBezTo>
                    <a:pt x="6339" y="18981"/>
                    <a:pt x="1" y="31757"/>
                    <a:pt x="634" y="32924"/>
                  </a:cubicBezTo>
                  <a:cubicBezTo>
                    <a:pt x="1271" y="34137"/>
                    <a:pt x="5437" y="34192"/>
                    <a:pt x="9948" y="34192"/>
                  </a:cubicBezTo>
                  <a:cubicBezTo>
                    <a:pt x="10399" y="34192"/>
                    <a:pt x="10854" y="34192"/>
                    <a:pt x="11309" y="34192"/>
                  </a:cubicBezTo>
                  <a:cubicBezTo>
                    <a:pt x="11764" y="34192"/>
                    <a:pt x="12218" y="34192"/>
                    <a:pt x="12669" y="34192"/>
                  </a:cubicBezTo>
                  <a:cubicBezTo>
                    <a:pt x="17181" y="34192"/>
                    <a:pt x="21346" y="34137"/>
                    <a:pt x="21983" y="32924"/>
                  </a:cubicBezTo>
                  <a:cubicBezTo>
                    <a:pt x="22617" y="31757"/>
                    <a:pt x="16279" y="18981"/>
                    <a:pt x="14544" y="15512"/>
                  </a:cubicBezTo>
                  <a:lnTo>
                    <a:pt x="14544"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34"/>
            <p:cNvSpPr/>
            <p:nvPr/>
          </p:nvSpPr>
          <p:spPr>
            <a:xfrm>
              <a:off x="196975" y="2657350"/>
              <a:ext cx="464525" cy="286950"/>
            </a:xfrm>
            <a:custGeom>
              <a:rect b="b" l="l" r="r" t="t"/>
              <a:pathLst>
                <a:path extrusionOk="0" h="11478" w="18581">
                  <a:moveTo>
                    <a:pt x="4570" y="0"/>
                  </a:moveTo>
                  <a:cubicBezTo>
                    <a:pt x="2535" y="4203"/>
                    <a:pt x="0" y="9741"/>
                    <a:pt x="367" y="10441"/>
                  </a:cubicBezTo>
                  <a:cubicBezTo>
                    <a:pt x="877" y="11405"/>
                    <a:pt x="3967" y="11477"/>
                    <a:pt x="7442" y="11477"/>
                  </a:cubicBezTo>
                  <a:cubicBezTo>
                    <a:pt x="8056" y="11477"/>
                    <a:pt x="8681" y="11475"/>
                    <a:pt x="9307" y="11475"/>
                  </a:cubicBezTo>
                  <a:cubicBezTo>
                    <a:pt x="9932" y="11475"/>
                    <a:pt x="10558" y="11477"/>
                    <a:pt x="11171" y="11477"/>
                  </a:cubicBezTo>
                  <a:cubicBezTo>
                    <a:pt x="14647" y="11477"/>
                    <a:pt x="17736" y="11405"/>
                    <a:pt x="18246" y="10441"/>
                  </a:cubicBezTo>
                  <a:cubicBezTo>
                    <a:pt x="18580" y="9841"/>
                    <a:pt x="16879" y="5938"/>
                    <a:pt x="15111" y="2235"/>
                  </a:cubicBezTo>
                  <a:cubicBezTo>
                    <a:pt x="14549" y="2382"/>
                    <a:pt x="13955" y="2466"/>
                    <a:pt x="13337" y="2466"/>
                  </a:cubicBezTo>
                  <a:cubicBezTo>
                    <a:pt x="12268" y="2466"/>
                    <a:pt x="11124" y="2214"/>
                    <a:pt x="9941" y="1601"/>
                  </a:cubicBezTo>
                  <a:cubicBezTo>
                    <a:pt x="7739" y="501"/>
                    <a:pt x="5938" y="67"/>
                    <a:pt x="4570"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34"/>
            <p:cNvSpPr/>
            <p:nvPr/>
          </p:nvSpPr>
          <p:spPr>
            <a:xfrm>
              <a:off x="364575" y="2978400"/>
              <a:ext cx="26725" cy="25"/>
            </a:xfrm>
            <a:custGeom>
              <a:rect b="b" l="l" r="r" t="t"/>
              <a:pathLst>
                <a:path extrusionOk="0" h="1" w="1069">
                  <a:moveTo>
                    <a:pt x="1" y="1"/>
                  </a:moveTo>
                  <a:cubicBezTo>
                    <a:pt x="334" y="1"/>
                    <a:pt x="701" y="1"/>
                    <a:pt x="1068" y="1"/>
                  </a:cubicBezTo>
                  <a:cubicBezTo>
                    <a:pt x="701" y="1"/>
                    <a:pt x="334" y="1"/>
                    <a:pt x="1"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34"/>
            <p:cNvSpPr/>
            <p:nvPr/>
          </p:nvSpPr>
          <p:spPr>
            <a:xfrm>
              <a:off x="317875" y="2071925"/>
              <a:ext cx="223525" cy="85075"/>
            </a:xfrm>
            <a:custGeom>
              <a:rect b="b" l="l" r="r" t="t"/>
              <a:pathLst>
                <a:path extrusionOk="0" h="3403" w="8941">
                  <a:moveTo>
                    <a:pt x="1" y="1"/>
                  </a:moveTo>
                  <a:lnTo>
                    <a:pt x="1" y="3403"/>
                  </a:lnTo>
                  <a:lnTo>
                    <a:pt x="8941" y="3403"/>
                  </a:lnTo>
                  <a:lnTo>
                    <a:pt x="894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34"/>
            <p:cNvSpPr/>
            <p:nvPr/>
          </p:nvSpPr>
          <p:spPr>
            <a:xfrm>
              <a:off x="352900" y="2081100"/>
              <a:ext cx="7550" cy="65075"/>
            </a:xfrm>
            <a:custGeom>
              <a:rect b="b" l="l" r="r" t="t"/>
              <a:pathLst>
                <a:path extrusionOk="0" h="2603" w="302">
                  <a:moveTo>
                    <a:pt x="134" y="0"/>
                  </a:moveTo>
                  <a:cubicBezTo>
                    <a:pt x="68" y="0"/>
                    <a:pt x="1" y="67"/>
                    <a:pt x="1" y="167"/>
                  </a:cubicBezTo>
                  <a:lnTo>
                    <a:pt x="1" y="2436"/>
                  </a:lnTo>
                  <a:cubicBezTo>
                    <a:pt x="1" y="2536"/>
                    <a:pt x="68" y="2602"/>
                    <a:pt x="134" y="2602"/>
                  </a:cubicBezTo>
                  <a:cubicBezTo>
                    <a:pt x="234" y="2602"/>
                    <a:pt x="301" y="2536"/>
                    <a:pt x="301" y="2436"/>
                  </a:cubicBezTo>
                  <a:lnTo>
                    <a:pt x="301" y="167"/>
                  </a:lnTo>
                  <a:cubicBezTo>
                    <a:pt x="301"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34"/>
            <p:cNvSpPr/>
            <p:nvPr/>
          </p:nvSpPr>
          <p:spPr>
            <a:xfrm>
              <a:off x="401275" y="2081100"/>
              <a:ext cx="7525" cy="65075"/>
            </a:xfrm>
            <a:custGeom>
              <a:rect b="b" l="l" r="r" t="t"/>
              <a:pathLst>
                <a:path extrusionOk="0" h="2603" w="301">
                  <a:moveTo>
                    <a:pt x="167" y="0"/>
                  </a:moveTo>
                  <a:cubicBezTo>
                    <a:pt x="67" y="0"/>
                    <a:pt x="1" y="67"/>
                    <a:pt x="1" y="167"/>
                  </a:cubicBezTo>
                  <a:lnTo>
                    <a:pt x="1" y="2436"/>
                  </a:lnTo>
                  <a:cubicBezTo>
                    <a:pt x="1" y="2536"/>
                    <a:pt x="67" y="2602"/>
                    <a:pt x="167" y="2602"/>
                  </a:cubicBezTo>
                  <a:cubicBezTo>
                    <a:pt x="234" y="2602"/>
                    <a:pt x="301" y="2536"/>
                    <a:pt x="301" y="2436"/>
                  </a:cubicBezTo>
                  <a:lnTo>
                    <a:pt x="301" y="167"/>
                  </a:lnTo>
                  <a:cubicBezTo>
                    <a:pt x="301" y="67"/>
                    <a:pt x="234" y="0"/>
                    <a:pt x="16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34"/>
            <p:cNvSpPr/>
            <p:nvPr/>
          </p:nvSpPr>
          <p:spPr>
            <a:xfrm>
              <a:off x="450475" y="2081100"/>
              <a:ext cx="7525" cy="65075"/>
            </a:xfrm>
            <a:custGeom>
              <a:rect b="b" l="l" r="r" t="t"/>
              <a:pathLst>
                <a:path extrusionOk="0" h="2603" w="301">
                  <a:moveTo>
                    <a:pt x="134" y="0"/>
                  </a:moveTo>
                  <a:cubicBezTo>
                    <a:pt x="67" y="0"/>
                    <a:pt x="1" y="67"/>
                    <a:pt x="1" y="167"/>
                  </a:cubicBezTo>
                  <a:lnTo>
                    <a:pt x="1" y="2436"/>
                  </a:lnTo>
                  <a:cubicBezTo>
                    <a:pt x="1" y="2536"/>
                    <a:pt x="67" y="2602"/>
                    <a:pt x="134" y="2602"/>
                  </a:cubicBezTo>
                  <a:cubicBezTo>
                    <a:pt x="234" y="2602"/>
                    <a:pt x="301" y="2536"/>
                    <a:pt x="301" y="2436"/>
                  </a:cubicBezTo>
                  <a:lnTo>
                    <a:pt x="301" y="167"/>
                  </a:lnTo>
                  <a:cubicBezTo>
                    <a:pt x="301"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34"/>
            <p:cNvSpPr/>
            <p:nvPr/>
          </p:nvSpPr>
          <p:spPr>
            <a:xfrm>
              <a:off x="498850" y="2081100"/>
              <a:ext cx="7525" cy="65075"/>
            </a:xfrm>
            <a:custGeom>
              <a:rect b="b" l="l" r="r" t="t"/>
              <a:pathLst>
                <a:path extrusionOk="0" h="2603" w="301">
                  <a:moveTo>
                    <a:pt x="167" y="0"/>
                  </a:moveTo>
                  <a:cubicBezTo>
                    <a:pt x="67" y="0"/>
                    <a:pt x="0" y="67"/>
                    <a:pt x="0" y="167"/>
                  </a:cubicBezTo>
                  <a:lnTo>
                    <a:pt x="0" y="2436"/>
                  </a:lnTo>
                  <a:cubicBezTo>
                    <a:pt x="0" y="2536"/>
                    <a:pt x="67" y="2602"/>
                    <a:pt x="167" y="2602"/>
                  </a:cubicBezTo>
                  <a:cubicBezTo>
                    <a:pt x="234" y="2602"/>
                    <a:pt x="301" y="2536"/>
                    <a:pt x="301" y="2436"/>
                  </a:cubicBezTo>
                  <a:lnTo>
                    <a:pt x="301" y="167"/>
                  </a:lnTo>
                  <a:cubicBezTo>
                    <a:pt x="301" y="67"/>
                    <a:pt x="234" y="0"/>
                    <a:pt x="16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5" name="Google Shape;805;p34"/>
          <p:cNvGrpSpPr/>
          <p:nvPr/>
        </p:nvGrpSpPr>
        <p:grpSpPr>
          <a:xfrm>
            <a:off x="330517" y="235053"/>
            <a:ext cx="8386188" cy="4683560"/>
            <a:chOff x="330517" y="235053"/>
            <a:chExt cx="8386188" cy="4683560"/>
          </a:xfrm>
        </p:grpSpPr>
        <p:sp>
          <p:nvSpPr>
            <p:cNvPr id="806" name="Google Shape;806;p34"/>
            <p:cNvSpPr/>
            <p:nvPr/>
          </p:nvSpPr>
          <p:spPr>
            <a:xfrm rot="10800000">
              <a:off x="8430768" y="11980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34"/>
            <p:cNvSpPr/>
            <p:nvPr/>
          </p:nvSpPr>
          <p:spPr>
            <a:xfrm rot="10800000">
              <a:off x="330517" y="18230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34"/>
            <p:cNvSpPr/>
            <p:nvPr/>
          </p:nvSpPr>
          <p:spPr>
            <a:xfrm rot="10800000">
              <a:off x="8630025" y="4521168"/>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34"/>
            <p:cNvSpPr/>
            <p:nvPr/>
          </p:nvSpPr>
          <p:spPr>
            <a:xfrm rot="10800000">
              <a:off x="3057533" y="4745222"/>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4"/>
            <p:cNvSpPr/>
            <p:nvPr/>
          </p:nvSpPr>
          <p:spPr>
            <a:xfrm rot="10800000">
              <a:off x="401289" y="305987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34"/>
            <p:cNvSpPr/>
            <p:nvPr/>
          </p:nvSpPr>
          <p:spPr>
            <a:xfrm rot="10800000">
              <a:off x="6040820" y="483193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34"/>
            <p:cNvSpPr/>
            <p:nvPr/>
          </p:nvSpPr>
          <p:spPr>
            <a:xfrm rot="10800000">
              <a:off x="3725696" y="2350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15">
    <p:spTree>
      <p:nvGrpSpPr>
        <p:cNvPr id="813" name="Shape 813"/>
        <p:cNvGrpSpPr/>
        <p:nvPr/>
      </p:nvGrpSpPr>
      <p:grpSpPr>
        <a:xfrm>
          <a:off x="0" y="0"/>
          <a:ext cx="0" cy="0"/>
          <a:chOff x="0" y="0"/>
          <a:chExt cx="0" cy="0"/>
        </a:xfrm>
      </p:grpSpPr>
      <p:sp>
        <p:nvSpPr>
          <p:cNvPr id="814" name="Google Shape;814;p35"/>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815" name="Google Shape;815;p35"/>
          <p:cNvSpPr/>
          <p:nvPr/>
        </p:nvSpPr>
        <p:spPr>
          <a:xfrm>
            <a:off x="2979616" y="5053300"/>
            <a:ext cx="3185935"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6" name="Google Shape;816;p35"/>
          <p:cNvGrpSpPr/>
          <p:nvPr/>
        </p:nvGrpSpPr>
        <p:grpSpPr>
          <a:xfrm rot="1800013">
            <a:off x="3319297" y="4871232"/>
            <a:ext cx="288412" cy="230579"/>
            <a:chOff x="5243250" y="2506925"/>
            <a:chExt cx="192250" cy="153700"/>
          </a:xfrm>
        </p:grpSpPr>
        <p:sp>
          <p:nvSpPr>
            <p:cNvPr id="817" name="Google Shape;817;p35"/>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35"/>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5"/>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 name="Google Shape;820;p35"/>
          <p:cNvGrpSpPr/>
          <p:nvPr/>
        </p:nvGrpSpPr>
        <p:grpSpPr>
          <a:xfrm>
            <a:off x="3551889" y="4827015"/>
            <a:ext cx="293027" cy="226005"/>
            <a:chOff x="5483150" y="2495300"/>
            <a:chExt cx="195325" cy="150650"/>
          </a:xfrm>
        </p:grpSpPr>
        <p:sp>
          <p:nvSpPr>
            <p:cNvPr id="821" name="Google Shape;821;p35"/>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35"/>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35"/>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4" name="Google Shape;824;p35"/>
          <p:cNvGrpSpPr/>
          <p:nvPr/>
        </p:nvGrpSpPr>
        <p:grpSpPr>
          <a:xfrm rot="2281081">
            <a:off x="3847499" y="4885776"/>
            <a:ext cx="288418" cy="230584"/>
            <a:chOff x="5243250" y="2506925"/>
            <a:chExt cx="192250" cy="153700"/>
          </a:xfrm>
        </p:grpSpPr>
        <p:sp>
          <p:nvSpPr>
            <p:cNvPr id="825" name="Google Shape;825;p35"/>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35"/>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35"/>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8" name="Google Shape;828;p35"/>
          <p:cNvGrpSpPr/>
          <p:nvPr/>
        </p:nvGrpSpPr>
        <p:grpSpPr>
          <a:xfrm rot="1800013">
            <a:off x="5143172" y="4871232"/>
            <a:ext cx="288412" cy="230579"/>
            <a:chOff x="5243250" y="2506925"/>
            <a:chExt cx="192250" cy="153700"/>
          </a:xfrm>
        </p:grpSpPr>
        <p:sp>
          <p:nvSpPr>
            <p:cNvPr id="829" name="Google Shape;829;p35"/>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35"/>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5"/>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2" name="Google Shape;832;p35"/>
          <p:cNvGrpSpPr/>
          <p:nvPr/>
        </p:nvGrpSpPr>
        <p:grpSpPr>
          <a:xfrm>
            <a:off x="5375764" y="4827015"/>
            <a:ext cx="293027" cy="226005"/>
            <a:chOff x="5483150" y="2495300"/>
            <a:chExt cx="195325" cy="150650"/>
          </a:xfrm>
        </p:grpSpPr>
        <p:sp>
          <p:nvSpPr>
            <p:cNvPr id="833" name="Google Shape;833;p35"/>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35"/>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35"/>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 name="Google Shape;836;p35"/>
          <p:cNvGrpSpPr/>
          <p:nvPr/>
        </p:nvGrpSpPr>
        <p:grpSpPr>
          <a:xfrm rot="1800044">
            <a:off x="8370803" y="612943"/>
            <a:ext cx="595935" cy="595935"/>
            <a:chOff x="7761452" y="384309"/>
            <a:chExt cx="595948" cy="595948"/>
          </a:xfrm>
        </p:grpSpPr>
        <p:sp>
          <p:nvSpPr>
            <p:cNvPr id="837" name="Google Shape;837;p35"/>
            <p:cNvSpPr/>
            <p:nvPr/>
          </p:nvSpPr>
          <p:spPr>
            <a:xfrm rot="-5400000">
              <a:off x="8038440" y="663513"/>
              <a:ext cx="154511" cy="149182"/>
            </a:xfrm>
            <a:custGeom>
              <a:rect b="b" l="l" r="r" t="t"/>
              <a:pathLst>
                <a:path extrusionOk="0" h="3835" w="3972">
                  <a:moveTo>
                    <a:pt x="201" y="1"/>
                  </a:moveTo>
                  <a:cubicBezTo>
                    <a:pt x="93" y="1"/>
                    <a:pt x="0" y="140"/>
                    <a:pt x="101" y="241"/>
                  </a:cubicBezTo>
                  <a:lnTo>
                    <a:pt x="3213" y="3353"/>
                  </a:lnTo>
                  <a:lnTo>
                    <a:pt x="3673" y="3791"/>
                  </a:lnTo>
                  <a:cubicBezTo>
                    <a:pt x="3704" y="3822"/>
                    <a:pt x="3738" y="3835"/>
                    <a:pt x="3770" y="3835"/>
                  </a:cubicBezTo>
                  <a:cubicBezTo>
                    <a:pt x="3879" y="3835"/>
                    <a:pt x="3971" y="3695"/>
                    <a:pt x="3870" y="3594"/>
                  </a:cubicBezTo>
                  <a:lnTo>
                    <a:pt x="736" y="482"/>
                  </a:lnTo>
                  <a:lnTo>
                    <a:pt x="298" y="44"/>
                  </a:ln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35"/>
            <p:cNvSpPr/>
            <p:nvPr/>
          </p:nvSpPr>
          <p:spPr>
            <a:xfrm rot="-5400000">
              <a:off x="8057617" y="682691"/>
              <a:ext cx="191194" cy="186720"/>
            </a:xfrm>
            <a:custGeom>
              <a:rect b="b" l="l" r="r" t="t"/>
              <a:pathLst>
                <a:path extrusionOk="0" h="4800" w="4915">
                  <a:moveTo>
                    <a:pt x="201" y="1"/>
                  </a:moveTo>
                  <a:cubicBezTo>
                    <a:pt x="93" y="1"/>
                    <a:pt x="1" y="140"/>
                    <a:pt x="102" y="241"/>
                  </a:cubicBezTo>
                  <a:cubicBezTo>
                    <a:pt x="1416" y="1556"/>
                    <a:pt x="2753" y="2893"/>
                    <a:pt x="4068" y="4208"/>
                  </a:cubicBezTo>
                  <a:cubicBezTo>
                    <a:pt x="4244" y="4383"/>
                    <a:pt x="4441" y="4580"/>
                    <a:pt x="4616" y="4756"/>
                  </a:cubicBezTo>
                  <a:cubicBezTo>
                    <a:pt x="4647" y="4786"/>
                    <a:pt x="4681" y="4799"/>
                    <a:pt x="4713" y="4799"/>
                  </a:cubicBezTo>
                  <a:cubicBezTo>
                    <a:pt x="4821" y="4799"/>
                    <a:pt x="4914" y="4659"/>
                    <a:pt x="4813" y="4559"/>
                  </a:cubicBezTo>
                  <a:lnTo>
                    <a:pt x="869" y="592"/>
                  </a:lnTo>
                  <a:cubicBezTo>
                    <a:pt x="671" y="417"/>
                    <a:pt x="496" y="219"/>
                    <a:pt x="299" y="44"/>
                  </a:cubicBez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35"/>
            <p:cNvSpPr/>
            <p:nvPr/>
          </p:nvSpPr>
          <p:spPr>
            <a:xfrm rot="-5400000">
              <a:off x="8087609" y="712839"/>
              <a:ext cx="206676" cy="201580"/>
            </a:xfrm>
            <a:custGeom>
              <a:rect b="b" l="l" r="r" t="t"/>
              <a:pathLst>
                <a:path extrusionOk="0" h="5182" w="5313">
                  <a:moveTo>
                    <a:pt x="217" y="0"/>
                  </a:moveTo>
                  <a:cubicBezTo>
                    <a:pt x="104" y="0"/>
                    <a:pt x="0" y="146"/>
                    <a:pt x="105" y="251"/>
                  </a:cubicBezTo>
                  <a:lnTo>
                    <a:pt x="4400" y="4525"/>
                  </a:lnTo>
                  <a:cubicBezTo>
                    <a:pt x="4598" y="4744"/>
                    <a:pt x="4795" y="4941"/>
                    <a:pt x="5014" y="5138"/>
                  </a:cubicBezTo>
                  <a:cubicBezTo>
                    <a:pt x="5045" y="5169"/>
                    <a:pt x="5079" y="5182"/>
                    <a:pt x="5111" y="5182"/>
                  </a:cubicBezTo>
                  <a:cubicBezTo>
                    <a:pt x="5219" y="5182"/>
                    <a:pt x="5312" y="5042"/>
                    <a:pt x="5211" y="4941"/>
                  </a:cubicBezTo>
                  <a:lnTo>
                    <a:pt x="916" y="646"/>
                  </a:lnTo>
                  <a:cubicBezTo>
                    <a:pt x="719" y="448"/>
                    <a:pt x="521" y="251"/>
                    <a:pt x="302" y="32"/>
                  </a:cubicBezTo>
                  <a:cubicBezTo>
                    <a:pt x="276" y="10"/>
                    <a:pt x="246" y="0"/>
                    <a:pt x="21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35"/>
            <p:cNvSpPr/>
            <p:nvPr/>
          </p:nvSpPr>
          <p:spPr>
            <a:xfrm rot="-5400000">
              <a:off x="8125381" y="750494"/>
              <a:ext cx="206520" cy="201191"/>
            </a:xfrm>
            <a:custGeom>
              <a:rect b="b" l="l" r="r" t="t"/>
              <a:pathLst>
                <a:path extrusionOk="0" h="5172" w="5309">
                  <a:moveTo>
                    <a:pt x="202" y="1"/>
                  </a:moveTo>
                  <a:cubicBezTo>
                    <a:pt x="94" y="1"/>
                    <a:pt x="1" y="141"/>
                    <a:pt x="102" y="241"/>
                  </a:cubicBezTo>
                  <a:cubicBezTo>
                    <a:pt x="1526" y="1666"/>
                    <a:pt x="2951" y="3090"/>
                    <a:pt x="4375" y="4515"/>
                  </a:cubicBezTo>
                  <a:lnTo>
                    <a:pt x="4989" y="5128"/>
                  </a:lnTo>
                  <a:cubicBezTo>
                    <a:pt x="5019" y="5159"/>
                    <a:pt x="5055" y="5172"/>
                    <a:pt x="5089" y="5172"/>
                  </a:cubicBezTo>
                  <a:cubicBezTo>
                    <a:pt x="5203" y="5172"/>
                    <a:pt x="5309" y="5032"/>
                    <a:pt x="5208" y="4931"/>
                  </a:cubicBezTo>
                  <a:lnTo>
                    <a:pt x="913" y="658"/>
                  </a:lnTo>
                  <a:cubicBezTo>
                    <a:pt x="715" y="439"/>
                    <a:pt x="518" y="241"/>
                    <a:pt x="299" y="44"/>
                  </a:cubicBezTo>
                  <a:cubicBezTo>
                    <a:pt x="268"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35"/>
            <p:cNvSpPr/>
            <p:nvPr/>
          </p:nvSpPr>
          <p:spPr>
            <a:xfrm rot="-5400000">
              <a:off x="7925066" y="549284"/>
              <a:ext cx="153655" cy="150076"/>
            </a:xfrm>
            <a:custGeom>
              <a:rect b="b" l="l" r="r" t="t"/>
              <a:pathLst>
                <a:path extrusionOk="0" h="3858" w="3950">
                  <a:moveTo>
                    <a:pt x="201" y="1"/>
                  </a:moveTo>
                  <a:cubicBezTo>
                    <a:pt x="93" y="1"/>
                    <a:pt x="1" y="141"/>
                    <a:pt x="102" y="242"/>
                  </a:cubicBezTo>
                  <a:lnTo>
                    <a:pt x="3214" y="3375"/>
                  </a:lnTo>
                  <a:lnTo>
                    <a:pt x="3652" y="3814"/>
                  </a:lnTo>
                  <a:cubicBezTo>
                    <a:pt x="3682" y="3844"/>
                    <a:pt x="3716" y="3857"/>
                    <a:pt x="3749" y="3857"/>
                  </a:cubicBezTo>
                  <a:cubicBezTo>
                    <a:pt x="3857" y="3857"/>
                    <a:pt x="3950" y="3717"/>
                    <a:pt x="3849" y="3616"/>
                  </a:cubicBezTo>
                  <a:lnTo>
                    <a:pt x="737" y="483"/>
                  </a:lnTo>
                  <a:lnTo>
                    <a:pt x="299" y="44"/>
                  </a:lnTo>
                  <a:cubicBezTo>
                    <a:pt x="268" y="14"/>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5"/>
            <p:cNvSpPr/>
            <p:nvPr/>
          </p:nvSpPr>
          <p:spPr>
            <a:xfrm rot="-5400000">
              <a:off x="7868349" y="493462"/>
              <a:ext cx="191194" cy="186681"/>
            </a:xfrm>
            <a:custGeom>
              <a:rect b="b" l="l" r="r" t="t"/>
              <a:pathLst>
                <a:path extrusionOk="0" h="4799" w="4915">
                  <a:moveTo>
                    <a:pt x="202" y="1"/>
                  </a:moveTo>
                  <a:cubicBezTo>
                    <a:pt x="94" y="1"/>
                    <a:pt x="1" y="140"/>
                    <a:pt x="102" y="241"/>
                  </a:cubicBezTo>
                  <a:lnTo>
                    <a:pt x="4068" y="4208"/>
                  </a:lnTo>
                  <a:lnTo>
                    <a:pt x="4616" y="4756"/>
                  </a:lnTo>
                  <a:cubicBezTo>
                    <a:pt x="4647" y="4786"/>
                    <a:pt x="4681" y="4799"/>
                    <a:pt x="4714" y="4799"/>
                  </a:cubicBezTo>
                  <a:cubicBezTo>
                    <a:pt x="4822" y="4799"/>
                    <a:pt x="4914" y="4659"/>
                    <a:pt x="4813" y="4558"/>
                  </a:cubicBezTo>
                  <a:cubicBezTo>
                    <a:pt x="3499" y="3243"/>
                    <a:pt x="2184" y="1929"/>
                    <a:pt x="847" y="592"/>
                  </a:cubicBezTo>
                  <a:cubicBezTo>
                    <a:pt x="671" y="416"/>
                    <a:pt x="496" y="219"/>
                    <a:pt x="299" y="44"/>
                  </a:cubicBezTo>
                  <a:cubicBezTo>
                    <a:pt x="268" y="13"/>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35"/>
            <p:cNvSpPr/>
            <p:nvPr/>
          </p:nvSpPr>
          <p:spPr>
            <a:xfrm rot="-5400000">
              <a:off x="7823614" y="447871"/>
              <a:ext cx="205664" cy="202008"/>
            </a:xfrm>
            <a:custGeom>
              <a:rect b="b" l="l" r="r" t="t"/>
              <a:pathLst>
                <a:path extrusionOk="0" h="5193" w="5287">
                  <a:moveTo>
                    <a:pt x="202" y="0"/>
                  </a:moveTo>
                  <a:cubicBezTo>
                    <a:pt x="93" y="0"/>
                    <a:pt x="1" y="140"/>
                    <a:pt x="102" y="241"/>
                  </a:cubicBezTo>
                  <a:lnTo>
                    <a:pt x="4375" y="4536"/>
                  </a:lnTo>
                  <a:cubicBezTo>
                    <a:pt x="4572" y="4733"/>
                    <a:pt x="4791" y="4952"/>
                    <a:pt x="4989" y="5150"/>
                  </a:cubicBezTo>
                  <a:cubicBezTo>
                    <a:pt x="5019" y="5180"/>
                    <a:pt x="5053" y="5193"/>
                    <a:pt x="5086" y="5193"/>
                  </a:cubicBezTo>
                  <a:cubicBezTo>
                    <a:pt x="5194" y="5193"/>
                    <a:pt x="5287" y="5053"/>
                    <a:pt x="5186" y="4952"/>
                  </a:cubicBezTo>
                  <a:lnTo>
                    <a:pt x="913" y="657"/>
                  </a:lnTo>
                  <a:lnTo>
                    <a:pt x="299" y="43"/>
                  </a:lnTo>
                  <a:cubicBezTo>
                    <a:pt x="268" y="13"/>
                    <a:pt x="23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35"/>
            <p:cNvSpPr/>
            <p:nvPr/>
          </p:nvSpPr>
          <p:spPr>
            <a:xfrm rot="-5400000">
              <a:off x="7785979" y="410352"/>
              <a:ext cx="205781" cy="201930"/>
            </a:xfrm>
            <a:custGeom>
              <a:rect b="b" l="l" r="r" t="t"/>
              <a:pathLst>
                <a:path extrusionOk="0" h="5191" w="5290">
                  <a:moveTo>
                    <a:pt x="202" y="1"/>
                  </a:moveTo>
                  <a:cubicBezTo>
                    <a:pt x="94" y="1"/>
                    <a:pt x="1" y="140"/>
                    <a:pt x="102" y="241"/>
                  </a:cubicBezTo>
                  <a:lnTo>
                    <a:pt x="4375" y="4537"/>
                  </a:lnTo>
                  <a:cubicBezTo>
                    <a:pt x="4594" y="4734"/>
                    <a:pt x="4792" y="4931"/>
                    <a:pt x="4989" y="5150"/>
                  </a:cubicBezTo>
                  <a:cubicBezTo>
                    <a:pt x="5017" y="5179"/>
                    <a:pt x="5049" y="5191"/>
                    <a:pt x="5080" y="5191"/>
                  </a:cubicBezTo>
                  <a:cubicBezTo>
                    <a:pt x="5191" y="5191"/>
                    <a:pt x="5289" y="5034"/>
                    <a:pt x="5186" y="4931"/>
                  </a:cubicBezTo>
                  <a:lnTo>
                    <a:pt x="913" y="658"/>
                  </a:lnTo>
                  <a:cubicBezTo>
                    <a:pt x="716" y="461"/>
                    <a:pt x="496" y="241"/>
                    <a:pt x="299" y="44"/>
                  </a:cubicBezTo>
                  <a:cubicBezTo>
                    <a:pt x="269"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35"/>
            <p:cNvSpPr/>
            <p:nvPr/>
          </p:nvSpPr>
          <p:spPr>
            <a:xfrm rot="-5400000">
              <a:off x="7955836" y="384309"/>
              <a:ext cx="207181" cy="595948"/>
            </a:xfrm>
            <a:custGeom>
              <a:rect b="b" l="l" r="r" t="t"/>
              <a:pathLst>
                <a:path extrusionOk="0" h="15320" w="5326">
                  <a:moveTo>
                    <a:pt x="4953" y="1"/>
                  </a:moveTo>
                  <a:cubicBezTo>
                    <a:pt x="4909" y="23"/>
                    <a:pt x="1184" y="2718"/>
                    <a:pt x="2367" y="7167"/>
                  </a:cubicBezTo>
                  <a:cubicBezTo>
                    <a:pt x="3485" y="11375"/>
                    <a:pt x="2477" y="12405"/>
                    <a:pt x="0" y="14859"/>
                  </a:cubicBezTo>
                  <a:lnTo>
                    <a:pt x="483" y="15320"/>
                  </a:lnTo>
                  <a:cubicBezTo>
                    <a:pt x="3156" y="12668"/>
                    <a:pt x="4186" y="11397"/>
                    <a:pt x="3003" y="6992"/>
                  </a:cubicBezTo>
                  <a:cubicBezTo>
                    <a:pt x="1951" y="3003"/>
                    <a:pt x="5194" y="636"/>
                    <a:pt x="5326" y="549"/>
                  </a:cubicBezTo>
                  <a:lnTo>
                    <a:pt x="49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35"/>
            <p:cNvSpPr/>
            <p:nvPr/>
          </p:nvSpPr>
          <p:spPr>
            <a:xfrm rot="-5400000">
              <a:off x="7761452" y="578692"/>
              <a:ext cx="595948" cy="207181"/>
            </a:xfrm>
            <a:custGeom>
              <a:rect b="b" l="l" r="r" t="t"/>
              <a:pathLst>
                <a:path extrusionOk="0" h="5326" w="15320">
                  <a:moveTo>
                    <a:pt x="14793" y="1"/>
                  </a:moveTo>
                  <a:cubicBezTo>
                    <a:pt x="14699" y="132"/>
                    <a:pt x="12942" y="2541"/>
                    <a:pt x="9923" y="2541"/>
                  </a:cubicBezTo>
                  <a:cubicBezTo>
                    <a:pt x="9425" y="2541"/>
                    <a:pt x="8893" y="2476"/>
                    <a:pt x="8328" y="2324"/>
                  </a:cubicBezTo>
                  <a:cubicBezTo>
                    <a:pt x="7118" y="2004"/>
                    <a:pt x="6146" y="1851"/>
                    <a:pt x="5317" y="1851"/>
                  </a:cubicBezTo>
                  <a:cubicBezTo>
                    <a:pt x="3129" y="1851"/>
                    <a:pt x="1940" y="2921"/>
                    <a:pt x="1" y="4844"/>
                  </a:cubicBezTo>
                  <a:lnTo>
                    <a:pt x="461" y="5326"/>
                  </a:lnTo>
                  <a:cubicBezTo>
                    <a:pt x="2262" y="3541"/>
                    <a:pt x="3286" y="2509"/>
                    <a:pt x="5330" y="2509"/>
                  </a:cubicBezTo>
                  <a:cubicBezTo>
                    <a:pt x="6096" y="2509"/>
                    <a:pt x="7006" y="2654"/>
                    <a:pt x="8153" y="2959"/>
                  </a:cubicBezTo>
                  <a:cubicBezTo>
                    <a:pt x="8766" y="3122"/>
                    <a:pt x="9345" y="3192"/>
                    <a:pt x="9888" y="3192"/>
                  </a:cubicBezTo>
                  <a:cubicBezTo>
                    <a:pt x="13293" y="3192"/>
                    <a:pt x="15300" y="433"/>
                    <a:pt x="15319" y="395"/>
                  </a:cubicBezTo>
                  <a:lnTo>
                    <a:pt x="147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7" name="Google Shape;847;p35"/>
          <p:cNvGrpSpPr/>
          <p:nvPr/>
        </p:nvGrpSpPr>
        <p:grpSpPr>
          <a:xfrm>
            <a:off x="281230" y="215753"/>
            <a:ext cx="8594937" cy="4611273"/>
            <a:chOff x="281230" y="215753"/>
            <a:chExt cx="8594937" cy="4611273"/>
          </a:xfrm>
        </p:grpSpPr>
        <p:sp>
          <p:nvSpPr>
            <p:cNvPr id="848" name="Google Shape;848;p35"/>
            <p:cNvSpPr/>
            <p:nvPr/>
          </p:nvSpPr>
          <p:spPr>
            <a:xfrm rot="10800000">
              <a:off x="7419821" y="300841"/>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35"/>
            <p:cNvSpPr/>
            <p:nvPr/>
          </p:nvSpPr>
          <p:spPr>
            <a:xfrm rot="10800000">
              <a:off x="281230" y="10157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35"/>
            <p:cNvSpPr/>
            <p:nvPr/>
          </p:nvSpPr>
          <p:spPr>
            <a:xfrm rot="10800000">
              <a:off x="8430780" y="46335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35"/>
            <p:cNvSpPr/>
            <p:nvPr/>
          </p:nvSpPr>
          <p:spPr>
            <a:xfrm rot="10800000">
              <a:off x="335154" y="4215814"/>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35"/>
            <p:cNvSpPr/>
            <p:nvPr/>
          </p:nvSpPr>
          <p:spPr>
            <a:xfrm rot="10800000">
              <a:off x="8789486" y="3545706"/>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35"/>
            <p:cNvSpPr/>
            <p:nvPr/>
          </p:nvSpPr>
          <p:spPr>
            <a:xfrm rot="10800000">
              <a:off x="3830955" y="4562551"/>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35"/>
            <p:cNvSpPr/>
            <p:nvPr/>
          </p:nvSpPr>
          <p:spPr>
            <a:xfrm rot="10800000">
              <a:off x="421825" y="218510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35"/>
            <p:cNvSpPr/>
            <p:nvPr/>
          </p:nvSpPr>
          <p:spPr>
            <a:xfrm rot="10800000">
              <a:off x="906795" y="215753"/>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16">
    <p:spTree>
      <p:nvGrpSpPr>
        <p:cNvPr id="856" name="Shape 856"/>
        <p:cNvGrpSpPr/>
        <p:nvPr/>
      </p:nvGrpSpPr>
      <p:grpSpPr>
        <a:xfrm>
          <a:off x="0" y="0"/>
          <a:ext cx="0" cy="0"/>
          <a:chOff x="0" y="0"/>
          <a:chExt cx="0" cy="0"/>
        </a:xfrm>
      </p:grpSpPr>
      <p:sp>
        <p:nvSpPr>
          <p:cNvPr id="857" name="Google Shape;857;p36"/>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858" name="Google Shape;858;p36"/>
          <p:cNvGrpSpPr/>
          <p:nvPr/>
        </p:nvGrpSpPr>
        <p:grpSpPr>
          <a:xfrm rot="-7443102">
            <a:off x="1754908" y="4910461"/>
            <a:ext cx="174907" cy="188420"/>
            <a:chOff x="4572900" y="1559200"/>
            <a:chExt cx="109050" cy="117475"/>
          </a:xfrm>
        </p:grpSpPr>
        <p:sp>
          <p:nvSpPr>
            <p:cNvPr id="859" name="Google Shape;859;p36"/>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36"/>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36"/>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36"/>
          <p:cNvGrpSpPr/>
          <p:nvPr/>
        </p:nvGrpSpPr>
        <p:grpSpPr>
          <a:xfrm flipH="1" rot="-8496144">
            <a:off x="7710832" y="4923628"/>
            <a:ext cx="201248" cy="162073"/>
            <a:chOff x="5092300" y="1444675"/>
            <a:chExt cx="125475" cy="101050"/>
          </a:xfrm>
        </p:grpSpPr>
        <p:sp>
          <p:nvSpPr>
            <p:cNvPr id="863" name="Google Shape;863;p36"/>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36"/>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36"/>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6" name="Google Shape;866;p36"/>
          <p:cNvSpPr/>
          <p:nvPr/>
        </p:nvSpPr>
        <p:spPr>
          <a:xfrm>
            <a:off x="6580424" y="5053300"/>
            <a:ext cx="1781278"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67" name="Google Shape;867;p36"/>
          <p:cNvGrpSpPr/>
          <p:nvPr/>
        </p:nvGrpSpPr>
        <p:grpSpPr>
          <a:xfrm>
            <a:off x="1924560" y="4890178"/>
            <a:ext cx="200432" cy="161573"/>
            <a:chOff x="4786025" y="1663100"/>
            <a:chExt cx="124950" cy="100725"/>
          </a:xfrm>
        </p:grpSpPr>
        <p:sp>
          <p:nvSpPr>
            <p:cNvPr id="868" name="Google Shape;868;p36"/>
            <p:cNvSpPr/>
            <p:nvPr/>
          </p:nvSpPr>
          <p:spPr>
            <a:xfrm>
              <a:off x="4830950" y="1688875"/>
              <a:ext cx="80025" cy="74950"/>
            </a:xfrm>
            <a:custGeom>
              <a:rect b="b" l="l" r="r" t="t"/>
              <a:pathLst>
                <a:path extrusionOk="0" h="2998" w="3201">
                  <a:moveTo>
                    <a:pt x="1403" y="0"/>
                  </a:moveTo>
                  <a:lnTo>
                    <a:pt x="1" y="1951"/>
                  </a:lnTo>
                  <a:lnTo>
                    <a:pt x="1184" y="2784"/>
                  </a:lnTo>
                  <a:cubicBezTo>
                    <a:pt x="1380" y="2929"/>
                    <a:pt x="1613" y="2997"/>
                    <a:pt x="1845" y="2997"/>
                  </a:cubicBezTo>
                  <a:cubicBezTo>
                    <a:pt x="2209" y="2997"/>
                    <a:pt x="2570" y="2828"/>
                    <a:pt x="2784" y="2521"/>
                  </a:cubicBezTo>
                  <a:lnTo>
                    <a:pt x="2850" y="2455"/>
                  </a:lnTo>
                  <a:cubicBezTo>
                    <a:pt x="3200" y="1929"/>
                    <a:pt x="3091" y="1206"/>
                    <a:pt x="2565" y="833"/>
                  </a:cubicBezTo>
                  <a:lnTo>
                    <a:pt x="140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36"/>
            <p:cNvSpPr/>
            <p:nvPr/>
          </p:nvSpPr>
          <p:spPr>
            <a:xfrm>
              <a:off x="4786025" y="1663100"/>
              <a:ext cx="80025" cy="75100"/>
            </a:xfrm>
            <a:custGeom>
              <a:rect b="b" l="l" r="r" t="t"/>
              <a:pathLst>
                <a:path extrusionOk="0" h="3004" w="3201">
                  <a:moveTo>
                    <a:pt x="1353" y="1"/>
                  </a:moveTo>
                  <a:cubicBezTo>
                    <a:pt x="994" y="1"/>
                    <a:pt x="642" y="166"/>
                    <a:pt x="417" y="483"/>
                  </a:cubicBezTo>
                  <a:lnTo>
                    <a:pt x="373" y="549"/>
                  </a:lnTo>
                  <a:cubicBezTo>
                    <a:pt x="1" y="1075"/>
                    <a:pt x="132" y="1798"/>
                    <a:pt x="658" y="2171"/>
                  </a:cubicBezTo>
                  <a:lnTo>
                    <a:pt x="1820" y="3004"/>
                  </a:lnTo>
                  <a:lnTo>
                    <a:pt x="3200" y="1031"/>
                  </a:lnTo>
                  <a:lnTo>
                    <a:pt x="2039" y="220"/>
                  </a:lnTo>
                  <a:cubicBezTo>
                    <a:pt x="1830" y="73"/>
                    <a:pt x="1590" y="1"/>
                    <a:pt x="13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36"/>
            <p:cNvSpPr/>
            <p:nvPr/>
          </p:nvSpPr>
          <p:spPr>
            <a:xfrm>
              <a:off x="4811000" y="1674025"/>
              <a:ext cx="74050" cy="41325"/>
            </a:xfrm>
            <a:custGeom>
              <a:rect b="b" l="l" r="r" t="t"/>
              <a:pathLst>
                <a:path extrusionOk="0" h="1653" w="2962">
                  <a:moveTo>
                    <a:pt x="350" y="0"/>
                  </a:moveTo>
                  <a:cubicBezTo>
                    <a:pt x="242" y="0"/>
                    <a:pt x="168" y="34"/>
                    <a:pt x="141" y="112"/>
                  </a:cubicBezTo>
                  <a:cubicBezTo>
                    <a:pt x="0" y="535"/>
                    <a:pt x="2240" y="1652"/>
                    <a:pt x="2792" y="1652"/>
                  </a:cubicBezTo>
                  <a:cubicBezTo>
                    <a:pt x="2927" y="1652"/>
                    <a:pt x="2961" y="1586"/>
                    <a:pt x="2837" y="1427"/>
                  </a:cubicBezTo>
                  <a:cubicBezTo>
                    <a:pt x="2522" y="1019"/>
                    <a:pt x="937" y="0"/>
                    <a:pt x="3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1" name="Google Shape;871;p36"/>
          <p:cNvGrpSpPr/>
          <p:nvPr/>
        </p:nvGrpSpPr>
        <p:grpSpPr>
          <a:xfrm flipH="1">
            <a:off x="7866279" y="4863587"/>
            <a:ext cx="174045" cy="188161"/>
            <a:chOff x="5066550" y="1672425"/>
            <a:chExt cx="108500" cy="117300"/>
          </a:xfrm>
        </p:grpSpPr>
        <p:sp>
          <p:nvSpPr>
            <p:cNvPr id="872" name="Google Shape;872;p36"/>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36"/>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36"/>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5" name="Google Shape;875;p36"/>
          <p:cNvGrpSpPr/>
          <p:nvPr/>
        </p:nvGrpSpPr>
        <p:grpSpPr>
          <a:xfrm rot="-7443102">
            <a:off x="7195903" y="4910461"/>
            <a:ext cx="174907" cy="188420"/>
            <a:chOff x="4572900" y="1559200"/>
            <a:chExt cx="109050" cy="117475"/>
          </a:xfrm>
        </p:grpSpPr>
        <p:sp>
          <p:nvSpPr>
            <p:cNvPr id="876" name="Google Shape;876;p36"/>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36"/>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36"/>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9" name="Google Shape;879;p36"/>
          <p:cNvGrpSpPr/>
          <p:nvPr/>
        </p:nvGrpSpPr>
        <p:grpSpPr>
          <a:xfrm rot="10800000">
            <a:off x="7043529" y="4876887"/>
            <a:ext cx="174045" cy="188161"/>
            <a:chOff x="5066550" y="1672425"/>
            <a:chExt cx="108500" cy="117300"/>
          </a:xfrm>
        </p:grpSpPr>
        <p:sp>
          <p:nvSpPr>
            <p:cNvPr id="880" name="Google Shape;880;p36"/>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36"/>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36"/>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3" name="Google Shape;883;p36"/>
          <p:cNvSpPr/>
          <p:nvPr/>
        </p:nvSpPr>
        <p:spPr>
          <a:xfrm>
            <a:off x="782351" y="5053300"/>
            <a:ext cx="1781278"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4" name="Google Shape;884;p36"/>
          <p:cNvGrpSpPr/>
          <p:nvPr/>
        </p:nvGrpSpPr>
        <p:grpSpPr>
          <a:xfrm rot="8496144">
            <a:off x="1193836" y="4923628"/>
            <a:ext cx="201248" cy="162073"/>
            <a:chOff x="5092300" y="1444675"/>
            <a:chExt cx="125475" cy="101050"/>
          </a:xfrm>
        </p:grpSpPr>
        <p:sp>
          <p:nvSpPr>
            <p:cNvPr id="885" name="Google Shape;885;p36"/>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36"/>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36"/>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8" name="Google Shape;888;p36"/>
          <p:cNvGrpSpPr/>
          <p:nvPr/>
        </p:nvGrpSpPr>
        <p:grpSpPr>
          <a:xfrm>
            <a:off x="1065591" y="4863587"/>
            <a:ext cx="174045" cy="188161"/>
            <a:chOff x="5066550" y="1672425"/>
            <a:chExt cx="108500" cy="117300"/>
          </a:xfrm>
        </p:grpSpPr>
        <p:sp>
          <p:nvSpPr>
            <p:cNvPr id="889" name="Google Shape;889;p36"/>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36"/>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36"/>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2" name="Google Shape;892;p36"/>
          <p:cNvGrpSpPr/>
          <p:nvPr/>
        </p:nvGrpSpPr>
        <p:grpSpPr>
          <a:xfrm>
            <a:off x="406710" y="179228"/>
            <a:ext cx="8397489" cy="4675948"/>
            <a:chOff x="406710" y="179228"/>
            <a:chExt cx="8397489" cy="4675948"/>
          </a:xfrm>
        </p:grpSpPr>
        <p:sp>
          <p:nvSpPr>
            <p:cNvPr id="893" name="Google Shape;893;p36"/>
            <p:cNvSpPr/>
            <p:nvPr/>
          </p:nvSpPr>
          <p:spPr>
            <a:xfrm>
              <a:off x="2486615" y="1997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36"/>
            <p:cNvSpPr/>
            <p:nvPr/>
          </p:nvSpPr>
          <p:spPr>
            <a:xfrm>
              <a:off x="410896" y="468632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36"/>
            <p:cNvSpPr/>
            <p:nvPr/>
          </p:nvSpPr>
          <p:spPr>
            <a:xfrm>
              <a:off x="6519285" y="37054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36"/>
            <p:cNvSpPr/>
            <p:nvPr/>
          </p:nvSpPr>
          <p:spPr>
            <a:xfrm>
              <a:off x="8638971" y="12816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36"/>
            <p:cNvSpPr/>
            <p:nvPr/>
          </p:nvSpPr>
          <p:spPr>
            <a:xfrm>
              <a:off x="406710" y="352860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36"/>
            <p:cNvSpPr/>
            <p:nvPr/>
          </p:nvSpPr>
          <p:spPr>
            <a:xfrm>
              <a:off x="3293126" y="4661679"/>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6"/>
            <p:cNvSpPr/>
            <p:nvPr/>
          </p:nvSpPr>
          <p:spPr>
            <a:xfrm>
              <a:off x="5764203" y="4682154"/>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36"/>
            <p:cNvSpPr/>
            <p:nvPr/>
          </p:nvSpPr>
          <p:spPr>
            <a:xfrm>
              <a:off x="5381368" y="179228"/>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36"/>
            <p:cNvSpPr/>
            <p:nvPr/>
          </p:nvSpPr>
          <p:spPr>
            <a:xfrm>
              <a:off x="8717519" y="350811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36"/>
            <p:cNvSpPr/>
            <p:nvPr/>
          </p:nvSpPr>
          <p:spPr>
            <a:xfrm>
              <a:off x="4667612" y="46616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36"/>
            <p:cNvSpPr/>
            <p:nvPr/>
          </p:nvSpPr>
          <p:spPr>
            <a:xfrm>
              <a:off x="406712" y="20766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17">
    <p:spTree>
      <p:nvGrpSpPr>
        <p:cNvPr id="904" name="Shape 904"/>
        <p:cNvGrpSpPr/>
        <p:nvPr/>
      </p:nvGrpSpPr>
      <p:grpSpPr>
        <a:xfrm>
          <a:off x="0" y="0"/>
          <a:ext cx="0" cy="0"/>
          <a:chOff x="0" y="0"/>
          <a:chExt cx="0" cy="0"/>
        </a:xfrm>
      </p:grpSpPr>
      <p:sp>
        <p:nvSpPr>
          <p:cNvPr id="905" name="Google Shape;905;p37"/>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906" name="Google Shape;906;p37"/>
          <p:cNvSpPr/>
          <p:nvPr/>
        </p:nvSpPr>
        <p:spPr>
          <a:xfrm flipH="1">
            <a:off x="347837" y="5053300"/>
            <a:ext cx="2161011"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07" name="Google Shape;907;p37"/>
          <p:cNvGrpSpPr/>
          <p:nvPr/>
        </p:nvGrpSpPr>
        <p:grpSpPr>
          <a:xfrm flipH="1">
            <a:off x="574555" y="4472072"/>
            <a:ext cx="1091343" cy="574658"/>
            <a:chOff x="1104000" y="3881850"/>
            <a:chExt cx="970600" cy="511125"/>
          </a:xfrm>
        </p:grpSpPr>
        <p:sp>
          <p:nvSpPr>
            <p:cNvPr id="908" name="Google Shape;908;p37"/>
            <p:cNvSpPr/>
            <p:nvPr/>
          </p:nvSpPr>
          <p:spPr>
            <a:xfrm>
              <a:off x="1104000" y="3881850"/>
              <a:ext cx="970600" cy="511125"/>
            </a:xfrm>
            <a:custGeom>
              <a:rect b="b" l="l" r="r" t="t"/>
              <a:pathLst>
                <a:path extrusionOk="0" h="20445" w="38824">
                  <a:moveTo>
                    <a:pt x="2531" y="1"/>
                  </a:moveTo>
                  <a:cubicBezTo>
                    <a:pt x="1135" y="1"/>
                    <a:pt x="0" y="1135"/>
                    <a:pt x="0" y="2531"/>
                  </a:cubicBezTo>
                  <a:lnTo>
                    <a:pt x="0" y="17886"/>
                  </a:lnTo>
                  <a:cubicBezTo>
                    <a:pt x="0" y="19282"/>
                    <a:pt x="1135" y="20445"/>
                    <a:pt x="2531" y="20445"/>
                  </a:cubicBezTo>
                  <a:lnTo>
                    <a:pt x="36265" y="20445"/>
                  </a:lnTo>
                  <a:cubicBezTo>
                    <a:pt x="37660" y="20445"/>
                    <a:pt x="38824" y="19282"/>
                    <a:pt x="38824" y="17886"/>
                  </a:cubicBezTo>
                  <a:lnTo>
                    <a:pt x="38824" y="2531"/>
                  </a:lnTo>
                  <a:cubicBezTo>
                    <a:pt x="38824" y="1135"/>
                    <a:pt x="37660" y="1"/>
                    <a:pt x="36265"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37"/>
            <p:cNvSpPr/>
            <p:nvPr/>
          </p:nvSpPr>
          <p:spPr>
            <a:xfrm>
              <a:off x="1146900" y="4125500"/>
              <a:ext cx="892075" cy="23850"/>
            </a:xfrm>
            <a:custGeom>
              <a:rect b="b" l="l" r="r" t="t"/>
              <a:pathLst>
                <a:path extrusionOk="0" h="954" w="35683">
                  <a:moveTo>
                    <a:pt x="2036" y="0"/>
                  </a:moveTo>
                  <a:cubicBezTo>
                    <a:pt x="1571" y="0"/>
                    <a:pt x="1105" y="7"/>
                    <a:pt x="640" y="26"/>
                  </a:cubicBezTo>
                  <a:lnTo>
                    <a:pt x="582" y="26"/>
                  </a:lnTo>
                  <a:cubicBezTo>
                    <a:pt x="0" y="26"/>
                    <a:pt x="0" y="928"/>
                    <a:pt x="582" y="928"/>
                  </a:cubicBezTo>
                  <a:lnTo>
                    <a:pt x="30855" y="928"/>
                  </a:lnTo>
                  <a:cubicBezTo>
                    <a:pt x="31786" y="928"/>
                    <a:pt x="32716" y="953"/>
                    <a:pt x="33647" y="953"/>
                  </a:cubicBezTo>
                  <a:cubicBezTo>
                    <a:pt x="34112" y="953"/>
                    <a:pt x="34578" y="947"/>
                    <a:pt x="35043" y="928"/>
                  </a:cubicBezTo>
                  <a:lnTo>
                    <a:pt x="35101" y="928"/>
                  </a:lnTo>
                  <a:cubicBezTo>
                    <a:pt x="35683" y="928"/>
                    <a:pt x="35683" y="26"/>
                    <a:pt x="35101" y="26"/>
                  </a:cubicBezTo>
                  <a:lnTo>
                    <a:pt x="4828" y="26"/>
                  </a:lnTo>
                  <a:cubicBezTo>
                    <a:pt x="3897" y="26"/>
                    <a:pt x="2967" y="0"/>
                    <a:pt x="2036"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37"/>
            <p:cNvSpPr/>
            <p:nvPr/>
          </p:nvSpPr>
          <p:spPr>
            <a:xfrm>
              <a:off x="1190525" y="3942875"/>
              <a:ext cx="175225" cy="151350"/>
            </a:xfrm>
            <a:custGeom>
              <a:rect b="b" l="l" r="r" t="t"/>
              <a:pathLst>
                <a:path extrusionOk="0" h="6054" w="7009">
                  <a:moveTo>
                    <a:pt x="1802" y="1"/>
                  </a:moveTo>
                  <a:cubicBezTo>
                    <a:pt x="1254" y="1"/>
                    <a:pt x="714" y="253"/>
                    <a:pt x="378" y="730"/>
                  </a:cubicBezTo>
                  <a:lnTo>
                    <a:pt x="320" y="846"/>
                  </a:lnTo>
                  <a:cubicBezTo>
                    <a:pt x="204" y="962"/>
                    <a:pt x="146" y="1137"/>
                    <a:pt x="87" y="1282"/>
                  </a:cubicBezTo>
                  <a:cubicBezTo>
                    <a:pt x="87" y="1311"/>
                    <a:pt x="58" y="1340"/>
                    <a:pt x="58" y="1370"/>
                  </a:cubicBezTo>
                  <a:cubicBezTo>
                    <a:pt x="58" y="1428"/>
                    <a:pt x="29" y="1457"/>
                    <a:pt x="29" y="1515"/>
                  </a:cubicBezTo>
                  <a:cubicBezTo>
                    <a:pt x="0" y="1573"/>
                    <a:pt x="0" y="1631"/>
                    <a:pt x="0" y="1719"/>
                  </a:cubicBezTo>
                  <a:cubicBezTo>
                    <a:pt x="0" y="1748"/>
                    <a:pt x="0" y="1777"/>
                    <a:pt x="0" y="1806"/>
                  </a:cubicBezTo>
                  <a:cubicBezTo>
                    <a:pt x="0" y="1922"/>
                    <a:pt x="0" y="2009"/>
                    <a:pt x="0" y="2097"/>
                  </a:cubicBezTo>
                  <a:cubicBezTo>
                    <a:pt x="29" y="2155"/>
                    <a:pt x="29" y="2184"/>
                    <a:pt x="29" y="2213"/>
                  </a:cubicBezTo>
                  <a:cubicBezTo>
                    <a:pt x="58" y="2271"/>
                    <a:pt x="58" y="2358"/>
                    <a:pt x="87" y="2416"/>
                  </a:cubicBezTo>
                  <a:cubicBezTo>
                    <a:pt x="116" y="2446"/>
                    <a:pt x="116" y="2475"/>
                    <a:pt x="146" y="2533"/>
                  </a:cubicBezTo>
                  <a:cubicBezTo>
                    <a:pt x="175" y="2591"/>
                    <a:pt x="204" y="2649"/>
                    <a:pt x="233" y="2707"/>
                  </a:cubicBezTo>
                  <a:cubicBezTo>
                    <a:pt x="233" y="2736"/>
                    <a:pt x="262" y="2765"/>
                    <a:pt x="291" y="2795"/>
                  </a:cubicBezTo>
                  <a:cubicBezTo>
                    <a:pt x="320" y="2853"/>
                    <a:pt x="378" y="2911"/>
                    <a:pt x="407" y="2969"/>
                  </a:cubicBezTo>
                  <a:cubicBezTo>
                    <a:pt x="436" y="2998"/>
                    <a:pt x="465" y="3027"/>
                    <a:pt x="465" y="3056"/>
                  </a:cubicBezTo>
                  <a:cubicBezTo>
                    <a:pt x="553" y="3114"/>
                    <a:pt x="640" y="3202"/>
                    <a:pt x="727" y="3260"/>
                  </a:cubicBezTo>
                  <a:lnTo>
                    <a:pt x="2443" y="4481"/>
                  </a:lnTo>
                  <a:lnTo>
                    <a:pt x="4217" y="5732"/>
                  </a:lnTo>
                  <a:cubicBezTo>
                    <a:pt x="4514" y="5948"/>
                    <a:pt x="4864" y="6053"/>
                    <a:pt x="5213" y="6053"/>
                  </a:cubicBezTo>
                  <a:cubicBezTo>
                    <a:pt x="5755" y="6053"/>
                    <a:pt x="6295" y="5802"/>
                    <a:pt x="6631" y="5325"/>
                  </a:cubicBezTo>
                  <a:lnTo>
                    <a:pt x="6689" y="5208"/>
                  </a:lnTo>
                  <a:cubicBezTo>
                    <a:pt x="6776" y="5121"/>
                    <a:pt x="6805" y="5034"/>
                    <a:pt x="6863" y="4946"/>
                  </a:cubicBezTo>
                  <a:cubicBezTo>
                    <a:pt x="6863" y="4917"/>
                    <a:pt x="6892" y="4888"/>
                    <a:pt x="6892" y="4830"/>
                  </a:cubicBezTo>
                  <a:cubicBezTo>
                    <a:pt x="6921" y="4772"/>
                    <a:pt x="6950" y="4714"/>
                    <a:pt x="6950" y="4656"/>
                  </a:cubicBezTo>
                  <a:cubicBezTo>
                    <a:pt x="6980" y="4598"/>
                    <a:pt x="6980" y="4568"/>
                    <a:pt x="6980" y="4539"/>
                  </a:cubicBezTo>
                  <a:cubicBezTo>
                    <a:pt x="7009" y="4452"/>
                    <a:pt x="7009" y="4394"/>
                    <a:pt x="7009" y="4336"/>
                  </a:cubicBezTo>
                  <a:cubicBezTo>
                    <a:pt x="7009" y="4307"/>
                    <a:pt x="7009" y="4249"/>
                    <a:pt x="7009" y="4219"/>
                  </a:cubicBezTo>
                  <a:cubicBezTo>
                    <a:pt x="7009" y="3667"/>
                    <a:pt x="6776" y="3114"/>
                    <a:pt x="6282" y="2795"/>
                  </a:cubicBezTo>
                  <a:lnTo>
                    <a:pt x="4566" y="1573"/>
                  </a:lnTo>
                  <a:lnTo>
                    <a:pt x="2821" y="323"/>
                  </a:lnTo>
                  <a:cubicBezTo>
                    <a:pt x="2513" y="106"/>
                    <a:pt x="2156" y="1"/>
                    <a:pt x="1802"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37"/>
            <p:cNvSpPr/>
            <p:nvPr/>
          </p:nvSpPr>
          <p:spPr>
            <a:xfrm>
              <a:off x="1232675" y="3981475"/>
              <a:ext cx="120000" cy="112750"/>
            </a:xfrm>
            <a:custGeom>
              <a:rect b="b" l="l" r="r" t="t"/>
              <a:pathLst>
                <a:path extrusionOk="0" h="4510" w="4800">
                  <a:moveTo>
                    <a:pt x="2095" y="0"/>
                  </a:moveTo>
                  <a:lnTo>
                    <a:pt x="1" y="2937"/>
                  </a:lnTo>
                  <a:lnTo>
                    <a:pt x="1746" y="4188"/>
                  </a:lnTo>
                  <a:cubicBezTo>
                    <a:pt x="2054" y="4404"/>
                    <a:pt x="2411" y="4509"/>
                    <a:pt x="2765" y="4509"/>
                  </a:cubicBezTo>
                  <a:cubicBezTo>
                    <a:pt x="3313" y="4509"/>
                    <a:pt x="3853" y="4258"/>
                    <a:pt x="4188" y="3781"/>
                  </a:cubicBezTo>
                  <a:lnTo>
                    <a:pt x="4247" y="3664"/>
                  </a:lnTo>
                  <a:cubicBezTo>
                    <a:pt x="4799" y="2879"/>
                    <a:pt x="4625" y="1803"/>
                    <a:pt x="3840" y="1251"/>
                  </a:cubicBezTo>
                  <a:lnTo>
                    <a:pt x="2095"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37"/>
            <p:cNvSpPr/>
            <p:nvPr/>
          </p:nvSpPr>
          <p:spPr>
            <a:xfrm>
              <a:off x="1165075" y="3942875"/>
              <a:ext cx="119975" cy="112775"/>
            </a:xfrm>
            <a:custGeom>
              <a:rect b="b" l="l" r="r" t="t"/>
              <a:pathLst>
                <a:path extrusionOk="0" h="4511" w="4799">
                  <a:moveTo>
                    <a:pt x="2045" y="1"/>
                  </a:moveTo>
                  <a:cubicBezTo>
                    <a:pt x="1505" y="1"/>
                    <a:pt x="976" y="253"/>
                    <a:pt x="640" y="730"/>
                  </a:cubicBezTo>
                  <a:lnTo>
                    <a:pt x="553" y="846"/>
                  </a:lnTo>
                  <a:cubicBezTo>
                    <a:pt x="0" y="1631"/>
                    <a:pt x="204" y="2707"/>
                    <a:pt x="960" y="3260"/>
                  </a:cubicBezTo>
                  <a:lnTo>
                    <a:pt x="2734" y="4510"/>
                  </a:lnTo>
                  <a:lnTo>
                    <a:pt x="4799" y="1573"/>
                  </a:lnTo>
                  <a:lnTo>
                    <a:pt x="3054" y="323"/>
                  </a:lnTo>
                  <a:cubicBezTo>
                    <a:pt x="2746" y="106"/>
                    <a:pt x="2393" y="1"/>
                    <a:pt x="20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37"/>
            <p:cNvSpPr/>
            <p:nvPr/>
          </p:nvSpPr>
          <p:spPr>
            <a:xfrm>
              <a:off x="1202700" y="3959525"/>
              <a:ext cx="111050" cy="61700"/>
            </a:xfrm>
            <a:custGeom>
              <a:rect b="b" l="l" r="r" t="t"/>
              <a:pathLst>
                <a:path extrusionOk="0" h="2468" w="4442">
                  <a:moveTo>
                    <a:pt x="538" y="1"/>
                  </a:moveTo>
                  <a:cubicBezTo>
                    <a:pt x="369" y="1"/>
                    <a:pt x="253" y="55"/>
                    <a:pt x="211" y="180"/>
                  </a:cubicBezTo>
                  <a:cubicBezTo>
                    <a:pt x="1" y="788"/>
                    <a:pt x="3362" y="2468"/>
                    <a:pt x="4189" y="2468"/>
                  </a:cubicBezTo>
                  <a:cubicBezTo>
                    <a:pt x="4390" y="2468"/>
                    <a:pt x="4441" y="2368"/>
                    <a:pt x="4253" y="2129"/>
                  </a:cubicBezTo>
                  <a:cubicBezTo>
                    <a:pt x="3789" y="1517"/>
                    <a:pt x="1432" y="1"/>
                    <a:pt x="53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37"/>
            <p:cNvSpPr/>
            <p:nvPr/>
          </p:nvSpPr>
          <p:spPr>
            <a:xfrm>
              <a:off x="1402075" y="3942875"/>
              <a:ext cx="175250" cy="151350"/>
            </a:xfrm>
            <a:custGeom>
              <a:rect b="b" l="l" r="r" t="t"/>
              <a:pathLst>
                <a:path extrusionOk="0" h="6054" w="7010">
                  <a:moveTo>
                    <a:pt x="1796" y="1"/>
                  </a:moveTo>
                  <a:cubicBezTo>
                    <a:pt x="1254" y="1"/>
                    <a:pt x="715" y="253"/>
                    <a:pt x="379" y="730"/>
                  </a:cubicBezTo>
                  <a:lnTo>
                    <a:pt x="321" y="846"/>
                  </a:lnTo>
                  <a:cubicBezTo>
                    <a:pt x="204" y="962"/>
                    <a:pt x="146" y="1137"/>
                    <a:pt x="88" y="1282"/>
                  </a:cubicBezTo>
                  <a:cubicBezTo>
                    <a:pt x="88" y="1311"/>
                    <a:pt x="59" y="1340"/>
                    <a:pt x="59" y="1370"/>
                  </a:cubicBezTo>
                  <a:cubicBezTo>
                    <a:pt x="59" y="1428"/>
                    <a:pt x="30" y="1457"/>
                    <a:pt x="30" y="1515"/>
                  </a:cubicBezTo>
                  <a:cubicBezTo>
                    <a:pt x="1" y="1573"/>
                    <a:pt x="1" y="1631"/>
                    <a:pt x="1" y="1719"/>
                  </a:cubicBezTo>
                  <a:cubicBezTo>
                    <a:pt x="1" y="1748"/>
                    <a:pt x="1" y="1777"/>
                    <a:pt x="1" y="1806"/>
                  </a:cubicBezTo>
                  <a:cubicBezTo>
                    <a:pt x="1" y="1922"/>
                    <a:pt x="1" y="2009"/>
                    <a:pt x="1" y="2097"/>
                  </a:cubicBezTo>
                  <a:cubicBezTo>
                    <a:pt x="30" y="2155"/>
                    <a:pt x="30" y="2184"/>
                    <a:pt x="30" y="2213"/>
                  </a:cubicBezTo>
                  <a:cubicBezTo>
                    <a:pt x="59" y="2271"/>
                    <a:pt x="59" y="2358"/>
                    <a:pt x="88" y="2416"/>
                  </a:cubicBezTo>
                  <a:cubicBezTo>
                    <a:pt x="117" y="2446"/>
                    <a:pt x="117" y="2475"/>
                    <a:pt x="146" y="2533"/>
                  </a:cubicBezTo>
                  <a:cubicBezTo>
                    <a:pt x="146" y="2591"/>
                    <a:pt x="175" y="2649"/>
                    <a:pt x="233" y="2707"/>
                  </a:cubicBezTo>
                  <a:cubicBezTo>
                    <a:pt x="233" y="2736"/>
                    <a:pt x="262" y="2765"/>
                    <a:pt x="292" y="2795"/>
                  </a:cubicBezTo>
                  <a:cubicBezTo>
                    <a:pt x="321" y="2853"/>
                    <a:pt x="379" y="2911"/>
                    <a:pt x="408" y="2969"/>
                  </a:cubicBezTo>
                  <a:cubicBezTo>
                    <a:pt x="437" y="2998"/>
                    <a:pt x="466" y="3027"/>
                    <a:pt x="466" y="3056"/>
                  </a:cubicBezTo>
                  <a:cubicBezTo>
                    <a:pt x="553" y="3114"/>
                    <a:pt x="640" y="3202"/>
                    <a:pt x="728" y="3260"/>
                  </a:cubicBezTo>
                  <a:lnTo>
                    <a:pt x="2444" y="4481"/>
                  </a:lnTo>
                  <a:lnTo>
                    <a:pt x="4217" y="5732"/>
                  </a:lnTo>
                  <a:cubicBezTo>
                    <a:pt x="4514" y="5948"/>
                    <a:pt x="4864" y="6053"/>
                    <a:pt x="5214" y="6053"/>
                  </a:cubicBezTo>
                  <a:cubicBezTo>
                    <a:pt x="5756" y="6053"/>
                    <a:pt x="6295" y="5802"/>
                    <a:pt x="6631" y="5325"/>
                  </a:cubicBezTo>
                  <a:lnTo>
                    <a:pt x="6689" y="5208"/>
                  </a:lnTo>
                  <a:cubicBezTo>
                    <a:pt x="6777" y="5121"/>
                    <a:pt x="6806" y="5034"/>
                    <a:pt x="6864" y="4946"/>
                  </a:cubicBezTo>
                  <a:cubicBezTo>
                    <a:pt x="6864" y="4917"/>
                    <a:pt x="6893" y="4888"/>
                    <a:pt x="6893" y="4830"/>
                  </a:cubicBezTo>
                  <a:cubicBezTo>
                    <a:pt x="6922" y="4772"/>
                    <a:pt x="6951" y="4714"/>
                    <a:pt x="6951" y="4656"/>
                  </a:cubicBezTo>
                  <a:cubicBezTo>
                    <a:pt x="6980" y="4598"/>
                    <a:pt x="6980" y="4568"/>
                    <a:pt x="6980" y="4539"/>
                  </a:cubicBezTo>
                  <a:cubicBezTo>
                    <a:pt x="7009" y="4452"/>
                    <a:pt x="7009" y="4394"/>
                    <a:pt x="7009" y="4336"/>
                  </a:cubicBezTo>
                  <a:cubicBezTo>
                    <a:pt x="7009" y="4307"/>
                    <a:pt x="7009" y="4249"/>
                    <a:pt x="7009" y="4219"/>
                  </a:cubicBezTo>
                  <a:cubicBezTo>
                    <a:pt x="7009" y="3667"/>
                    <a:pt x="6777" y="3114"/>
                    <a:pt x="6282" y="2795"/>
                  </a:cubicBezTo>
                  <a:lnTo>
                    <a:pt x="4566" y="1573"/>
                  </a:lnTo>
                  <a:lnTo>
                    <a:pt x="2792" y="323"/>
                  </a:lnTo>
                  <a:cubicBezTo>
                    <a:pt x="2496" y="106"/>
                    <a:pt x="2146" y="1"/>
                    <a:pt x="1796"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37"/>
            <p:cNvSpPr/>
            <p:nvPr/>
          </p:nvSpPr>
          <p:spPr>
            <a:xfrm>
              <a:off x="1444250" y="3981475"/>
              <a:ext cx="119975" cy="112750"/>
            </a:xfrm>
            <a:custGeom>
              <a:rect b="b" l="l" r="r" t="t"/>
              <a:pathLst>
                <a:path extrusionOk="0" h="4510" w="4799">
                  <a:moveTo>
                    <a:pt x="2065" y="0"/>
                  </a:moveTo>
                  <a:lnTo>
                    <a:pt x="0" y="2937"/>
                  </a:lnTo>
                  <a:lnTo>
                    <a:pt x="1745" y="4188"/>
                  </a:lnTo>
                  <a:cubicBezTo>
                    <a:pt x="2053" y="4404"/>
                    <a:pt x="2411" y="4509"/>
                    <a:pt x="2764" y="4509"/>
                  </a:cubicBezTo>
                  <a:cubicBezTo>
                    <a:pt x="3312" y="4509"/>
                    <a:pt x="3852" y="4258"/>
                    <a:pt x="4188" y="3781"/>
                  </a:cubicBezTo>
                  <a:lnTo>
                    <a:pt x="4246" y="3664"/>
                  </a:lnTo>
                  <a:cubicBezTo>
                    <a:pt x="4799" y="2879"/>
                    <a:pt x="4624" y="1803"/>
                    <a:pt x="3839" y="1251"/>
                  </a:cubicBezTo>
                  <a:lnTo>
                    <a:pt x="2065"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37"/>
            <p:cNvSpPr/>
            <p:nvPr/>
          </p:nvSpPr>
          <p:spPr>
            <a:xfrm>
              <a:off x="1376625" y="3942875"/>
              <a:ext cx="120000" cy="112775"/>
            </a:xfrm>
            <a:custGeom>
              <a:rect b="b" l="l" r="r" t="t"/>
              <a:pathLst>
                <a:path extrusionOk="0" h="4511" w="4800">
                  <a:moveTo>
                    <a:pt x="2045" y="1"/>
                  </a:moveTo>
                  <a:cubicBezTo>
                    <a:pt x="1505" y="1"/>
                    <a:pt x="976" y="253"/>
                    <a:pt x="641" y="730"/>
                  </a:cubicBezTo>
                  <a:lnTo>
                    <a:pt x="553" y="846"/>
                  </a:lnTo>
                  <a:cubicBezTo>
                    <a:pt x="1" y="1631"/>
                    <a:pt x="204" y="2707"/>
                    <a:pt x="961" y="3260"/>
                  </a:cubicBezTo>
                  <a:lnTo>
                    <a:pt x="2734" y="4510"/>
                  </a:lnTo>
                  <a:lnTo>
                    <a:pt x="4799" y="1573"/>
                  </a:lnTo>
                  <a:lnTo>
                    <a:pt x="3054" y="323"/>
                  </a:lnTo>
                  <a:cubicBezTo>
                    <a:pt x="2746" y="106"/>
                    <a:pt x="2394" y="1"/>
                    <a:pt x="20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37"/>
            <p:cNvSpPr/>
            <p:nvPr/>
          </p:nvSpPr>
          <p:spPr>
            <a:xfrm>
              <a:off x="1414275" y="3959525"/>
              <a:ext cx="110300" cy="61700"/>
            </a:xfrm>
            <a:custGeom>
              <a:rect b="b" l="l" r="r" t="t"/>
              <a:pathLst>
                <a:path extrusionOk="0" h="2468" w="4412">
                  <a:moveTo>
                    <a:pt x="538" y="1"/>
                  </a:moveTo>
                  <a:cubicBezTo>
                    <a:pt x="369" y="1"/>
                    <a:pt x="252" y="55"/>
                    <a:pt x="211" y="180"/>
                  </a:cubicBezTo>
                  <a:cubicBezTo>
                    <a:pt x="0" y="788"/>
                    <a:pt x="3343" y="2468"/>
                    <a:pt x="4162" y="2468"/>
                  </a:cubicBezTo>
                  <a:cubicBezTo>
                    <a:pt x="4362" y="2468"/>
                    <a:pt x="4412" y="2368"/>
                    <a:pt x="4224" y="2129"/>
                  </a:cubicBezTo>
                  <a:cubicBezTo>
                    <a:pt x="3784" y="1517"/>
                    <a:pt x="1431" y="1"/>
                    <a:pt x="53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37"/>
            <p:cNvSpPr/>
            <p:nvPr/>
          </p:nvSpPr>
          <p:spPr>
            <a:xfrm>
              <a:off x="1613650" y="3942875"/>
              <a:ext cx="175225" cy="151350"/>
            </a:xfrm>
            <a:custGeom>
              <a:rect b="b" l="l" r="r" t="t"/>
              <a:pathLst>
                <a:path extrusionOk="0" h="6054" w="7009">
                  <a:moveTo>
                    <a:pt x="1795" y="1"/>
                  </a:moveTo>
                  <a:cubicBezTo>
                    <a:pt x="1254" y="1"/>
                    <a:pt x="714" y="253"/>
                    <a:pt x="378" y="730"/>
                  </a:cubicBezTo>
                  <a:lnTo>
                    <a:pt x="320" y="846"/>
                  </a:lnTo>
                  <a:cubicBezTo>
                    <a:pt x="204" y="962"/>
                    <a:pt x="146" y="1137"/>
                    <a:pt x="88" y="1282"/>
                  </a:cubicBezTo>
                  <a:cubicBezTo>
                    <a:pt x="58" y="1311"/>
                    <a:pt x="58" y="1340"/>
                    <a:pt x="58" y="1370"/>
                  </a:cubicBezTo>
                  <a:cubicBezTo>
                    <a:pt x="58" y="1428"/>
                    <a:pt x="29" y="1457"/>
                    <a:pt x="29" y="1515"/>
                  </a:cubicBezTo>
                  <a:cubicBezTo>
                    <a:pt x="0" y="1573"/>
                    <a:pt x="0" y="1631"/>
                    <a:pt x="0" y="1719"/>
                  </a:cubicBezTo>
                  <a:cubicBezTo>
                    <a:pt x="0" y="1748"/>
                    <a:pt x="0" y="1777"/>
                    <a:pt x="0" y="1806"/>
                  </a:cubicBezTo>
                  <a:cubicBezTo>
                    <a:pt x="0" y="1922"/>
                    <a:pt x="0" y="2009"/>
                    <a:pt x="0" y="2097"/>
                  </a:cubicBezTo>
                  <a:cubicBezTo>
                    <a:pt x="29" y="2155"/>
                    <a:pt x="29" y="2184"/>
                    <a:pt x="29" y="2213"/>
                  </a:cubicBezTo>
                  <a:cubicBezTo>
                    <a:pt x="58" y="2271"/>
                    <a:pt x="58" y="2358"/>
                    <a:pt x="88" y="2416"/>
                  </a:cubicBezTo>
                  <a:cubicBezTo>
                    <a:pt x="88" y="2446"/>
                    <a:pt x="117" y="2475"/>
                    <a:pt x="146" y="2533"/>
                  </a:cubicBezTo>
                  <a:cubicBezTo>
                    <a:pt x="146" y="2591"/>
                    <a:pt x="175" y="2649"/>
                    <a:pt x="233" y="2707"/>
                  </a:cubicBezTo>
                  <a:cubicBezTo>
                    <a:pt x="233" y="2736"/>
                    <a:pt x="262" y="2765"/>
                    <a:pt x="291" y="2795"/>
                  </a:cubicBezTo>
                  <a:cubicBezTo>
                    <a:pt x="320" y="2853"/>
                    <a:pt x="349" y="2911"/>
                    <a:pt x="407" y="2969"/>
                  </a:cubicBezTo>
                  <a:cubicBezTo>
                    <a:pt x="436" y="2998"/>
                    <a:pt x="466" y="3027"/>
                    <a:pt x="466" y="3056"/>
                  </a:cubicBezTo>
                  <a:cubicBezTo>
                    <a:pt x="553" y="3114"/>
                    <a:pt x="640" y="3202"/>
                    <a:pt x="727" y="3260"/>
                  </a:cubicBezTo>
                  <a:lnTo>
                    <a:pt x="2443" y="4481"/>
                  </a:lnTo>
                  <a:lnTo>
                    <a:pt x="4217" y="5732"/>
                  </a:lnTo>
                  <a:cubicBezTo>
                    <a:pt x="4514" y="5948"/>
                    <a:pt x="4864" y="6053"/>
                    <a:pt x="5214" y="6053"/>
                  </a:cubicBezTo>
                  <a:cubicBezTo>
                    <a:pt x="5755" y="6053"/>
                    <a:pt x="6295" y="5802"/>
                    <a:pt x="6631" y="5325"/>
                  </a:cubicBezTo>
                  <a:lnTo>
                    <a:pt x="6689" y="5208"/>
                  </a:lnTo>
                  <a:cubicBezTo>
                    <a:pt x="6776" y="5121"/>
                    <a:pt x="6805" y="5034"/>
                    <a:pt x="6863" y="4946"/>
                  </a:cubicBezTo>
                  <a:cubicBezTo>
                    <a:pt x="6863" y="4917"/>
                    <a:pt x="6892" y="4888"/>
                    <a:pt x="6892" y="4830"/>
                  </a:cubicBezTo>
                  <a:cubicBezTo>
                    <a:pt x="6922" y="4772"/>
                    <a:pt x="6951" y="4714"/>
                    <a:pt x="6951" y="4656"/>
                  </a:cubicBezTo>
                  <a:cubicBezTo>
                    <a:pt x="6980" y="4598"/>
                    <a:pt x="6980" y="4568"/>
                    <a:pt x="6980" y="4539"/>
                  </a:cubicBezTo>
                  <a:cubicBezTo>
                    <a:pt x="7009" y="4452"/>
                    <a:pt x="7009" y="4394"/>
                    <a:pt x="7009" y="4336"/>
                  </a:cubicBezTo>
                  <a:cubicBezTo>
                    <a:pt x="7009" y="4307"/>
                    <a:pt x="7009" y="4249"/>
                    <a:pt x="7009" y="4219"/>
                  </a:cubicBezTo>
                  <a:cubicBezTo>
                    <a:pt x="7009" y="3667"/>
                    <a:pt x="6776" y="3114"/>
                    <a:pt x="6282" y="2795"/>
                  </a:cubicBezTo>
                  <a:lnTo>
                    <a:pt x="4566" y="1573"/>
                  </a:lnTo>
                  <a:lnTo>
                    <a:pt x="2792" y="323"/>
                  </a:lnTo>
                  <a:cubicBezTo>
                    <a:pt x="2495" y="106"/>
                    <a:pt x="2145" y="1"/>
                    <a:pt x="1795"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37"/>
            <p:cNvSpPr/>
            <p:nvPr/>
          </p:nvSpPr>
          <p:spPr>
            <a:xfrm>
              <a:off x="1655800" y="3981475"/>
              <a:ext cx="120000" cy="112750"/>
            </a:xfrm>
            <a:custGeom>
              <a:rect b="b" l="l" r="r" t="t"/>
              <a:pathLst>
                <a:path extrusionOk="0" h="4510" w="4800">
                  <a:moveTo>
                    <a:pt x="2066" y="0"/>
                  </a:moveTo>
                  <a:lnTo>
                    <a:pt x="1" y="2937"/>
                  </a:lnTo>
                  <a:lnTo>
                    <a:pt x="1746" y="4188"/>
                  </a:lnTo>
                  <a:cubicBezTo>
                    <a:pt x="2054" y="4404"/>
                    <a:pt x="2407" y="4509"/>
                    <a:pt x="2757" y="4509"/>
                  </a:cubicBezTo>
                  <a:cubicBezTo>
                    <a:pt x="3299" y="4509"/>
                    <a:pt x="3835" y="4258"/>
                    <a:pt x="4189" y="3781"/>
                  </a:cubicBezTo>
                  <a:lnTo>
                    <a:pt x="4247" y="3664"/>
                  </a:lnTo>
                  <a:cubicBezTo>
                    <a:pt x="4799" y="2879"/>
                    <a:pt x="4625" y="1803"/>
                    <a:pt x="3840" y="1251"/>
                  </a:cubicBezTo>
                  <a:lnTo>
                    <a:pt x="206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37"/>
            <p:cNvSpPr/>
            <p:nvPr/>
          </p:nvSpPr>
          <p:spPr>
            <a:xfrm>
              <a:off x="1588200" y="3942875"/>
              <a:ext cx="119975" cy="112775"/>
            </a:xfrm>
            <a:custGeom>
              <a:rect b="b" l="l" r="r" t="t"/>
              <a:pathLst>
                <a:path extrusionOk="0" h="4511" w="4799">
                  <a:moveTo>
                    <a:pt x="2043" y="1"/>
                  </a:moveTo>
                  <a:cubicBezTo>
                    <a:pt x="1501" y="1"/>
                    <a:pt x="965" y="253"/>
                    <a:pt x="611" y="730"/>
                  </a:cubicBezTo>
                  <a:lnTo>
                    <a:pt x="553" y="846"/>
                  </a:lnTo>
                  <a:cubicBezTo>
                    <a:pt x="0" y="1631"/>
                    <a:pt x="175" y="2707"/>
                    <a:pt x="960" y="3260"/>
                  </a:cubicBezTo>
                  <a:lnTo>
                    <a:pt x="2734" y="4510"/>
                  </a:lnTo>
                  <a:lnTo>
                    <a:pt x="4799" y="1573"/>
                  </a:lnTo>
                  <a:lnTo>
                    <a:pt x="3054" y="323"/>
                  </a:lnTo>
                  <a:cubicBezTo>
                    <a:pt x="2746" y="106"/>
                    <a:pt x="2393" y="1"/>
                    <a:pt x="204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37"/>
            <p:cNvSpPr/>
            <p:nvPr/>
          </p:nvSpPr>
          <p:spPr>
            <a:xfrm>
              <a:off x="1625250" y="3959525"/>
              <a:ext cx="110900" cy="61700"/>
            </a:xfrm>
            <a:custGeom>
              <a:rect b="b" l="l" r="r" t="t"/>
              <a:pathLst>
                <a:path extrusionOk="0" h="2468" w="4436">
                  <a:moveTo>
                    <a:pt x="561" y="1"/>
                  </a:moveTo>
                  <a:cubicBezTo>
                    <a:pt x="393" y="1"/>
                    <a:pt x="276" y="55"/>
                    <a:pt x="234" y="180"/>
                  </a:cubicBezTo>
                  <a:cubicBezTo>
                    <a:pt x="0" y="788"/>
                    <a:pt x="3357" y="2468"/>
                    <a:pt x="4183" y="2468"/>
                  </a:cubicBezTo>
                  <a:cubicBezTo>
                    <a:pt x="4385" y="2468"/>
                    <a:pt x="4435" y="2368"/>
                    <a:pt x="4247" y="2129"/>
                  </a:cubicBezTo>
                  <a:cubicBezTo>
                    <a:pt x="3807" y="1517"/>
                    <a:pt x="1455" y="1"/>
                    <a:pt x="5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37"/>
            <p:cNvSpPr/>
            <p:nvPr/>
          </p:nvSpPr>
          <p:spPr>
            <a:xfrm>
              <a:off x="1825200" y="3942875"/>
              <a:ext cx="175250" cy="151350"/>
            </a:xfrm>
            <a:custGeom>
              <a:rect b="b" l="l" r="r" t="t"/>
              <a:pathLst>
                <a:path extrusionOk="0" h="6054" w="7010">
                  <a:moveTo>
                    <a:pt x="1783" y="1"/>
                  </a:moveTo>
                  <a:cubicBezTo>
                    <a:pt x="1244" y="1"/>
                    <a:pt x="715" y="253"/>
                    <a:pt x="379" y="730"/>
                  </a:cubicBezTo>
                  <a:lnTo>
                    <a:pt x="292" y="846"/>
                  </a:lnTo>
                  <a:cubicBezTo>
                    <a:pt x="204" y="962"/>
                    <a:pt x="146" y="1137"/>
                    <a:pt x="88" y="1282"/>
                  </a:cubicBezTo>
                  <a:cubicBezTo>
                    <a:pt x="59" y="1311"/>
                    <a:pt x="59" y="1340"/>
                    <a:pt x="59" y="1370"/>
                  </a:cubicBezTo>
                  <a:cubicBezTo>
                    <a:pt x="30" y="1428"/>
                    <a:pt x="30" y="1457"/>
                    <a:pt x="30" y="1515"/>
                  </a:cubicBezTo>
                  <a:cubicBezTo>
                    <a:pt x="1" y="1573"/>
                    <a:pt x="1" y="1631"/>
                    <a:pt x="1" y="1719"/>
                  </a:cubicBezTo>
                  <a:cubicBezTo>
                    <a:pt x="1" y="1748"/>
                    <a:pt x="1" y="1777"/>
                    <a:pt x="1" y="1806"/>
                  </a:cubicBezTo>
                  <a:cubicBezTo>
                    <a:pt x="1" y="1922"/>
                    <a:pt x="1" y="2009"/>
                    <a:pt x="1" y="2097"/>
                  </a:cubicBezTo>
                  <a:cubicBezTo>
                    <a:pt x="30" y="2155"/>
                    <a:pt x="30" y="2184"/>
                    <a:pt x="30" y="2213"/>
                  </a:cubicBezTo>
                  <a:cubicBezTo>
                    <a:pt x="59" y="2271"/>
                    <a:pt x="59" y="2358"/>
                    <a:pt x="88" y="2416"/>
                  </a:cubicBezTo>
                  <a:cubicBezTo>
                    <a:pt x="88" y="2446"/>
                    <a:pt x="117" y="2475"/>
                    <a:pt x="146" y="2533"/>
                  </a:cubicBezTo>
                  <a:cubicBezTo>
                    <a:pt x="146" y="2591"/>
                    <a:pt x="175" y="2649"/>
                    <a:pt x="204" y="2707"/>
                  </a:cubicBezTo>
                  <a:cubicBezTo>
                    <a:pt x="233" y="2736"/>
                    <a:pt x="263" y="2765"/>
                    <a:pt x="292" y="2795"/>
                  </a:cubicBezTo>
                  <a:cubicBezTo>
                    <a:pt x="321" y="2853"/>
                    <a:pt x="350" y="2911"/>
                    <a:pt x="408" y="2969"/>
                  </a:cubicBezTo>
                  <a:cubicBezTo>
                    <a:pt x="437" y="2998"/>
                    <a:pt x="466" y="3027"/>
                    <a:pt x="466" y="3056"/>
                  </a:cubicBezTo>
                  <a:cubicBezTo>
                    <a:pt x="553" y="3114"/>
                    <a:pt x="641" y="3202"/>
                    <a:pt x="728" y="3260"/>
                  </a:cubicBezTo>
                  <a:lnTo>
                    <a:pt x="2444" y="4481"/>
                  </a:lnTo>
                  <a:lnTo>
                    <a:pt x="4189" y="5732"/>
                  </a:lnTo>
                  <a:cubicBezTo>
                    <a:pt x="4497" y="5948"/>
                    <a:pt x="4854" y="6053"/>
                    <a:pt x="5208" y="6053"/>
                  </a:cubicBezTo>
                  <a:cubicBezTo>
                    <a:pt x="5756" y="6053"/>
                    <a:pt x="6296" y="5802"/>
                    <a:pt x="6631" y="5325"/>
                  </a:cubicBezTo>
                  <a:lnTo>
                    <a:pt x="6689" y="5208"/>
                  </a:lnTo>
                  <a:cubicBezTo>
                    <a:pt x="6748" y="5121"/>
                    <a:pt x="6806" y="5034"/>
                    <a:pt x="6864" y="4946"/>
                  </a:cubicBezTo>
                  <a:cubicBezTo>
                    <a:pt x="6864" y="4917"/>
                    <a:pt x="6893" y="4888"/>
                    <a:pt x="6893" y="4830"/>
                  </a:cubicBezTo>
                  <a:cubicBezTo>
                    <a:pt x="6922" y="4772"/>
                    <a:pt x="6951" y="4714"/>
                    <a:pt x="6951" y="4656"/>
                  </a:cubicBezTo>
                  <a:cubicBezTo>
                    <a:pt x="6980" y="4598"/>
                    <a:pt x="6980" y="4568"/>
                    <a:pt x="6980" y="4539"/>
                  </a:cubicBezTo>
                  <a:cubicBezTo>
                    <a:pt x="7009" y="4452"/>
                    <a:pt x="7009" y="4394"/>
                    <a:pt x="7009" y="4336"/>
                  </a:cubicBezTo>
                  <a:cubicBezTo>
                    <a:pt x="7009" y="4307"/>
                    <a:pt x="7009" y="4249"/>
                    <a:pt x="7009" y="4219"/>
                  </a:cubicBezTo>
                  <a:cubicBezTo>
                    <a:pt x="7009" y="3667"/>
                    <a:pt x="6748" y="3114"/>
                    <a:pt x="6282" y="2795"/>
                  </a:cubicBezTo>
                  <a:lnTo>
                    <a:pt x="4567" y="1573"/>
                  </a:lnTo>
                  <a:lnTo>
                    <a:pt x="2793" y="323"/>
                  </a:lnTo>
                  <a:cubicBezTo>
                    <a:pt x="2485" y="106"/>
                    <a:pt x="2132" y="1"/>
                    <a:pt x="178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37"/>
            <p:cNvSpPr/>
            <p:nvPr/>
          </p:nvSpPr>
          <p:spPr>
            <a:xfrm>
              <a:off x="1867375" y="3981475"/>
              <a:ext cx="119975" cy="112750"/>
            </a:xfrm>
            <a:custGeom>
              <a:rect b="b" l="l" r="r" t="t"/>
              <a:pathLst>
                <a:path extrusionOk="0" h="4510" w="4799">
                  <a:moveTo>
                    <a:pt x="2065" y="0"/>
                  </a:moveTo>
                  <a:lnTo>
                    <a:pt x="1" y="2937"/>
                  </a:lnTo>
                  <a:lnTo>
                    <a:pt x="1745" y="4188"/>
                  </a:lnTo>
                  <a:cubicBezTo>
                    <a:pt x="2053" y="4404"/>
                    <a:pt x="2406" y="4509"/>
                    <a:pt x="2755" y="4509"/>
                  </a:cubicBezTo>
                  <a:cubicBezTo>
                    <a:pt x="3294" y="4509"/>
                    <a:pt x="3823" y="4258"/>
                    <a:pt x="4159" y="3781"/>
                  </a:cubicBezTo>
                  <a:lnTo>
                    <a:pt x="4246" y="3664"/>
                  </a:lnTo>
                  <a:cubicBezTo>
                    <a:pt x="4799" y="2879"/>
                    <a:pt x="4595" y="1803"/>
                    <a:pt x="3839" y="1251"/>
                  </a:cubicBezTo>
                  <a:lnTo>
                    <a:pt x="2065"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37"/>
            <p:cNvSpPr/>
            <p:nvPr/>
          </p:nvSpPr>
          <p:spPr>
            <a:xfrm>
              <a:off x="1799775" y="3942875"/>
              <a:ext cx="119975" cy="112775"/>
            </a:xfrm>
            <a:custGeom>
              <a:rect b="b" l="l" r="r" t="t"/>
              <a:pathLst>
                <a:path extrusionOk="0" h="4511" w="4799">
                  <a:moveTo>
                    <a:pt x="2034" y="1"/>
                  </a:moveTo>
                  <a:cubicBezTo>
                    <a:pt x="1486" y="1"/>
                    <a:pt x="946" y="253"/>
                    <a:pt x="611" y="730"/>
                  </a:cubicBezTo>
                  <a:lnTo>
                    <a:pt x="553" y="846"/>
                  </a:lnTo>
                  <a:cubicBezTo>
                    <a:pt x="0" y="1631"/>
                    <a:pt x="174" y="2707"/>
                    <a:pt x="960" y="3260"/>
                  </a:cubicBezTo>
                  <a:lnTo>
                    <a:pt x="2734" y="4510"/>
                  </a:lnTo>
                  <a:lnTo>
                    <a:pt x="4798" y="1573"/>
                  </a:lnTo>
                  <a:lnTo>
                    <a:pt x="3054" y="323"/>
                  </a:lnTo>
                  <a:cubicBezTo>
                    <a:pt x="2745" y="106"/>
                    <a:pt x="2388" y="1"/>
                    <a:pt x="20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37"/>
            <p:cNvSpPr/>
            <p:nvPr/>
          </p:nvSpPr>
          <p:spPr>
            <a:xfrm>
              <a:off x="1836800" y="3959525"/>
              <a:ext cx="110925" cy="61700"/>
            </a:xfrm>
            <a:custGeom>
              <a:rect b="b" l="l" r="r" t="t"/>
              <a:pathLst>
                <a:path extrusionOk="0" h="2468" w="4437">
                  <a:moveTo>
                    <a:pt x="562" y="1"/>
                  </a:moveTo>
                  <a:cubicBezTo>
                    <a:pt x="393" y="1"/>
                    <a:pt x="276" y="55"/>
                    <a:pt x="235" y="180"/>
                  </a:cubicBezTo>
                  <a:cubicBezTo>
                    <a:pt x="1" y="788"/>
                    <a:pt x="3358" y="2468"/>
                    <a:pt x="4184" y="2468"/>
                  </a:cubicBezTo>
                  <a:cubicBezTo>
                    <a:pt x="4385" y="2468"/>
                    <a:pt x="4436" y="2368"/>
                    <a:pt x="4248" y="2129"/>
                  </a:cubicBezTo>
                  <a:cubicBezTo>
                    <a:pt x="3808" y="1517"/>
                    <a:pt x="1455" y="1"/>
                    <a:pt x="56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37"/>
            <p:cNvSpPr/>
            <p:nvPr/>
          </p:nvSpPr>
          <p:spPr>
            <a:xfrm>
              <a:off x="1190525" y="4202425"/>
              <a:ext cx="175225" cy="151350"/>
            </a:xfrm>
            <a:custGeom>
              <a:rect b="b" l="l" r="r" t="t"/>
              <a:pathLst>
                <a:path extrusionOk="0" h="6054" w="7009">
                  <a:moveTo>
                    <a:pt x="1802" y="1"/>
                  </a:moveTo>
                  <a:cubicBezTo>
                    <a:pt x="1254" y="1"/>
                    <a:pt x="714" y="252"/>
                    <a:pt x="378" y="730"/>
                  </a:cubicBezTo>
                  <a:lnTo>
                    <a:pt x="320" y="846"/>
                  </a:lnTo>
                  <a:cubicBezTo>
                    <a:pt x="204" y="962"/>
                    <a:pt x="146" y="1137"/>
                    <a:pt x="87" y="1282"/>
                  </a:cubicBezTo>
                  <a:cubicBezTo>
                    <a:pt x="87" y="1311"/>
                    <a:pt x="58" y="1340"/>
                    <a:pt x="58" y="1369"/>
                  </a:cubicBezTo>
                  <a:cubicBezTo>
                    <a:pt x="58" y="1428"/>
                    <a:pt x="29" y="1457"/>
                    <a:pt x="29" y="1515"/>
                  </a:cubicBezTo>
                  <a:cubicBezTo>
                    <a:pt x="0" y="1573"/>
                    <a:pt x="0" y="1631"/>
                    <a:pt x="0" y="1718"/>
                  </a:cubicBezTo>
                  <a:cubicBezTo>
                    <a:pt x="0" y="1747"/>
                    <a:pt x="0" y="1777"/>
                    <a:pt x="0" y="1806"/>
                  </a:cubicBezTo>
                  <a:cubicBezTo>
                    <a:pt x="0" y="1922"/>
                    <a:pt x="0" y="2009"/>
                    <a:pt x="0" y="2126"/>
                  </a:cubicBezTo>
                  <a:cubicBezTo>
                    <a:pt x="29" y="2155"/>
                    <a:pt x="29" y="2184"/>
                    <a:pt x="29" y="2213"/>
                  </a:cubicBezTo>
                  <a:cubicBezTo>
                    <a:pt x="58" y="2271"/>
                    <a:pt x="58" y="2358"/>
                    <a:pt x="87" y="2416"/>
                  </a:cubicBezTo>
                  <a:cubicBezTo>
                    <a:pt x="116" y="2445"/>
                    <a:pt x="116" y="2474"/>
                    <a:pt x="146" y="2533"/>
                  </a:cubicBezTo>
                  <a:cubicBezTo>
                    <a:pt x="175" y="2591"/>
                    <a:pt x="204" y="2649"/>
                    <a:pt x="233" y="2707"/>
                  </a:cubicBezTo>
                  <a:cubicBezTo>
                    <a:pt x="233" y="2736"/>
                    <a:pt x="262" y="2765"/>
                    <a:pt x="291" y="2794"/>
                  </a:cubicBezTo>
                  <a:cubicBezTo>
                    <a:pt x="320" y="2853"/>
                    <a:pt x="378" y="2911"/>
                    <a:pt x="407" y="2969"/>
                  </a:cubicBezTo>
                  <a:cubicBezTo>
                    <a:pt x="436" y="2998"/>
                    <a:pt x="465" y="3027"/>
                    <a:pt x="465" y="3056"/>
                  </a:cubicBezTo>
                  <a:cubicBezTo>
                    <a:pt x="553" y="3114"/>
                    <a:pt x="640" y="3202"/>
                    <a:pt x="727" y="3260"/>
                  </a:cubicBezTo>
                  <a:lnTo>
                    <a:pt x="2443" y="4481"/>
                  </a:lnTo>
                  <a:lnTo>
                    <a:pt x="4217" y="5732"/>
                  </a:lnTo>
                  <a:cubicBezTo>
                    <a:pt x="4514" y="5948"/>
                    <a:pt x="4864" y="6053"/>
                    <a:pt x="5213" y="6053"/>
                  </a:cubicBezTo>
                  <a:cubicBezTo>
                    <a:pt x="5755" y="6053"/>
                    <a:pt x="6295" y="5802"/>
                    <a:pt x="6631" y="5324"/>
                  </a:cubicBezTo>
                  <a:lnTo>
                    <a:pt x="6689" y="5208"/>
                  </a:lnTo>
                  <a:cubicBezTo>
                    <a:pt x="6776" y="5121"/>
                    <a:pt x="6805" y="5034"/>
                    <a:pt x="6863" y="4946"/>
                  </a:cubicBezTo>
                  <a:cubicBezTo>
                    <a:pt x="6863" y="4917"/>
                    <a:pt x="6892" y="4888"/>
                    <a:pt x="6892" y="4830"/>
                  </a:cubicBezTo>
                  <a:cubicBezTo>
                    <a:pt x="6921" y="4772"/>
                    <a:pt x="6950" y="4714"/>
                    <a:pt x="6950" y="4656"/>
                  </a:cubicBezTo>
                  <a:cubicBezTo>
                    <a:pt x="6980" y="4597"/>
                    <a:pt x="6980" y="4568"/>
                    <a:pt x="6980" y="4539"/>
                  </a:cubicBezTo>
                  <a:cubicBezTo>
                    <a:pt x="7009" y="4481"/>
                    <a:pt x="7009" y="4394"/>
                    <a:pt x="7009" y="4336"/>
                  </a:cubicBezTo>
                  <a:cubicBezTo>
                    <a:pt x="7009" y="4307"/>
                    <a:pt x="7009" y="4277"/>
                    <a:pt x="7009" y="4219"/>
                  </a:cubicBezTo>
                  <a:cubicBezTo>
                    <a:pt x="7009" y="3667"/>
                    <a:pt x="6776" y="3143"/>
                    <a:pt x="6282" y="2794"/>
                  </a:cubicBezTo>
                  <a:lnTo>
                    <a:pt x="4566" y="1573"/>
                  </a:lnTo>
                  <a:lnTo>
                    <a:pt x="2821" y="322"/>
                  </a:lnTo>
                  <a:cubicBezTo>
                    <a:pt x="2513" y="106"/>
                    <a:pt x="2156" y="1"/>
                    <a:pt x="1802"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37"/>
            <p:cNvSpPr/>
            <p:nvPr/>
          </p:nvSpPr>
          <p:spPr>
            <a:xfrm>
              <a:off x="1232675" y="4241000"/>
              <a:ext cx="120000" cy="112775"/>
            </a:xfrm>
            <a:custGeom>
              <a:rect b="b" l="l" r="r" t="t"/>
              <a:pathLst>
                <a:path extrusionOk="0" h="4511" w="4800">
                  <a:moveTo>
                    <a:pt x="2095" y="1"/>
                  </a:moveTo>
                  <a:lnTo>
                    <a:pt x="1" y="2938"/>
                  </a:lnTo>
                  <a:lnTo>
                    <a:pt x="1746" y="4189"/>
                  </a:lnTo>
                  <a:cubicBezTo>
                    <a:pt x="2054" y="4405"/>
                    <a:pt x="2411" y="4510"/>
                    <a:pt x="2765" y="4510"/>
                  </a:cubicBezTo>
                  <a:cubicBezTo>
                    <a:pt x="3313" y="4510"/>
                    <a:pt x="3853" y="4259"/>
                    <a:pt x="4188" y="3781"/>
                  </a:cubicBezTo>
                  <a:lnTo>
                    <a:pt x="4247" y="3665"/>
                  </a:lnTo>
                  <a:cubicBezTo>
                    <a:pt x="4799" y="2909"/>
                    <a:pt x="4625" y="1804"/>
                    <a:pt x="3840" y="1251"/>
                  </a:cubicBezTo>
                  <a:lnTo>
                    <a:pt x="2095"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37"/>
            <p:cNvSpPr/>
            <p:nvPr/>
          </p:nvSpPr>
          <p:spPr>
            <a:xfrm>
              <a:off x="1165075" y="4202425"/>
              <a:ext cx="119975" cy="112775"/>
            </a:xfrm>
            <a:custGeom>
              <a:rect b="b" l="l" r="r" t="t"/>
              <a:pathLst>
                <a:path extrusionOk="0" h="4511" w="4799">
                  <a:moveTo>
                    <a:pt x="2045" y="1"/>
                  </a:moveTo>
                  <a:cubicBezTo>
                    <a:pt x="1505" y="1"/>
                    <a:pt x="976" y="252"/>
                    <a:pt x="640" y="730"/>
                  </a:cubicBezTo>
                  <a:lnTo>
                    <a:pt x="553" y="846"/>
                  </a:lnTo>
                  <a:cubicBezTo>
                    <a:pt x="0" y="1631"/>
                    <a:pt x="204" y="2707"/>
                    <a:pt x="960" y="3260"/>
                  </a:cubicBezTo>
                  <a:lnTo>
                    <a:pt x="2734" y="4510"/>
                  </a:lnTo>
                  <a:lnTo>
                    <a:pt x="4799" y="1573"/>
                  </a:lnTo>
                  <a:lnTo>
                    <a:pt x="3054" y="322"/>
                  </a:lnTo>
                  <a:cubicBezTo>
                    <a:pt x="2746" y="106"/>
                    <a:pt x="2393" y="1"/>
                    <a:pt x="20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37"/>
            <p:cNvSpPr/>
            <p:nvPr/>
          </p:nvSpPr>
          <p:spPr>
            <a:xfrm>
              <a:off x="1202725" y="4219075"/>
              <a:ext cx="111050" cy="61775"/>
            </a:xfrm>
            <a:custGeom>
              <a:rect b="b" l="l" r="r" t="t"/>
              <a:pathLst>
                <a:path extrusionOk="0" h="2471" w="4442">
                  <a:moveTo>
                    <a:pt x="537" y="1"/>
                  </a:moveTo>
                  <a:cubicBezTo>
                    <a:pt x="368" y="1"/>
                    <a:pt x="252" y="55"/>
                    <a:pt x="210" y="180"/>
                  </a:cubicBezTo>
                  <a:cubicBezTo>
                    <a:pt x="0" y="810"/>
                    <a:pt x="3348" y="2470"/>
                    <a:pt x="4183" y="2470"/>
                  </a:cubicBezTo>
                  <a:cubicBezTo>
                    <a:pt x="4389" y="2470"/>
                    <a:pt x="4442" y="2370"/>
                    <a:pt x="4252" y="2128"/>
                  </a:cubicBezTo>
                  <a:cubicBezTo>
                    <a:pt x="3788" y="1517"/>
                    <a:pt x="1431" y="1"/>
                    <a:pt x="53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37"/>
            <p:cNvSpPr/>
            <p:nvPr/>
          </p:nvSpPr>
          <p:spPr>
            <a:xfrm>
              <a:off x="1402075" y="4202425"/>
              <a:ext cx="175250" cy="151350"/>
            </a:xfrm>
            <a:custGeom>
              <a:rect b="b" l="l" r="r" t="t"/>
              <a:pathLst>
                <a:path extrusionOk="0" h="6054" w="7010">
                  <a:moveTo>
                    <a:pt x="1796" y="1"/>
                  </a:moveTo>
                  <a:cubicBezTo>
                    <a:pt x="1254" y="1"/>
                    <a:pt x="715" y="252"/>
                    <a:pt x="379" y="730"/>
                  </a:cubicBezTo>
                  <a:lnTo>
                    <a:pt x="321" y="846"/>
                  </a:lnTo>
                  <a:cubicBezTo>
                    <a:pt x="204" y="962"/>
                    <a:pt x="146" y="1137"/>
                    <a:pt x="88" y="1282"/>
                  </a:cubicBezTo>
                  <a:cubicBezTo>
                    <a:pt x="88" y="1311"/>
                    <a:pt x="59" y="1340"/>
                    <a:pt x="59" y="1369"/>
                  </a:cubicBezTo>
                  <a:cubicBezTo>
                    <a:pt x="59" y="1428"/>
                    <a:pt x="30" y="1457"/>
                    <a:pt x="30" y="1515"/>
                  </a:cubicBezTo>
                  <a:cubicBezTo>
                    <a:pt x="1" y="1573"/>
                    <a:pt x="1" y="1631"/>
                    <a:pt x="1" y="1718"/>
                  </a:cubicBezTo>
                  <a:cubicBezTo>
                    <a:pt x="1" y="1747"/>
                    <a:pt x="1" y="1777"/>
                    <a:pt x="1" y="1806"/>
                  </a:cubicBezTo>
                  <a:cubicBezTo>
                    <a:pt x="1" y="1922"/>
                    <a:pt x="1" y="2009"/>
                    <a:pt x="1" y="2126"/>
                  </a:cubicBezTo>
                  <a:cubicBezTo>
                    <a:pt x="30" y="2155"/>
                    <a:pt x="30" y="2184"/>
                    <a:pt x="30" y="2213"/>
                  </a:cubicBezTo>
                  <a:cubicBezTo>
                    <a:pt x="59" y="2271"/>
                    <a:pt x="59" y="2358"/>
                    <a:pt x="88" y="2416"/>
                  </a:cubicBezTo>
                  <a:cubicBezTo>
                    <a:pt x="117" y="2445"/>
                    <a:pt x="117" y="2474"/>
                    <a:pt x="146" y="2533"/>
                  </a:cubicBezTo>
                  <a:cubicBezTo>
                    <a:pt x="146" y="2591"/>
                    <a:pt x="175" y="2649"/>
                    <a:pt x="233" y="2707"/>
                  </a:cubicBezTo>
                  <a:cubicBezTo>
                    <a:pt x="233" y="2736"/>
                    <a:pt x="262" y="2765"/>
                    <a:pt x="292" y="2794"/>
                  </a:cubicBezTo>
                  <a:cubicBezTo>
                    <a:pt x="321" y="2853"/>
                    <a:pt x="379" y="2911"/>
                    <a:pt x="408" y="2969"/>
                  </a:cubicBezTo>
                  <a:cubicBezTo>
                    <a:pt x="437" y="2998"/>
                    <a:pt x="466" y="3027"/>
                    <a:pt x="466" y="3056"/>
                  </a:cubicBezTo>
                  <a:cubicBezTo>
                    <a:pt x="553" y="3114"/>
                    <a:pt x="640" y="3202"/>
                    <a:pt x="728" y="3260"/>
                  </a:cubicBezTo>
                  <a:lnTo>
                    <a:pt x="2444" y="4481"/>
                  </a:lnTo>
                  <a:lnTo>
                    <a:pt x="4217" y="5732"/>
                  </a:lnTo>
                  <a:cubicBezTo>
                    <a:pt x="4514" y="5948"/>
                    <a:pt x="4864" y="6053"/>
                    <a:pt x="5214" y="6053"/>
                  </a:cubicBezTo>
                  <a:cubicBezTo>
                    <a:pt x="5756" y="6053"/>
                    <a:pt x="6295" y="5802"/>
                    <a:pt x="6631" y="5324"/>
                  </a:cubicBezTo>
                  <a:lnTo>
                    <a:pt x="6689" y="5208"/>
                  </a:lnTo>
                  <a:cubicBezTo>
                    <a:pt x="6777" y="5121"/>
                    <a:pt x="6806" y="5034"/>
                    <a:pt x="6864" y="4946"/>
                  </a:cubicBezTo>
                  <a:cubicBezTo>
                    <a:pt x="6864" y="4917"/>
                    <a:pt x="6893" y="4888"/>
                    <a:pt x="6893" y="4830"/>
                  </a:cubicBezTo>
                  <a:cubicBezTo>
                    <a:pt x="6922" y="4772"/>
                    <a:pt x="6951" y="4714"/>
                    <a:pt x="6951" y="4656"/>
                  </a:cubicBezTo>
                  <a:cubicBezTo>
                    <a:pt x="6980" y="4597"/>
                    <a:pt x="6980" y="4568"/>
                    <a:pt x="6980" y="4539"/>
                  </a:cubicBezTo>
                  <a:cubicBezTo>
                    <a:pt x="7009" y="4481"/>
                    <a:pt x="7009" y="4394"/>
                    <a:pt x="7009" y="4336"/>
                  </a:cubicBezTo>
                  <a:cubicBezTo>
                    <a:pt x="7009" y="4307"/>
                    <a:pt x="7009" y="4277"/>
                    <a:pt x="7009" y="4219"/>
                  </a:cubicBezTo>
                  <a:cubicBezTo>
                    <a:pt x="7009" y="3667"/>
                    <a:pt x="6777" y="3143"/>
                    <a:pt x="6282" y="2794"/>
                  </a:cubicBezTo>
                  <a:lnTo>
                    <a:pt x="4566" y="1573"/>
                  </a:lnTo>
                  <a:lnTo>
                    <a:pt x="2792" y="322"/>
                  </a:lnTo>
                  <a:cubicBezTo>
                    <a:pt x="2496" y="106"/>
                    <a:pt x="2146" y="1"/>
                    <a:pt x="1796"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37"/>
            <p:cNvSpPr/>
            <p:nvPr/>
          </p:nvSpPr>
          <p:spPr>
            <a:xfrm>
              <a:off x="1444250" y="4241000"/>
              <a:ext cx="119975" cy="112775"/>
            </a:xfrm>
            <a:custGeom>
              <a:rect b="b" l="l" r="r" t="t"/>
              <a:pathLst>
                <a:path extrusionOk="0" h="4511" w="4799">
                  <a:moveTo>
                    <a:pt x="2065" y="1"/>
                  </a:moveTo>
                  <a:lnTo>
                    <a:pt x="0" y="2938"/>
                  </a:lnTo>
                  <a:lnTo>
                    <a:pt x="1745" y="4189"/>
                  </a:lnTo>
                  <a:cubicBezTo>
                    <a:pt x="2053" y="4405"/>
                    <a:pt x="2411" y="4510"/>
                    <a:pt x="2764" y="4510"/>
                  </a:cubicBezTo>
                  <a:cubicBezTo>
                    <a:pt x="3312" y="4510"/>
                    <a:pt x="3852" y="4259"/>
                    <a:pt x="4188" y="3781"/>
                  </a:cubicBezTo>
                  <a:lnTo>
                    <a:pt x="4246" y="3665"/>
                  </a:lnTo>
                  <a:cubicBezTo>
                    <a:pt x="4799" y="2909"/>
                    <a:pt x="4624" y="1804"/>
                    <a:pt x="3839" y="1251"/>
                  </a:cubicBezTo>
                  <a:lnTo>
                    <a:pt x="2065"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37"/>
            <p:cNvSpPr/>
            <p:nvPr/>
          </p:nvSpPr>
          <p:spPr>
            <a:xfrm>
              <a:off x="1376625" y="4202425"/>
              <a:ext cx="120000" cy="112775"/>
            </a:xfrm>
            <a:custGeom>
              <a:rect b="b" l="l" r="r" t="t"/>
              <a:pathLst>
                <a:path extrusionOk="0" h="4511" w="4800">
                  <a:moveTo>
                    <a:pt x="2045" y="1"/>
                  </a:moveTo>
                  <a:cubicBezTo>
                    <a:pt x="1505" y="1"/>
                    <a:pt x="976" y="252"/>
                    <a:pt x="641" y="730"/>
                  </a:cubicBezTo>
                  <a:lnTo>
                    <a:pt x="553" y="846"/>
                  </a:lnTo>
                  <a:cubicBezTo>
                    <a:pt x="1" y="1631"/>
                    <a:pt x="204" y="2707"/>
                    <a:pt x="961" y="3260"/>
                  </a:cubicBezTo>
                  <a:lnTo>
                    <a:pt x="2734" y="4510"/>
                  </a:lnTo>
                  <a:lnTo>
                    <a:pt x="4799" y="1573"/>
                  </a:lnTo>
                  <a:lnTo>
                    <a:pt x="3054" y="322"/>
                  </a:lnTo>
                  <a:cubicBezTo>
                    <a:pt x="2746" y="106"/>
                    <a:pt x="2394" y="1"/>
                    <a:pt x="20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37"/>
            <p:cNvSpPr/>
            <p:nvPr/>
          </p:nvSpPr>
          <p:spPr>
            <a:xfrm>
              <a:off x="1414275" y="4219075"/>
              <a:ext cx="110350" cy="61775"/>
            </a:xfrm>
            <a:custGeom>
              <a:rect b="b" l="l" r="r" t="t"/>
              <a:pathLst>
                <a:path extrusionOk="0" h="2471" w="4414">
                  <a:moveTo>
                    <a:pt x="538" y="1"/>
                  </a:moveTo>
                  <a:cubicBezTo>
                    <a:pt x="369" y="1"/>
                    <a:pt x="252" y="55"/>
                    <a:pt x="211" y="180"/>
                  </a:cubicBezTo>
                  <a:cubicBezTo>
                    <a:pt x="1" y="810"/>
                    <a:pt x="3330" y="2470"/>
                    <a:pt x="4158" y="2470"/>
                  </a:cubicBezTo>
                  <a:cubicBezTo>
                    <a:pt x="4361" y="2470"/>
                    <a:pt x="4413" y="2370"/>
                    <a:pt x="4224" y="2128"/>
                  </a:cubicBezTo>
                  <a:cubicBezTo>
                    <a:pt x="3784" y="1517"/>
                    <a:pt x="1431" y="1"/>
                    <a:pt x="53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37"/>
            <p:cNvSpPr/>
            <p:nvPr/>
          </p:nvSpPr>
          <p:spPr>
            <a:xfrm>
              <a:off x="1613650" y="4202425"/>
              <a:ext cx="175225" cy="151350"/>
            </a:xfrm>
            <a:custGeom>
              <a:rect b="b" l="l" r="r" t="t"/>
              <a:pathLst>
                <a:path extrusionOk="0" h="6054" w="7009">
                  <a:moveTo>
                    <a:pt x="1795" y="1"/>
                  </a:moveTo>
                  <a:cubicBezTo>
                    <a:pt x="1254" y="1"/>
                    <a:pt x="714" y="252"/>
                    <a:pt x="378" y="730"/>
                  </a:cubicBezTo>
                  <a:lnTo>
                    <a:pt x="320" y="846"/>
                  </a:lnTo>
                  <a:cubicBezTo>
                    <a:pt x="204" y="962"/>
                    <a:pt x="146" y="1137"/>
                    <a:pt x="88" y="1282"/>
                  </a:cubicBezTo>
                  <a:cubicBezTo>
                    <a:pt x="58" y="1311"/>
                    <a:pt x="58" y="1340"/>
                    <a:pt x="58" y="1369"/>
                  </a:cubicBezTo>
                  <a:cubicBezTo>
                    <a:pt x="58" y="1428"/>
                    <a:pt x="29" y="1457"/>
                    <a:pt x="29" y="1515"/>
                  </a:cubicBezTo>
                  <a:cubicBezTo>
                    <a:pt x="0" y="1573"/>
                    <a:pt x="0" y="1631"/>
                    <a:pt x="0" y="1718"/>
                  </a:cubicBezTo>
                  <a:cubicBezTo>
                    <a:pt x="0" y="1747"/>
                    <a:pt x="0" y="1777"/>
                    <a:pt x="0" y="1806"/>
                  </a:cubicBezTo>
                  <a:cubicBezTo>
                    <a:pt x="0" y="1922"/>
                    <a:pt x="0" y="2009"/>
                    <a:pt x="0" y="2126"/>
                  </a:cubicBezTo>
                  <a:cubicBezTo>
                    <a:pt x="29" y="2155"/>
                    <a:pt x="29" y="2184"/>
                    <a:pt x="29" y="2213"/>
                  </a:cubicBezTo>
                  <a:cubicBezTo>
                    <a:pt x="58" y="2271"/>
                    <a:pt x="58" y="2358"/>
                    <a:pt x="88" y="2416"/>
                  </a:cubicBezTo>
                  <a:cubicBezTo>
                    <a:pt x="88" y="2445"/>
                    <a:pt x="117" y="2474"/>
                    <a:pt x="146" y="2533"/>
                  </a:cubicBezTo>
                  <a:cubicBezTo>
                    <a:pt x="146" y="2591"/>
                    <a:pt x="175" y="2649"/>
                    <a:pt x="233" y="2707"/>
                  </a:cubicBezTo>
                  <a:cubicBezTo>
                    <a:pt x="233" y="2736"/>
                    <a:pt x="262" y="2765"/>
                    <a:pt x="291" y="2794"/>
                  </a:cubicBezTo>
                  <a:cubicBezTo>
                    <a:pt x="320" y="2853"/>
                    <a:pt x="349" y="2911"/>
                    <a:pt x="407" y="2969"/>
                  </a:cubicBezTo>
                  <a:cubicBezTo>
                    <a:pt x="436" y="2998"/>
                    <a:pt x="466" y="3027"/>
                    <a:pt x="466" y="3056"/>
                  </a:cubicBezTo>
                  <a:cubicBezTo>
                    <a:pt x="553" y="3114"/>
                    <a:pt x="640" y="3202"/>
                    <a:pt x="727" y="3260"/>
                  </a:cubicBezTo>
                  <a:lnTo>
                    <a:pt x="2443" y="4481"/>
                  </a:lnTo>
                  <a:lnTo>
                    <a:pt x="4217" y="5732"/>
                  </a:lnTo>
                  <a:cubicBezTo>
                    <a:pt x="4514" y="5948"/>
                    <a:pt x="4864" y="6053"/>
                    <a:pt x="5214" y="6053"/>
                  </a:cubicBezTo>
                  <a:cubicBezTo>
                    <a:pt x="5755" y="6053"/>
                    <a:pt x="6295" y="5802"/>
                    <a:pt x="6631" y="5324"/>
                  </a:cubicBezTo>
                  <a:lnTo>
                    <a:pt x="6689" y="5208"/>
                  </a:lnTo>
                  <a:cubicBezTo>
                    <a:pt x="6776" y="5121"/>
                    <a:pt x="6805" y="5034"/>
                    <a:pt x="6863" y="4946"/>
                  </a:cubicBezTo>
                  <a:cubicBezTo>
                    <a:pt x="6863" y="4917"/>
                    <a:pt x="6892" y="4888"/>
                    <a:pt x="6892" y="4830"/>
                  </a:cubicBezTo>
                  <a:cubicBezTo>
                    <a:pt x="6922" y="4772"/>
                    <a:pt x="6951" y="4714"/>
                    <a:pt x="6951" y="4656"/>
                  </a:cubicBezTo>
                  <a:cubicBezTo>
                    <a:pt x="6980" y="4597"/>
                    <a:pt x="6980" y="4568"/>
                    <a:pt x="6980" y="4539"/>
                  </a:cubicBezTo>
                  <a:cubicBezTo>
                    <a:pt x="7009" y="4481"/>
                    <a:pt x="7009" y="4394"/>
                    <a:pt x="7009" y="4336"/>
                  </a:cubicBezTo>
                  <a:cubicBezTo>
                    <a:pt x="7009" y="4307"/>
                    <a:pt x="7009" y="4277"/>
                    <a:pt x="7009" y="4219"/>
                  </a:cubicBezTo>
                  <a:cubicBezTo>
                    <a:pt x="7009" y="3667"/>
                    <a:pt x="6776" y="3143"/>
                    <a:pt x="6282" y="2794"/>
                  </a:cubicBezTo>
                  <a:lnTo>
                    <a:pt x="4566" y="1573"/>
                  </a:lnTo>
                  <a:lnTo>
                    <a:pt x="2792" y="322"/>
                  </a:lnTo>
                  <a:cubicBezTo>
                    <a:pt x="2495" y="106"/>
                    <a:pt x="2145" y="1"/>
                    <a:pt x="1795"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37"/>
            <p:cNvSpPr/>
            <p:nvPr/>
          </p:nvSpPr>
          <p:spPr>
            <a:xfrm>
              <a:off x="1655800" y="4241000"/>
              <a:ext cx="120000" cy="112775"/>
            </a:xfrm>
            <a:custGeom>
              <a:rect b="b" l="l" r="r" t="t"/>
              <a:pathLst>
                <a:path extrusionOk="0" h="4511" w="4800">
                  <a:moveTo>
                    <a:pt x="2066" y="1"/>
                  </a:moveTo>
                  <a:lnTo>
                    <a:pt x="1" y="2938"/>
                  </a:lnTo>
                  <a:lnTo>
                    <a:pt x="1746" y="4189"/>
                  </a:lnTo>
                  <a:cubicBezTo>
                    <a:pt x="2054" y="4405"/>
                    <a:pt x="2407" y="4510"/>
                    <a:pt x="2757" y="4510"/>
                  </a:cubicBezTo>
                  <a:cubicBezTo>
                    <a:pt x="3299" y="4510"/>
                    <a:pt x="3835" y="4259"/>
                    <a:pt x="4189" y="3781"/>
                  </a:cubicBezTo>
                  <a:lnTo>
                    <a:pt x="4247" y="3665"/>
                  </a:lnTo>
                  <a:cubicBezTo>
                    <a:pt x="4799" y="2909"/>
                    <a:pt x="4625" y="1804"/>
                    <a:pt x="3840" y="1251"/>
                  </a:cubicBezTo>
                  <a:lnTo>
                    <a:pt x="2066"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37"/>
            <p:cNvSpPr/>
            <p:nvPr/>
          </p:nvSpPr>
          <p:spPr>
            <a:xfrm>
              <a:off x="1588200" y="4202425"/>
              <a:ext cx="119975" cy="112775"/>
            </a:xfrm>
            <a:custGeom>
              <a:rect b="b" l="l" r="r" t="t"/>
              <a:pathLst>
                <a:path extrusionOk="0" h="4511" w="4799">
                  <a:moveTo>
                    <a:pt x="2043" y="1"/>
                  </a:moveTo>
                  <a:cubicBezTo>
                    <a:pt x="1501" y="1"/>
                    <a:pt x="965" y="252"/>
                    <a:pt x="611" y="730"/>
                  </a:cubicBezTo>
                  <a:lnTo>
                    <a:pt x="553" y="846"/>
                  </a:lnTo>
                  <a:cubicBezTo>
                    <a:pt x="0" y="1631"/>
                    <a:pt x="175" y="2707"/>
                    <a:pt x="960" y="3260"/>
                  </a:cubicBezTo>
                  <a:lnTo>
                    <a:pt x="2734" y="4510"/>
                  </a:lnTo>
                  <a:lnTo>
                    <a:pt x="4799" y="1573"/>
                  </a:lnTo>
                  <a:lnTo>
                    <a:pt x="3054" y="322"/>
                  </a:lnTo>
                  <a:cubicBezTo>
                    <a:pt x="2746" y="106"/>
                    <a:pt x="2393" y="1"/>
                    <a:pt x="204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37"/>
            <p:cNvSpPr/>
            <p:nvPr/>
          </p:nvSpPr>
          <p:spPr>
            <a:xfrm>
              <a:off x="1625250" y="4219075"/>
              <a:ext cx="110925" cy="61775"/>
            </a:xfrm>
            <a:custGeom>
              <a:rect b="b" l="l" r="r" t="t"/>
              <a:pathLst>
                <a:path extrusionOk="0" h="2471" w="4437">
                  <a:moveTo>
                    <a:pt x="561" y="1"/>
                  </a:moveTo>
                  <a:cubicBezTo>
                    <a:pt x="393" y="1"/>
                    <a:pt x="276" y="55"/>
                    <a:pt x="234" y="180"/>
                  </a:cubicBezTo>
                  <a:cubicBezTo>
                    <a:pt x="1" y="810"/>
                    <a:pt x="3344" y="2470"/>
                    <a:pt x="4178" y="2470"/>
                  </a:cubicBezTo>
                  <a:cubicBezTo>
                    <a:pt x="4384" y="2470"/>
                    <a:pt x="4437" y="2370"/>
                    <a:pt x="4247" y="2128"/>
                  </a:cubicBezTo>
                  <a:cubicBezTo>
                    <a:pt x="3807" y="1517"/>
                    <a:pt x="1455" y="1"/>
                    <a:pt x="5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37"/>
            <p:cNvSpPr/>
            <p:nvPr/>
          </p:nvSpPr>
          <p:spPr>
            <a:xfrm>
              <a:off x="1825200" y="4202425"/>
              <a:ext cx="175250" cy="151350"/>
            </a:xfrm>
            <a:custGeom>
              <a:rect b="b" l="l" r="r" t="t"/>
              <a:pathLst>
                <a:path extrusionOk="0" h="6054" w="7010">
                  <a:moveTo>
                    <a:pt x="1783" y="1"/>
                  </a:moveTo>
                  <a:cubicBezTo>
                    <a:pt x="1244" y="1"/>
                    <a:pt x="715" y="252"/>
                    <a:pt x="379" y="730"/>
                  </a:cubicBezTo>
                  <a:lnTo>
                    <a:pt x="292" y="846"/>
                  </a:lnTo>
                  <a:cubicBezTo>
                    <a:pt x="204" y="962"/>
                    <a:pt x="146" y="1137"/>
                    <a:pt x="88" y="1282"/>
                  </a:cubicBezTo>
                  <a:cubicBezTo>
                    <a:pt x="59" y="1311"/>
                    <a:pt x="59" y="1340"/>
                    <a:pt x="59" y="1369"/>
                  </a:cubicBezTo>
                  <a:cubicBezTo>
                    <a:pt x="30" y="1428"/>
                    <a:pt x="30" y="1457"/>
                    <a:pt x="30" y="1515"/>
                  </a:cubicBezTo>
                  <a:cubicBezTo>
                    <a:pt x="1" y="1573"/>
                    <a:pt x="1" y="1631"/>
                    <a:pt x="1" y="1718"/>
                  </a:cubicBezTo>
                  <a:cubicBezTo>
                    <a:pt x="1" y="1747"/>
                    <a:pt x="1" y="1777"/>
                    <a:pt x="1" y="1806"/>
                  </a:cubicBezTo>
                  <a:cubicBezTo>
                    <a:pt x="1" y="1922"/>
                    <a:pt x="1" y="2009"/>
                    <a:pt x="1" y="2126"/>
                  </a:cubicBezTo>
                  <a:cubicBezTo>
                    <a:pt x="30" y="2155"/>
                    <a:pt x="30" y="2184"/>
                    <a:pt x="30" y="2213"/>
                  </a:cubicBezTo>
                  <a:cubicBezTo>
                    <a:pt x="59" y="2271"/>
                    <a:pt x="59" y="2358"/>
                    <a:pt x="88" y="2416"/>
                  </a:cubicBezTo>
                  <a:cubicBezTo>
                    <a:pt x="88" y="2445"/>
                    <a:pt x="117" y="2474"/>
                    <a:pt x="146" y="2533"/>
                  </a:cubicBezTo>
                  <a:cubicBezTo>
                    <a:pt x="146" y="2591"/>
                    <a:pt x="175" y="2649"/>
                    <a:pt x="204" y="2707"/>
                  </a:cubicBezTo>
                  <a:cubicBezTo>
                    <a:pt x="233" y="2736"/>
                    <a:pt x="263" y="2765"/>
                    <a:pt x="292" y="2794"/>
                  </a:cubicBezTo>
                  <a:cubicBezTo>
                    <a:pt x="321" y="2853"/>
                    <a:pt x="350" y="2911"/>
                    <a:pt x="408" y="2969"/>
                  </a:cubicBezTo>
                  <a:cubicBezTo>
                    <a:pt x="437" y="2998"/>
                    <a:pt x="466" y="3027"/>
                    <a:pt x="466" y="3056"/>
                  </a:cubicBezTo>
                  <a:cubicBezTo>
                    <a:pt x="553" y="3114"/>
                    <a:pt x="641" y="3202"/>
                    <a:pt x="728" y="3260"/>
                  </a:cubicBezTo>
                  <a:lnTo>
                    <a:pt x="2444" y="4481"/>
                  </a:lnTo>
                  <a:lnTo>
                    <a:pt x="4189" y="5732"/>
                  </a:lnTo>
                  <a:cubicBezTo>
                    <a:pt x="4497" y="5948"/>
                    <a:pt x="4854" y="6053"/>
                    <a:pt x="5208" y="6053"/>
                  </a:cubicBezTo>
                  <a:cubicBezTo>
                    <a:pt x="5756" y="6053"/>
                    <a:pt x="6296" y="5802"/>
                    <a:pt x="6631" y="5324"/>
                  </a:cubicBezTo>
                  <a:lnTo>
                    <a:pt x="6689" y="5208"/>
                  </a:lnTo>
                  <a:cubicBezTo>
                    <a:pt x="6748" y="5121"/>
                    <a:pt x="6806" y="5034"/>
                    <a:pt x="6864" y="4946"/>
                  </a:cubicBezTo>
                  <a:cubicBezTo>
                    <a:pt x="6864" y="4917"/>
                    <a:pt x="6893" y="4888"/>
                    <a:pt x="6893" y="4830"/>
                  </a:cubicBezTo>
                  <a:cubicBezTo>
                    <a:pt x="6922" y="4772"/>
                    <a:pt x="6951" y="4714"/>
                    <a:pt x="6951" y="4656"/>
                  </a:cubicBezTo>
                  <a:cubicBezTo>
                    <a:pt x="6980" y="4597"/>
                    <a:pt x="6980" y="4568"/>
                    <a:pt x="6980" y="4539"/>
                  </a:cubicBezTo>
                  <a:cubicBezTo>
                    <a:pt x="7009" y="4481"/>
                    <a:pt x="7009" y="4394"/>
                    <a:pt x="7009" y="4336"/>
                  </a:cubicBezTo>
                  <a:cubicBezTo>
                    <a:pt x="7009" y="4307"/>
                    <a:pt x="7009" y="4277"/>
                    <a:pt x="7009" y="4219"/>
                  </a:cubicBezTo>
                  <a:cubicBezTo>
                    <a:pt x="7009" y="3667"/>
                    <a:pt x="6748" y="3143"/>
                    <a:pt x="6282" y="2794"/>
                  </a:cubicBezTo>
                  <a:lnTo>
                    <a:pt x="4567" y="1573"/>
                  </a:lnTo>
                  <a:lnTo>
                    <a:pt x="2793" y="322"/>
                  </a:lnTo>
                  <a:cubicBezTo>
                    <a:pt x="2485" y="106"/>
                    <a:pt x="2132" y="1"/>
                    <a:pt x="178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37"/>
            <p:cNvSpPr/>
            <p:nvPr/>
          </p:nvSpPr>
          <p:spPr>
            <a:xfrm>
              <a:off x="1867375" y="4241000"/>
              <a:ext cx="119975" cy="112775"/>
            </a:xfrm>
            <a:custGeom>
              <a:rect b="b" l="l" r="r" t="t"/>
              <a:pathLst>
                <a:path extrusionOk="0" h="4511" w="4799">
                  <a:moveTo>
                    <a:pt x="2065" y="1"/>
                  </a:moveTo>
                  <a:lnTo>
                    <a:pt x="1" y="2938"/>
                  </a:lnTo>
                  <a:lnTo>
                    <a:pt x="1745" y="4189"/>
                  </a:lnTo>
                  <a:cubicBezTo>
                    <a:pt x="2053" y="4405"/>
                    <a:pt x="2406" y="4510"/>
                    <a:pt x="2755" y="4510"/>
                  </a:cubicBezTo>
                  <a:cubicBezTo>
                    <a:pt x="3294" y="4510"/>
                    <a:pt x="3823" y="4259"/>
                    <a:pt x="4159" y="3781"/>
                  </a:cubicBezTo>
                  <a:lnTo>
                    <a:pt x="4246" y="3665"/>
                  </a:lnTo>
                  <a:cubicBezTo>
                    <a:pt x="4799" y="2909"/>
                    <a:pt x="4595" y="1804"/>
                    <a:pt x="3839" y="1251"/>
                  </a:cubicBezTo>
                  <a:lnTo>
                    <a:pt x="2065"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37"/>
            <p:cNvSpPr/>
            <p:nvPr/>
          </p:nvSpPr>
          <p:spPr>
            <a:xfrm>
              <a:off x="1799775" y="4202425"/>
              <a:ext cx="119975" cy="112775"/>
            </a:xfrm>
            <a:custGeom>
              <a:rect b="b" l="l" r="r" t="t"/>
              <a:pathLst>
                <a:path extrusionOk="0" h="4511" w="4799">
                  <a:moveTo>
                    <a:pt x="2034" y="1"/>
                  </a:moveTo>
                  <a:cubicBezTo>
                    <a:pt x="1486" y="1"/>
                    <a:pt x="946" y="252"/>
                    <a:pt x="611" y="730"/>
                  </a:cubicBezTo>
                  <a:lnTo>
                    <a:pt x="553" y="846"/>
                  </a:lnTo>
                  <a:cubicBezTo>
                    <a:pt x="0" y="1631"/>
                    <a:pt x="174" y="2707"/>
                    <a:pt x="960" y="3260"/>
                  </a:cubicBezTo>
                  <a:lnTo>
                    <a:pt x="2734" y="4510"/>
                  </a:lnTo>
                  <a:lnTo>
                    <a:pt x="4798" y="1573"/>
                  </a:lnTo>
                  <a:lnTo>
                    <a:pt x="3054" y="322"/>
                  </a:lnTo>
                  <a:cubicBezTo>
                    <a:pt x="2745" y="106"/>
                    <a:pt x="2388" y="1"/>
                    <a:pt x="20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37"/>
            <p:cNvSpPr/>
            <p:nvPr/>
          </p:nvSpPr>
          <p:spPr>
            <a:xfrm>
              <a:off x="1836825" y="4219075"/>
              <a:ext cx="110925" cy="61775"/>
            </a:xfrm>
            <a:custGeom>
              <a:rect b="b" l="l" r="r" t="t"/>
              <a:pathLst>
                <a:path extrusionOk="0" h="2471" w="4437">
                  <a:moveTo>
                    <a:pt x="561" y="1"/>
                  </a:moveTo>
                  <a:cubicBezTo>
                    <a:pt x="392" y="1"/>
                    <a:pt x="275" y="55"/>
                    <a:pt x="234" y="180"/>
                  </a:cubicBezTo>
                  <a:cubicBezTo>
                    <a:pt x="0" y="810"/>
                    <a:pt x="3344" y="2470"/>
                    <a:pt x="4178" y="2470"/>
                  </a:cubicBezTo>
                  <a:cubicBezTo>
                    <a:pt x="4383" y="2470"/>
                    <a:pt x="4437" y="2370"/>
                    <a:pt x="4247" y="2128"/>
                  </a:cubicBezTo>
                  <a:cubicBezTo>
                    <a:pt x="3807" y="1517"/>
                    <a:pt x="1454" y="1"/>
                    <a:pt x="5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2" name="Google Shape;942;p37"/>
          <p:cNvGrpSpPr/>
          <p:nvPr/>
        </p:nvGrpSpPr>
        <p:grpSpPr>
          <a:xfrm flipH="1" rot="7443102">
            <a:off x="2135580" y="4910461"/>
            <a:ext cx="174907" cy="188420"/>
            <a:chOff x="4572900" y="1559200"/>
            <a:chExt cx="109050" cy="117475"/>
          </a:xfrm>
        </p:grpSpPr>
        <p:sp>
          <p:nvSpPr>
            <p:cNvPr id="943" name="Google Shape;943;p37"/>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37"/>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37"/>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6" name="Google Shape;946;p37"/>
          <p:cNvGrpSpPr/>
          <p:nvPr/>
        </p:nvGrpSpPr>
        <p:grpSpPr>
          <a:xfrm flipH="1">
            <a:off x="1940404" y="4890178"/>
            <a:ext cx="200432" cy="161573"/>
            <a:chOff x="4786025" y="1663100"/>
            <a:chExt cx="124950" cy="100725"/>
          </a:xfrm>
        </p:grpSpPr>
        <p:sp>
          <p:nvSpPr>
            <p:cNvPr id="947" name="Google Shape;947;p37"/>
            <p:cNvSpPr/>
            <p:nvPr/>
          </p:nvSpPr>
          <p:spPr>
            <a:xfrm>
              <a:off x="4830950" y="1688875"/>
              <a:ext cx="80025" cy="74950"/>
            </a:xfrm>
            <a:custGeom>
              <a:rect b="b" l="l" r="r" t="t"/>
              <a:pathLst>
                <a:path extrusionOk="0" h="2998" w="3201">
                  <a:moveTo>
                    <a:pt x="1403" y="0"/>
                  </a:moveTo>
                  <a:lnTo>
                    <a:pt x="1" y="1951"/>
                  </a:lnTo>
                  <a:lnTo>
                    <a:pt x="1184" y="2784"/>
                  </a:lnTo>
                  <a:cubicBezTo>
                    <a:pt x="1380" y="2929"/>
                    <a:pt x="1613" y="2997"/>
                    <a:pt x="1845" y="2997"/>
                  </a:cubicBezTo>
                  <a:cubicBezTo>
                    <a:pt x="2209" y="2997"/>
                    <a:pt x="2570" y="2828"/>
                    <a:pt x="2784" y="2521"/>
                  </a:cubicBezTo>
                  <a:lnTo>
                    <a:pt x="2850" y="2455"/>
                  </a:lnTo>
                  <a:cubicBezTo>
                    <a:pt x="3200" y="1929"/>
                    <a:pt x="3091" y="1206"/>
                    <a:pt x="2565" y="833"/>
                  </a:cubicBezTo>
                  <a:lnTo>
                    <a:pt x="140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37"/>
            <p:cNvSpPr/>
            <p:nvPr/>
          </p:nvSpPr>
          <p:spPr>
            <a:xfrm>
              <a:off x="4786025" y="1663100"/>
              <a:ext cx="80025" cy="75100"/>
            </a:xfrm>
            <a:custGeom>
              <a:rect b="b" l="l" r="r" t="t"/>
              <a:pathLst>
                <a:path extrusionOk="0" h="3004" w="3201">
                  <a:moveTo>
                    <a:pt x="1353" y="1"/>
                  </a:moveTo>
                  <a:cubicBezTo>
                    <a:pt x="994" y="1"/>
                    <a:pt x="642" y="166"/>
                    <a:pt x="417" y="483"/>
                  </a:cubicBezTo>
                  <a:lnTo>
                    <a:pt x="373" y="549"/>
                  </a:lnTo>
                  <a:cubicBezTo>
                    <a:pt x="1" y="1075"/>
                    <a:pt x="132" y="1798"/>
                    <a:pt x="658" y="2171"/>
                  </a:cubicBezTo>
                  <a:lnTo>
                    <a:pt x="1820" y="3004"/>
                  </a:lnTo>
                  <a:lnTo>
                    <a:pt x="3200" y="1031"/>
                  </a:lnTo>
                  <a:lnTo>
                    <a:pt x="2039" y="220"/>
                  </a:lnTo>
                  <a:cubicBezTo>
                    <a:pt x="1830" y="73"/>
                    <a:pt x="1590" y="1"/>
                    <a:pt x="13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37"/>
            <p:cNvSpPr/>
            <p:nvPr/>
          </p:nvSpPr>
          <p:spPr>
            <a:xfrm>
              <a:off x="4811000" y="1674025"/>
              <a:ext cx="74050" cy="41325"/>
            </a:xfrm>
            <a:custGeom>
              <a:rect b="b" l="l" r="r" t="t"/>
              <a:pathLst>
                <a:path extrusionOk="0" h="1653" w="2962">
                  <a:moveTo>
                    <a:pt x="350" y="0"/>
                  </a:moveTo>
                  <a:cubicBezTo>
                    <a:pt x="242" y="0"/>
                    <a:pt x="168" y="34"/>
                    <a:pt x="141" y="112"/>
                  </a:cubicBezTo>
                  <a:cubicBezTo>
                    <a:pt x="0" y="535"/>
                    <a:pt x="2240" y="1652"/>
                    <a:pt x="2792" y="1652"/>
                  </a:cubicBezTo>
                  <a:cubicBezTo>
                    <a:pt x="2927" y="1652"/>
                    <a:pt x="2961" y="1586"/>
                    <a:pt x="2837" y="1427"/>
                  </a:cubicBezTo>
                  <a:cubicBezTo>
                    <a:pt x="2522" y="1019"/>
                    <a:pt x="937" y="0"/>
                    <a:pt x="3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0" name="Google Shape;950;p37"/>
          <p:cNvGrpSpPr/>
          <p:nvPr/>
        </p:nvGrpSpPr>
        <p:grpSpPr>
          <a:xfrm>
            <a:off x="332312" y="245453"/>
            <a:ext cx="8471887" cy="4697382"/>
            <a:chOff x="332312" y="245453"/>
            <a:chExt cx="8471887" cy="4697382"/>
          </a:xfrm>
        </p:grpSpPr>
        <p:sp>
          <p:nvSpPr>
            <p:cNvPr id="951" name="Google Shape;951;p37"/>
            <p:cNvSpPr/>
            <p:nvPr/>
          </p:nvSpPr>
          <p:spPr>
            <a:xfrm>
              <a:off x="1731440" y="265961"/>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37"/>
            <p:cNvSpPr/>
            <p:nvPr/>
          </p:nvSpPr>
          <p:spPr>
            <a:xfrm>
              <a:off x="410896" y="468632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37"/>
            <p:cNvSpPr/>
            <p:nvPr/>
          </p:nvSpPr>
          <p:spPr>
            <a:xfrm>
              <a:off x="8670771" y="223762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37"/>
            <p:cNvSpPr/>
            <p:nvPr/>
          </p:nvSpPr>
          <p:spPr>
            <a:xfrm>
              <a:off x="3657214" y="4856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37"/>
            <p:cNvSpPr/>
            <p:nvPr/>
          </p:nvSpPr>
          <p:spPr>
            <a:xfrm>
              <a:off x="7346193" y="24545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37"/>
            <p:cNvSpPr/>
            <p:nvPr/>
          </p:nvSpPr>
          <p:spPr>
            <a:xfrm>
              <a:off x="8717519" y="471605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37"/>
            <p:cNvSpPr/>
            <p:nvPr/>
          </p:nvSpPr>
          <p:spPr>
            <a:xfrm>
              <a:off x="5568712" y="46626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37"/>
            <p:cNvSpPr/>
            <p:nvPr/>
          </p:nvSpPr>
          <p:spPr>
            <a:xfrm>
              <a:off x="332312" y="31409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18">
    <p:spTree>
      <p:nvGrpSpPr>
        <p:cNvPr id="959" name="Shape 959"/>
        <p:cNvGrpSpPr/>
        <p:nvPr/>
      </p:nvGrpSpPr>
      <p:grpSpPr>
        <a:xfrm>
          <a:off x="0" y="0"/>
          <a:ext cx="0" cy="0"/>
          <a:chOff x="0" y="0"/>
          <a:chExt cx="0" cy="0"/>
        </a:xfrm>
      </p:grpSpPr>
      <p:sp>
        <p:nvSpPr>
          <p:cNvPr id="960" name="Google Shape;960;p38"/>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961" name="Google Shape;961;p38"/>
          <p:cNvGrpSpPr/>
          <p:nvPr/>
        </p:nvGrpSpPr>
        <p:grpSpPr>
          <a:xfrm>
            <a:off x="294981" y="185952"/>
            <a:ext cx="8402054" cy="4651418"/>
            <a:chOff x="294981" y="185952"/>
            <a:chExt cx="8402054" cy="4651418"/>
          </a:xfrm>
        </p:grpSpPr>
        <p:sp>
          <p:nvSpPr>
            <p:cNvPr id="962" name="Google Shape;962;p38"/>
            <p:cNvSpPr/>
            <p:nvPr/>
          </p:nvSpPr>
          <p:spPr>
            <a:xfrm>
              <a:off x="294981" y="3150223"/>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38"/>
            <p:cNvSpPr/>
            <p:nvPr/>
          </p:nvSpPr>
          <p:spPr>
            <a:xfrm>
              <a:off x="1454744" y="4448151"/>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38"/>
            <p:cNvSpPr/>
            <p:nvPr/>
          </p:nvSpPr>
          <p:spPr>
            <a:xfrm>
              <a:off x="455246" y="321738"/>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38"/>
            <p:cNvSpPr/>
            <p:nvPr/>
          </p:nvSpPr>
          <p:spPr>
            <a:xfrm>
              <a:off x="8610355" y="2111432"/>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38"/>
            <p:cNvSpPr/>
            <p:nvPr/>
          </p:nvSpPr>
          <p:spPr>
            <a:xfrm>
              <a:off x="1871047" y="321740"/>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38"/>
            <p:cNvSpPr/>
            <p:nvPr/>
          </p:nvSpPr>
          <p:spPr>
            <a:xfrm>
              <a:off x="6241964" y="185952"/>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38"/>
            <p:cNvSpPr/>
            <p:nvPr/>
          </p:nvSpPr>
          <p:spPr>
            <a:xfrm>
              <a:off x="367491" y="1245790"/>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38"/>
            <p:cNvSpPr/>
            <p:nvPr/>
          </p:nvSpPr>
          <p:spPr>
            <a:xfrm>
              <a:off x="347015" y="4750689"/>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19">
    <p:spTree>
      <p:nvGrpSpPr>
        <p:cNvPr id="970" name="Shape 970"/>
        <p:cNvGrpSpPr/>
        <p:nvPr/>
      </p:nvGrpSpPr>
      <p:grpSpPr>
        <a:xfrm>
          <a:off x="0" y="0"/>
          <a:ext cx="0" cy="0"/>
          <a:chOff x="0" y="0"/>
          <a:chExt cx="0" cy="0"/>
        </a:xfrm>
      </p:grpSpPr>
      <p:sp>
        <p:nvSpPr>
          <p:cNvPr id="971" name="Google Shape;971;p39"/>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972" name="Google Shape;972;p39"/>
          <p:cNvSpPr/>
          <p:nvPr/>
        </p:nvSpPr>
        <p:spPr>
          <a:xfrm>
            <a:off x="277900" y="5053300"/>
            <a:ext cx="8589797"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3" name="Google Shape;973;p39"/>
          <p:cNvGrpSpPr/>
          <p:nvPr/>
        </p:nvGrpSpPr>
        <p:grpSpPr>
          <a:xfrm rot="8496144">
            <a:off x="584236" y="4923628"/>
            <a:ext cx="201248" cy="162073"/>
            <a:chOff x="5092300" y="1444675"/>
            <a:chExt cx="125475" cy="101050"/>
          </a:xfrm>
        </p:grpSpPr>
        <p:sp>
          <p:nvSpPr>
            <p:cNvPr id="974" name="Google Shape;974;p39"/>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39"/>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39"/>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7" name="Google Shape;977;p39"/>
          <p:cNvGrpSpPr/>
          <p:nvPr/>
        </p:nvGrpSpPr>
        <p:grpSpPr>
          <a:xfrm>
            <a:off x="455991" y="4863587"/>
            <a:ext cx="174045" cy="188161"/>
            <a:chOff x="5066550" y="1672425"/>
            <a:chExt cx="108500" cy="117300"/>
          </a:xfrm>
        </p:grpSpPr>
        <p:sp>
          <p:nvSpPr>
            <p:cNvPr id="978" name="Google Shape;978;p39"/>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39"/>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39"/>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1" name="Google Shape;981;p39"/>
          <p:cNvGrpSpPr/>
          <p:nvPr/>
        </p:nvGrpSpPr>
        <p:grpSpPr>
          <a:xfrm>
            <a:off x="216387" y="245453"/>
            <a:ext cx="8567326" cy="4697382"/>
            <a:chOff x="216387" y="245453"/>
            <a:chExt cx="8567326" cy="4697382"/>
          </a:xfrm>
        </p:grpSpPr>
        <p:sp>
          <p:nvSpPr>
            <p:cNvPr id="982" name="Google Shape;982;p39"/>
            <p:cNvSpPr/>
            <p:nvPr/>
          </p:nvSpPr>
          <p:spPr>
            <a:xfrm>
              <a:off x="2188640" y="265961"/>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39"/>
            <p:cNvSpPr/>
            <p:nvPr/>
          </p:nvSpPr>
          <p:spPr>
            <a:xfrm>
              <a:off x="410896" y="400052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39"/>
            <p:cNvSpPr/>
            <p:nvPr/>
          </p:nvSpPr>
          <p:spPr>
            <a:xfrm>
              <a:off x="8522996" y="3321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39"/>
            <p:cNvSpPr/>
            <p:nvPr/>
          </p:nvSpPr>
          <p:spPr>
            <a:xfrm>
              <a:off x="365185" y="30322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39"/>
            <p:cNvSpPr/>
            <p:nvPr/>
          </p:nvSpPr>
          <p:spPr>
            <a:xfrm>
              <a:off x="3657214" y="4856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39"/>
            <p:cNvSpPr/>
            <p:nvPr/>
          </p:nvSpPr>
          <p:spPr>
            <a:xfrm>
              <a:off x="8738003" y="4440629"/>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39"/>
            <p:cNvSpPr/>
            <p:nvPr/>
          </p:nvSpPr>
          <p:spPr>
            <a:xfrm>
              <a:off x="5814568" y="24545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39"/>
            <p:cNvSpPr/>
            <p:nvPr/>
          </p:nvSpPr>
          <p:spPr>
            <a:xfrm>
              <a:off x="8522994" y="248165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39"/>
            <p:cNvSpPr/>
            <p:nvPr/>
          </p:nvSpPr>
          <p:spPr>
            <a:xfrm>
              <a:off x="8523012" y="8412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39"/>
            <p:cNvSpPr/>
            <p:nvPr/>
          </p:nvSpPr>
          <p:spPr>
            <a:xfrm>
              <a:off x="216387" y="14816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
    <p:spTree>
      <p:nvGrpSpPr>
        <p:cNvPr id="992" name="Shape 992"/>
        <p:cNvGrpSpPr/>
        <p:nvPr/>
      </p:nvGrpSpPr>
      <p:grpSpPr>
        <a:xfrm>
          <a:off x="0" y="0"/>
          <a:ext cx="0" cy="0"/>
          <a:chOff x="0" y="0"/>
          <a:chExt cx="0" cy="0"/>
        </a:xfrm>
      </p:grpSpPr>
      <p:sp>
        <p:nvSpPr>
          <p:cNvPr id="993" name="Google Shape;993;p40"/>
          <p:cNvSpPr txBox="1"/>
          <p:nvPr>
            <p:ph type="title"/>
          </p:nvPr>
        </p:nvSpPr>
        <p:spPr>
          <a:xfrm>
            <a:off x="713100" y="694800"/>
            <a:ext cx="4062900" cy="873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500"/>
              <a:buNone/>
              <a:defRPr sz="5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994" name="Google Shape;994;p40"/>
          <p:cNvSpPr txBox="1"/>
          <p:nvPr>
            <p:ph idx="1" type="subTitle"/>
          </p:nvPr>
        </p:nvSpPr>
        <p:spPr>
          <a:xfrm>
            <a:off x="1114050" y="1514225"/>
            <a:ext cx="3261000" cy="1183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995" name="Google Shape;995;p40"/>
          <p:cNvSpPr txBox="1"/>
          <p:nvPr/>
        </p:nvSpPr>
        <p:spPr>
          <a:xfrm>
            <a:off x="1114050" y="3423836"/>
            <a:ext cx="3261000" cy="615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300"/>
              </a:spcBef>
              <a:spcAft>
                <a:spcPts val="0"/>
              </a:spcAft>
              <a:buNone/>
            </a:pPr>
            <a:r>
              <a:rPr lang="en" sz="1000">
                <a:solidFill>
                  <a:schemeClr val="dk1"/>
                </a:solidFill>
                <a:latin typeface="Inter"/>
                <a:ea typeface="Inter"/>
                <a:cs typeface="Inter"/>
                <a:sym typeface="Inter"/>
              </a:rPr>
              <a:t>CREDITS: This presentation template was created by </a:t>
            </a:r>
            <a:r>
              <a:rPr b="1" lang="en" sz="1000">
                <a:solidFill>
                  <a:schemeClr val="dk1"/>
                </a:solidFill>
                <a:uFill>
                  <a:noFill/>
                </a:uFill>
                <a:latin typeface="Inter"/>
                <a:ea typeface="Inter"/>
                <a:cs typeface="Inter"/>
                <a:sym typeface="Inter"/>
                <a:hlinkClick r:id="rId2">
                  <a:extLst>
                    <a:ext uri="{A12FA001-AC4F-418D-AE19-62706E023703}">
                      <ahyp:hlinkClr val="tx"/>
                    </a:ext>
                  </a:extLst>
                </a:hlinkClick>
              </a:rPr>
              <a:t>Slidesgo</a:t>
            </a:r>
            <a:r>
              <a:rPr lang="en" sz="1000">
                <a:solidFill>
                  <a:schemeClr val="dk1"/>
                </a:solidFill>
                <a:latin typeface="Inter"/>
                <a:ea typeface="Inter"/>
                <a:cs typeface="Inter"/>
                <a:sym typeface="Inter"/>
              </a:rPr>
              <a:t>, and includes icons by </a:t>
            </a:r>
            <a:r>
              <a:rPr b="1" lang="en" sz="1000">
                <a:solidFill>
                  <a:schemeClr val="dk1"/>
                </a:solidFill>
                <a:uFill>
                  <a:noFill/>
                </a:uFill>
                <a:latin typeface="Inter"/>
                <a:ea typeface="Inter"/>
                <a:cs typeface="Inter"/>
                <a:sym typeface="Inter"/>
                <a:hlinkClick r:id="rId3">
                  <a:extLst>
                    <a:ext uri="{A12FA001-AC4F-418D-AE19-62706E023703}">
                      <ahyp:hlinkClr val="tx"/>
                    </a:ext>
                  </a:extLst>
                </a:hlinkClick>
              </a:rPr>
              <a:t>Flaticon</a:t>
            </a:r>
            <a:r>
              <a:rPr b="1" lang="en" sz="1000">
                <a:solidFill>
                  <a:schemeClr val="dk1"/>
                </a:solidFill>
                <a:latin typeface="Inter"/>
                <a:ea typeface="Inter"/>
                <a:cs typeface="Inter"/>
                <a:sym typeface="Inter"/>
              </a:rPr>
              <a:t> </a:t>
            </a:r>
            <a:r>
              <a:rPr lang="en" sz="1000">
                <a:solidFill>
                  <a:schemeClr val="dk1"/>
                </a:solidFill>
                <a:latin typeface="Inter"/>
                <a:ea typeface="Inter"/>
                <a:cs typeface="Inter"/>
                <a:sym typeface="Inter"/>
              </a:rPr>
              <a:t>and infographics &amp; images by </a:t>
            </a:r>
            <a:r>
              <a:rPr b="1" lang="en" sz="1000">
                <a:solidFill>
                  <a:schemeClr val="dk1"/>
                </a:solidFill>
                <a:uFill>
                  <a:noFill/>
                </a:uFill>
                <a:latin typeface="Inter"/>
                <a:ea typeface="Inter"/>
                <a:cs typeface="Inter"/>
                <a:sym typeface="Inter"/>
                <a:hlinkClick r:id="rId4">
                  <a:extLst>
                    <a:ext uri="{A12FA001-AC4F-418D-AE19-62706E023703}">
                      <ahyp:hlinkClr val="tx"/>
                    </a:ext>
                  </a:extLst>
                </a:hlinkClick>
              </a:rPr>
              <a:t>Freepik</a:t>
            </a:r>
            <a:endParaRPr b="1" sz="1000">
              <a:solidFill>
                <a:schemeClr val="dk1"/>
              </a:solidFill>
              <a:latin typeface="Inter"/>
              <a:ea typeface="Inter"/>
              <a:cs typeface="Inter"/>
              <a:sym typeface="Inter"/>
            </a:endParaRPr>
          </a:p>
        </p:txBody>
      </p:sp>
      <p:grpSp>
        <p:nvGrpSpPr>
          <p:cNvPr id="996" name="Google Shape;996;p40"/>
          <p:cNvGrpSpPr/>
          <p:nvPr/>
        </p:nvGrpSpPr>
        <p:grpSpPr>
          <a:xfrm>
            <a:off x="370726" y="221037"/>
            <a:ext cx="8386918" cy="4582428"/>
            <a:chOff x="370726" y="221037"/>
            <a:chExt cx="8386918" cy="4582428"/>
          </a:xfrm>
        </p:grpSpPr>
        <p:sp>
          <p:nvSpPr>
            <p:cNvPr id="997" name="Google Shape;997;p40"/>
            <p:cNvSpPr/>
            <p:nvPr/>
          </p:nvSpPr>
          <p:spPr>
            <a:xfrm>
              <a:off x="394911" y="856349"/>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40"/>
            <p:cNvSpPr/>
            <p:nvPr/>
          </p:nvSpPr>
          <p:spPr>
            <a:xfrm>
              <a:off x="370726" y="2372298"/>
              <a:ext cx="194514" cy="193513"/>
            </a:xfrm>
            <a:custGeom>
              <a:rect b="b" l="l" r="r" t="t"/>
              <a:pathLst>
                <a:path extrusionOk="0" h="6572" w="6606">
                  <a:moveTo>
                    <a:pt x="2636" y="0"/>
                  </a:moveTo>
                  <a:lnTo>
                    <a:pt x="2636" y="2635"/>
                  </a:lnTo>
                  <a:lnTo>
                    <a:pt x="0" y="2635"/>
                  </a:lnTo>
                  <a:lnTo>
                    <a:pt x="0" y="3970"/>
                  </a:lnTo>
                  <a:lnTo>
                    <a:pt x="2636" y="3970"/>
                  </a:lnTo>
                  <a:lnTo>
                    <a:pt x="2636" y="6572"/>
                  </a:lnTo>
                  <a:lnTo>
                    <a:pt x="3970" y="6572"/>
                  </a:lnTo>
                  <a:lnTo>
                    <a:pt x="3970" y="3970"/>
                  </a:lnTo>
                  <a:lnTo>
                    <a:pt x="6605" y="3970"/>
                  </a:lnTo>
                  <a:lnTo>
                    <a:pt x="6605" y="2635"/>
                  </a:lnTo>
                  <a:lnTo>
                    <a:pt x="3970" y="2635"/>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40"/>
            <p:cNvSpPr/>
            <p:nvPr/>
          </p:nvSpPr>
          <p:spPr>
            <a:xfrm>
              <a:off x="8430763" y="36037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40"/>
            <p:cNvSpPr/>
            <p:nvPr/>
          </p:nvSpPr>
          <p:spPr>
            <a:xfrm>
              <a:off x="391224" y="30622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40"/>
            <p:cNvSpPr/>
            <p:nvPr/>
          </p:nvSpPr>
          <p:spPr>
            <a:xfrm>
              <a:off x="478578" y="4360242"/>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40"/>
            <p:cNvSpPr/>
            <p:nvPr/>
          </p:nvSpPr>
          <p:spPr>
            <a:xfrm>
              <a:off x="8023319" y="39150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40"/>
            <p:cNvSpPr/>
            <p:nvPr/>
          </p:nvSpPr>
          <p:spPr>
            <a:xfrm>
              <a:off x="8711933" y="11084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40"/>
            <p:cNvSpPr/>
            <p:nvPr/>
          </p:nvSpPr>
          <p:spPr>
            <a:xfrm>
              <a:off x="8711957" y="296310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40"/>
            <p:cNvSpPr/>
            <p:nvPr/>
          </p:nvSpPr>
          <p:spPr>
            <a:xfrm>
              <a:off x="4776008" y="26670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40"/>
            <p:cNvSpPr/>
            <p:nvPr/>
          </p:nvSpPr>
          <p:spPr>
            <a:xfrm>
              <a:off x="1867290" y="22103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40"/>
            <p:cNvSpPr/>
            <p:nvPr/>
          </p:nvSpPr>
          <p:spPr>
            <a:xfrm>
              <a:off x="2212574" y="475775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3" name="Shape 63"/>
        <p:cNvGrpSpPr/>
        <p:nvPr/>
      </p:nvGrpSpPr>
      <p:grpSpPr>
        <a:xfrm>
          <a:off x="0" y="0"/>
          <a:ext cx="0" cy="0"/>
          <a:chOff x="0" y="0"/>
          <a:chExt cx="0" cy="0"/>
        </a:xfrm>
      </p:grpSpPr>
      <p:sp>
        <p:nvSpPr>
          <p:cNvPr id="64" name="Google Shape;64;p5"/>
          <p:cNvSpPr txBox="1"/>
          <p:nvPr>
            <p:ph idx="1" type="subTitle"/>
          </p:nvPr>
        </p:nvSpPr>
        <p:spPr>
          <a:xfrm>
            <a:off x="1741325" y="1839234"/>
            <a:ext cx="3941100" cy="782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5" name="Google Shape;65;p5"/>
          <p:cNvSpPr txBox="1"/>
          <p:nvPr>
            <p:ph idx="2" type="subTitle"/>
          </p:nvPr>
        </p:nvSpPr>
        <p:spPr>
          <a:xfrm>
            <a:off x="1741325" y="3546187"/>
            <a:ext cx="3941100" cy="782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5"/>
          <p:cNvSpPr txBox="1"/>
          <p:nvPr>
            <p:ph idx="3" type="subTitle"/>
          </p:nvPr>
        </p:nvSpPr>
        <p:spPr>
          <a:xfrm>
            <a:off x="1741325" y="1458775"/>
            <a:ext cx="3941100" cy="484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67" name="Google Shape;67;p5"/>
          <p:cNvSpPr txBox="1"/>
          <p:nvPr>
            <p:ph idx="4" type="subTitle"/>
          </p:nvPr>
        </p:nvSpPr>
        <p:spPr>
          <a:xfrm>
            <a:off x="1741325" y="3165788"/>
            <a:ext cx="3941100" cy="4848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Bebas Neue"/>
              <a:buNone/>
              <a:defRPr b="1" sz="2000">
                <a:solidFill>
                  <a:schemeClr val="dk2"/>
                </a:solidFill>
                <a:latin typeface="Hepta Slab"/>
                <a:ea typeface="Hepta Slab"/>
                <a:cs typeface="Hepta Slab"/>
                <a:sym typeface="Hepta Slab"/>
              </a:defRPr>
            </a:lvl1pPr>
            <a:lvl2pPr lvl="1" rtl="0">
              <a:lnSpc>
                <a:spcPct val="100000"/>
              </a:lnSpc>
              <a:spcBef>
                <a:spcPts val="0"/>
              </a:spcBef>
              <a:spcAft>
                <a:spcPts val="0"/>
              </a:spcAft>
              <a:buSzPts val="2000"/>
              <a:buFont typeface="Bebas Neue"/>
              <a:buNone/>
              <a:defRPr sz="2000">
                <a:latin typeface="Bebas Neue"/>
                <a:ea typeface="Bebas Neue"/>
                <a:cs typeface="Bebas Neue"/>
                <a:sym typeface="Bebas Neue"/>
              </a:defRPr>
            </a:lvl2pPr>
            <a:lvl3pPr lvl="2" rtl="0">
              <a:lnSpc>
                <a:spcPct val="100000"/>
              </a:lnSpc>
              <a:spcBef>
                <a:spcPts val="0"/>
              </a:spcBef>
              <a:spcAft>
                <a:spcPts val="0"/>
              </a:spcAft>
              <a:buSzPts val="2000"/>
              <a:buFont typeface="Bebas Neue"/>
              <a:buNone/>
              <a:defRPr sz="2000">
                <a:latin typeface="Bebas Neue"/>
                <a:ea typeface="Bebas Neue"/>
                <a:cs typeface="Bebas Neue"/>
                <a:sym typeface="Bebas Neue"/>
              </a:defRPr>
            </a:lvl3pPr>
            <a:lvl4pPr lvl="3" rtl="0">
              <a:lnSpc>
                <a:spcPct val="100000"/>
              </a:lnSpc>
              <a:spcBef>
                <a:spcPts val="0"/>
              </a:spcBef>
              <a:spcAft>
                <a:spcPts val="0"/>
              </a:spcAft>
              <a:buSzPts val="2000"/>
              <a:buFont typeface="Bebas Neue"/>
              <a:buNone/>
              <a:defRPr sz="2000">
                <a:latin typeface="Bebas Neue"/>
                <a:ea typeface="Bebas Neue"/>
                <a:cs typeface="Bebas Neue"/>
                <a:sym typeface="Bebas Neue"/>
              </a:defRPr>
            </a:lvl4pPr>
            <a:lvl5pPr lvl="4" rtl="0">
              <a:lnSpc>
                <a:spcPct val="100000"/>
              </a:lnSpc>
              <a:spcBef>
                <a:spcPts val="0"/>
              </a:spcBef>
              <a:spcAft>
                <a:spcPts val="0"/>
              </a:spcAft>
              <a:buSzPts val="2000"/>
              <a:buFont typeface="Bebas Neue"/>
              <a:buNone/>
              <a:defRPr sz="2000">
                <a:latin typeface="Bebas Neue"/>
                <a:ea typeface="Bebas Neue"/>
                <a:cs typeface="Bebas Neue"/>
                <a:sym typeface="Bebas Neue"/>
              </a:defRPr>
            </a:lvl5pPr>
            <a:lvl6pPr lvl="5" rtl="0">
              <a:lnSpc>
                <a:spcPct val="100000"/>
              </a:lnSpc>
              <a:spcBef>
                <a:spcPts val="0"/>
              </a:spcBef>
              <a:spcAft>
                <a:spcPts val="0"/>
              </a:spcAft>
              <a:buSzPts val="2000"/>
              <a:buFont typeface="Bebas Neue"/>
              <a:buNone/>
              <a:defRPr sz="2000">
                <a:latin typeface="Bebas Neue"/>
                <a:ea typeface="Bebas Neue"/>
                <a:cs typeface="Bebas Neue"/>
                <a:sym typeface="Bebas Neue"/>
              </a:defRPr>
            </a:lvl6pPr>
            <a:lvl7pPr lvl="6" rtl="0">
              <a:lnSpc>
                <a:spcPct val="100000"/>
              </a:lnSpc>
              <a:spcBef>
                <a:spcPts val="0"/>
              </a:spcBef>
              <a:spcAft>
                <a:spcPts val="0"/>
              </a:spcAft>
              <a:buSzPts val="2000"/>
              <a:buFont typeface="Bebas Neue"/>
              <a:buNone/>
              <a:defRPr sz="2000">
                <a:latin typeface="Bebas Neue"/>
                <a:ea typeface="Bebas Neue"/>
                <a:cs typeface="Bebas Neue"/>
                <a:sym typeface="Bebas Neue"/>
              </a:defRPr>
            </a:lvl7pPr>
            <a:lvl8pPr lvl="7" rtl="0">
              <a:lnSpc>
                <a:spcPct val="100000"/>
              </a:lnSpc>
              <a:spcBef>
                <a:spcPts val="0"/>
              </a:spcBef>
              <a:spcAft>
                <a:spcPts val="0"/>
              </a:spcAft>
              <a:buSzPts val="2000"/>
              <a:buFont typeface="Bebas Neue"/>
              <a:buNone/>
              <a:defRPr sz="2000">
                <a:latin typeface="Bebas Neue"/>
                <a:ea typeface="Bebas Neue"/>
                <a:cs typeface="Bebas Neue"/>
                <a:sym typeface="Bebas Neue"/>
              </a:defRPr>
            </a:lvl8pPr>
            <a:lvl9pPr lvl="8" rtl="0">
              <a:lnSpc>
                <a:spcPct val="100000"/>
              </a:lnSpc>
              <a:spcBef>
                <a:spcPts val="0"/>
              </a:spcBef>
              <a:spcAft>
                <a:spcPts val="0"/>
              </a:spcAft>
              <a:buSzPts val="2000"/>
              <a:buFont typeface="Bebas Neue"/>
              <a:buNone/>
              <a:defRPr sz="2000">
                <a:latin typeface="Bebas Neue"/>
                <a:ea typeface="Bebas Neue"/>
                <a:cs typeface="Bebas Neue"/>
                <a:sym typeface="Bebas Neue"/>
              </a:defRPr>
            </a:lvl9pPr>
          </a:lstStyle>
          <a:p/>
        </p:txBody>
      </p:sp>
      <p:sp>
        <p:nvSpPr>
          <p:cNvPr id="68" name="Google Shape;68;p5"/>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69" name="Google Shape;69;p5"/>
          <p:cNvGrpSpPr/>
          <p:nvPr/>
        </p:nvGrpSpPr>
        <p:grpSpPr>
          <a:xfrm>
            <a:off x="283401" y="179240"/>
            <a:ext cx="8538724" cy="4716822"/>
            <a:chOff x="283401" y="179240"/>
            <a:chExt cx="8538724" cy="4716822"/>
          </a:xfrm>
        </p:grpSpPr>
        <p:sp>
          <p:nvSpPr>
            <p:cNvPr id="70" name="Google Shape;70;p5"/>
            <p:cNvSpPr/>
            <p:nvPr/>
          </p:nvSpPr>
          <p:spPr>
            <a:xfrm>
              <a:off x="8783788" y="382601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5"/>
            <p:cNvSpPr/>
            <p:nvPr/>
          </p:nvSpPr>
          <p:spPr>
            <a:xfrm>
              <a:off x="647553" y="4447666"/>
              <a:ext cx="303549" cy="303519"/>
            </a:xfrm>
            <a:custGeom>
              <a:rect b="b" l="l" r="r" t="t"/>
              <a:pathLst>
                <a:path extrusionOk="0" h="10308" w="10309">
                  <a:moveTo>
                    <a:pt x="4104" y="0"/>
                  </a:moveTo>
                  <a:lnTo>
                    <a:pt x="4104" y="4137"/>
                  </a:lnTo>
                  <a:lnTo>
                    <a:pt x="1" y="4137"/>
                  </a:lnTo>
                  <a:lnTo>
                    <a:pt x="1" y="6205"/>
                  </a:lnTo>
                  <a:lnTo>
                    <a:pt x="4104" y="6205"/>
                  </a:lnTo>
                  <a:lnTo>
                    <a:pt x="4104" y="10308"/>
                  </a:lnTo>
                  <a:lnTo>
                    <a:pt x="6172" y="10308"/>
                  </a:lnTo>
                  <a:lnTo>
                    <a:pt x="6172" y="6205"/>
                  </a:lnTo>
                  <a:lnTo>
                    <a:pt x="10308" y="6205"/>
                  </a:lnTo>
                  <a:lnTo>
                    <a:pt x="10308" y="4137"/>
                  </a:lnTo>
                  <a:lnTo>
                    <a:pt x="6172" y="4137"/>
                  </a:lnTo>
                  <a:lnTo>
                    <a:pt x="6172"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p:nvPr/>
          </p:nvSpPr>
          <p:spPr>
            <a:xfrm>
              <a:off x="329090" y="5970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5"/>
            <p:cNvSpPr/>
            <p:nvPr/>
          </p:nvSpPr>
          <p:spPr>
            <a:xfrm>
              <a:off x="2495775" y="45127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5"/>
            <p:cNvSpPr/>
            <p:nvPr/>
          </p:nvSpPr>
          <p:spPr>
            <a:xfrm>
              <a:off x="283401" y="3014313"/>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5"/>
            <p:cNvSpPr/>
            <p:nvPr/>
          </p:nvSpPr>
          <p:spPr>
            <a:xfrm>
              <a:off x="1101217" y="332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5006234" y="1792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8406610" y="4945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p:nvPr/>
          </p:nvSpPr>
          <p:spPr>
            <a:xfrm>
              <a:off x="8587209" y="230976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4751016" y="485038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 name="Google Shape;80;p5"/>
          <p:cNvGrpSpPr/>
          <p:nvPr/>
        </p:nvGrpSpPr>
        <p:grpSpPr>
          <a:xfrm rot="-3599993">
            <a:off x="8343316" y="1043291"/>
            <a:ext cx="495057" cy="553005"/>
            <a:chOff x="4543425" y="1438150"/>
            <a:chExt cx="420325" cy="469525"/>
          </a:xfrm>
        </p:grpSpPr>
        <p:sp>
          <p:nvSpPr>
            <p:cNvPr id="81" name="Google Shape;81;p5"/>
            <p:cNvSpPr/>
            <p:nvPr/>
          </p:nvSpPr>
          <p:spPr>
            <a:xfrm>
              <a:off x="4706875" y="1590750"/>
              <a:ext cx="137625" cy="95100"/>
            </a:xfrm>
            <a:custGeom>
              <a:rect b="b" l="l" r="r" t="t"/>
              <a:pathLst>
                <a:path extrusionOk="0" h="3804" w="5505">
                  <a:moveTo>
                    <a:pt x="234" y="0"/>
                  </a:moveTo>
                  <a:lnTo>
                    <a:pt x="0" y="367"/>
                  </a:lnTo>
                  <a:lnTo>
                    <a:pt x="5271" y="3803"/>
                  </a:lnTo>
                  <a:lnTo>
                    <a:pt x="5504" y="3436"/>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
            <p:cNvSpPr/>
            <p:nvPr/>
          </p:nvSpPr>
          <p:spPr>
            <a:xfrm>
              <a:off x="4706875" y="1541550"/>
              <a:ext cx="182650" cy="124275"/>
            </a:xfrm>
            <a:custGeom>
              <a:rect b="b" l="l" r="r" t="t"/>
              <a:pathLst>
                <a:path extrusionOk="0" h="4971" w="7306">
                  <a:moveTo>
                    <a:pt x="200" y="0"/>
                  </a:moveTo>
                  <a:lnTo>
                    <a:pt x="0" y="334"/>
                  </a:lnTo>
                  <a:lnTo>
                    <a:pt x="7105" y="4971"/>
                  </a:lnTo>
                  <a:lnTo>
                    <a:pt x="7305" y="4604"/>
                  </a:lnTo>
                  <a:lnTo>
                    <a:pt x="20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5"/>
            <p:cNvSpPr/>
            <p:nvPr/>
          </p:nvSpPr>
          <p:spPr>
            <a:xfrm>
              <a:off x="4723550" y="1502350"/>
              <a:ext cx="195150" cy="131775"/>
            </a:xfrm>
            <a:custGeom>
              <a:rect b="b" l="l" r="r" t="t"/>
              <a:pathLst>
                <a:path extrusionOk="0" h="5271" w="7806">
                  <a:moveTo>
                    <a:pt x="200" y="1"/>
                  </a:moveTo>
                  <a:lnTo>
                    <a:pt x="0" y="367"/>
                  </a:lnTo>
                  <a:lnTo>
                    <a:pt x="7572" y="5271"/>
                  </a:lnTo>
                  <a:lnTo>
                    <a:pt x="7806" y="4937"/>
                  </a:lnTo>
                  <a:lnTo>
                    <a:pt x="20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5"/>
            <p:cNvSpPr/>
            <p:nvPr/>
          </p:nvSpPr>
          <p:spPr>
            <a:xfrm>
              <a:off x="4746050" y="1468150"/>
              <a:ext cx="195175" cy="130950"/>
            </a:xfrm>
            <a:custGeom>
              <a:rect b="b" l="l" r="r" t="t"/>
              <a:pathLst>
                <a:path extrusionOk="0" h="5238" w="7807">
                  <a:moveTo>
                    <a:pt x="234" y="1"/>
                  </a:moveTo>
                  <a:lnTo>
                    <a:pt x="1" y="334"/>
                  </a:lnTo>
                  <a:lnTo>
                    <a:pt x="7573" y="5238"/>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
            <p:cNvSpPr/>
            <p:nvPr/>
          </p:nvSpPr>
          <p:spPr>
            <a:xfrm>
              <a:off x="4661825" y="1659975"/>
              <a:ext cx="137625" cy="94250"/>
            </a:xfrm>
            <a:custGeom>
              <a:rect b="b" l="l" r="r" t="t"/>
              <a:pathLst>
                <a:path extrusionOk="0" h="3770" w="5505">
                  <a:moveTo>
                    <a:pt x="234" y="0"/>
                  </a:moveTo>
                  <a:lnTo>
                    <a:pt x="1" y="334"/>
                  </a:lnTo>
                  <a:lnTo>
                    <a:pt x="5305" y="3769"/>
                  </a:lnTo>
                  <a:lnTo>
                    <a:pt x="5505" y="3402"/>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5"/>
            <p:cNvSpPr/>
            <p:nvPr/>
          </p:nvSpPr>
          <p:spPr>
            <a:xfrm>
              <a:off x="4616800" y="1679975"/>
              <a:ext cx="183500" cy="124275"/>
            </a:xfrm>
            <a:custGeom>
              <a:rect b="b" l="l" r="r" t="t"/>
              <a:pathLst>
                <a:path extrusionOk="0" h="4971" w="7340">
                  <a:moveTo>
                    <a:pt x="234" y="1"/>
                  </a:moveTo>
                  <a:lnTo>
                    <a:pt x="1" y="334"/>
                  </a:lnTo>
                  <a:lnTo>
                    <a:pt x="7106" y="4971"/>
                  </a:lnTo>
                  <a:lnTo>
                    <a:pt x="7339" y="46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
            <p:cNvSpPr/>
            <p:nvPr/>
          </p:nvSpPr>
          <p:spPr>
            <a:xfrm>
              <a:off x="4588450" y="1710825"/>
              <a:ext cx="195150" cy="131800"/>
            </a:xfrm>
            <a:custGeom>
              <a:rect b="b" l="l" r="r" t="t"/>
              <a:pathLst>
                <a:path extrusionOk="0" h="5272" w="7806">
                  <a:moveTo>
                    <a:pt x="201" y="1"/>
                  </a:moveTo>
                  <a:lnTo>
                    <a:pt x="0" y="334"/>
                  </a:lnTo>
                  <a:lnTo>
                    <a:pt x="7572" y="5271"/>
                  </a:lnTo>
                  <a:lnTo>
                    <a:pt x="7806" y="4904"/>
                  </a:lnTo>
                  <a:lnTo>
                    <a:pt x="2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
            <p:cNvSpPr/>
            <p:nvPr/>
          </p:nvSpPr>
          <p:spPr>
            <a:xfrm>
              <a:off x="4565100" y="1745850"/>
              <a:ext cx="195150" cy="131800"/>
            </a:xfrm>
            <a:custGeom>
              <a:rect b="b" l="l" r="r" t="t"/>
              <a:pathLst>
                <a:path extrusionOk="0" h="5272" w="7806">
                  <a:moveTo>
                    <a:pt x="234" y="1"/>
                  </a:moveTo>
                  <a:lnTo>
                    <a:pt x="0" y="334"/>
                  </a:lnTo>
                  <a:lnTo>
                    <a:pt x="7606" y="5271"/>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
            <p:cNvSpPr/>
            <p:nvPr/>
          </p:nvSpPr>
          <p:spPr>
            <a:xfrm>
              <a:off x="4543425" y="1438150"/>
              <a:ext cx="420325" cy="469525"/>
            </a:xfrm>
            <a:custGeom>
              <a:rect b="b" l="l" r="r" t="t"/>
              <a:pathLst>
                <a:path extrusionOk="0" h="18781" w="16813">
                  <a:moveTo>
                    <a:pt x="8840" y="0"/>
                  </a:moveTo>
                  <a:cubicBezTo>
                    <a:pt x="8306" y="467"/>
                    <a:pt x="7839" y="1001"/>
                    <a:pt x="7439" y="1601"/>
                  </a:cubicBezTo>
                  <a:cubicBezTo>
                    <a:pt x="5904" y="3970"/>
                    <a:pt x="5871" y="6805"/>
                    <a:pt x="7172" y="8573"/>
                  </a:cubicBezTo>
                  <a:cubicBezTo>
                    <a:pt x="6862" y="8506"/>
                    <a:pt x="6543" y="8473"/>
                    <a:pt x="6221" y="8473"/>
                  </a:cubicBezTo>
                  <a:cubicBezTo>
                    <a:pt x="4290" y="8473"/>
                    <a:pt x="2216" y="9646"/>
                    <a:pt x="901" y="11675"/>
                  </a:cubicBezTo>
                  <a:cubicBezTo>
                    <a:pt x="500" y="12275"/>
                    <a:pt x="200" y="12909"/>
                    <a:pt x="0" y="13576"/>
                  </a:cubicBezTo>
                  <a:lnTo>
                    <a:pt x="801" y="13843"/>
                  </a:lnTo>
                  <a:cubicBezTo>
                    <a:pt x="967" y="13243"/>
                    <a:pt x="1234" y="12642"/>
                    <a:pt x="1601" y="12109"/>
                  </a:cubicBezTo>
                  <a:cubicBezTo>
                    <a:pt x="2761" y="10334"/>
                    <a:pt x="4558" y="9298"/>
                    <a:pt x="6207" y="9298"/>
                  </a:cubicBezTo>
                  <a:cubicBezTo>
                    <a:pt x="6883" y="9298"/>
                    <a:pt x="7534" y="9472"/>
                    <a:pt x="8106" y="9840"/>
                  </a:cubicBezTo>
                  <a:cubicBezTo>
                    <a:pt x="10041" y="11108"/>
                    <a:pt x="10307" y="14177"/>
                    <a:pt x="8673" y="16712"/>
                  </a:cubicBezTo>
                  <a:cubicBezTo>
                    <a:pt x="8339" y="17246"/>
                    <a:pt x="7906" y="17713"/>
                    <a:pt x="7439" y="18146"/>
                  </a:cubicBezTo>
                  <a:lnTo>
                    <a:pt x="7972" y="18780"/>
                  </a:lnTo>
                  <a:cubicBezTo>
                    <a:pt x="8506" y="18313"/>
                    <a:pt x="8973" y="17746"/>
                    <a:pt x="9373" y="17179"/>
                  </a:cubicBezTo>
                  <a:cubicBezTo>
                    <a:pt x="10908" y="14811"/>
                    <a:pt x="10941" y="11975"/>
                    <a:pt x="9640" y="10174"/>
                  </a:cubicBezTo>
                  <a:lnTo>
                    <a:pt x="9640" y="10174"/>
                  </a:lnTo>
                  <a:cubicBezTo>
                    <a:pt x="9956" y="10242"/>
                    <a:pt x="10280" y="10275"/>
                    <a:pt x="10607" y="10275"/>
                  </a:cubicBezTo>
                  <a:cubicBezTo>
                    <a:pt x="12534" y="10275"/>
                    <a:pt x="14600" y="9124"/>
                    <a:pt x="15911" y="7072"/>
                  </a:cubicBezTo>
                  <a:cubicBezTo>
                    <a:pt x="16312" y="6505"/>
                    <a:pt x="16612" y="5838"/>
                    <a:pt x="16812" y="5170"/>
                  </a:cubicBezTo>
                  <a:lnTo>
                    <a:pt x="16012" y="4904"/>
                  </a:lnTo>
                  <a:cubicBezTo>
                    <a:pt x="15811" y="5537"/>
                    <a:pt x="15545" y="6104"/>
                    <a:pt x="15211" y="6638"/>
                  </a:cubicBezTo>
                  <a:cubicBezTo>
                    <a:pt x="14052" y="8413"/>
                    <a:pt x="12238" y="9449"/>
                    <a:pt x="10591" y="9449"/>
                  </a:cubicBezTo>
                  <a:cubicBezTo>
                    <a:pt x="9916" y="9449"/>
                    <a:pt x="9269" y="9275"/>
                    <a:pt x="8706" y="8906"/>
                  </a:cubicBezTo>
                  <a:cubicBezTo>
                    <a:pt x="6772" y="7639"/>
                    <a:pt x="6505" y="4570"/>
                    <a:pt x="8139" y="2035"/>
                  </a:cubicBezTo>
                  <a:cubicBezTo>
                    <a:pt x="8473" y="1501"/>
                    <a:pt x="8906" y="1034"/>
                    <a:pt x="9373" y="600"/>
                  </a:cubicBezTo>
                  <a:lnTo>
                    <a:pt x="88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1008" name="Shape 1008"/>
        <p:cNvGrpSpPr/>
        <p:nvPr/>
      </p:nvGrpSpPr>
      <p:grpSpPr>
        <a:xfrm>
          <a:off x="0" y="0"/>
          <a:ext cx="0" cy="0"/>
          <a:chOff x="0" y="0"/>
          <a:chExt cx="0" cy="0"/>
        </a:xfrm>
      </p:grpSpPr>
      <p:grpSp>
        <p:nvGrpSpPr>
          <p:cNvPr id="1009" name="Google Shape;1009;p41"/>
          <p:cNvGrpSpPr/>
          <p:nvPr/>
        </p:nvGrpSpPr>
        <p:grpSpPr>
          <a:xfrm flipH="1" rot="7443102">
            <a:off x="6976294" y="4910461"/>
            <a:ext cx="174907" cy="188420"/>
            <a:chOff x="4572900" y="1559200"/>
            <a:chExt cx="109050" cy="117475"/>
          </a:xfrm>
        </p:grpSpPr>
        <p:sp>
          <p:nvSpPr>
            <p:cNvPr id="1010" name="Google Shape;1010;p41"/>
            <p:cNvSpPr/>
            <p:nvPr/>
          </p:nvSpPr>
          <p:spPr>
            <a:xfrm>
              <a:off x="4572900" y="1600675"/>
              <a:ext cx="79475" cy="76000"/>
            </a:xfrm>
            <a:custGeom>
              <a:rect b="b" l="l" r="r" t="t"/>
              <a:pathLst>
                <a:path extrusionOk="0" h="3040" w="3179">
                  <a:moveTo>
                    <a:pt x="1206" y="0"/>
                  </a:moveTo>
                  <a:lnTo>
                    <a:pt x="373" y="1161"/>
                  </a:lnTo>
                  <a:cubicBezTo>
                    <a:pt x="1" y="1687"/>
                    <a:pt x="132" y="2411"/>
                    <a:pt x="658" y="2783"/>
                  </a:cubicBezTo>
                  <a:lnTo>
                    <a:pt x="724" y="2827"/>
                  </a:lnTo>
                  <a:cubicBezTo>
                    <a:pt x="927" y="2971"/>
                    <a:pt x="1159" y="3039"/>
                    <a:pt x="1389" y="3039"/>
                  </a:cubicBezTo>
                  <a:cubicBezTo>
                    <a:pt x="1756" y="3039"/>
                    <a:pt x="2117" y="2865"/>
                    <a:pt x="2346" y="2542"/>
                  </a:cubicBezTo>
                  <a:lnTo>
                    <a:pt x="3178" y="1381"/>
                  </a:lnTo>
                  <a:lnTo>
                    <a:pt x="120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41"/>
            <p:cNvSpPr/>
            <p:nvPr/>
          </p:nvSpPr>
          <p:spPr>
            <a:xfrm>
              <a:off x="4603050" y="1559200"/>
              <a:ext cx="78900" cy="76550"/>
            </a:xfrm>
            <a:custGeom>
              <a:rect b="b" l="l" r="r" t="t"/>
              <a:pathLst>
                <a:path extrusionOk="0" h="3062" w="3156">
                  <a:moveTo>
                    <a:pt x="1767" y="0"/>
                  </a:moveTo>
                  <a:cubicBezTo>
                    <a:pt x="1401" y="0"/>
                    <a:pt x="1040" y="174"/>
                    <a:pt x="811" y="498"/>
                  </a:cubicBezTo>
                  <a:lnTo>
                    <a:pt x="0" y="1659"/>
                  </a:lnTo>
                  <a:lnTo>
                    <a:pt x="1950" y="3062"/>
                  </a:lnTo>
                  <a:lnTo>
                    <a:pt x="2783" y="1878"/>
                  </a:lnTo>
                  <a:cubicBezTo>
                    <a:pt x="3156" y="1374"/>
                    <a:pt x="3024" y="629"/>
                    <a:pt x="2498" y="256"/>
                  </a:cubicBezTo>
                  <a:lnTo>
                    <a:pt x="2433" y="213"/>
                  </a:lnTo>
                  <a:cubicBezTo>
                    <a:pt x="2230" y="69"/>
                    <a:pt x="1997" y="0"/>
                    <a:pt x="176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41"/>
            <p:cNvSpPr/>
            <p:nvPr/>
          </p:nvSpPr>
          <p:spPr>
            <a:xfrm>
              <a:off x="4617650" y="1584025"/>
              <a:ext cx="59375" cy="69100"/>
            </a:xfrm>
            <a:custGeom>
              <a:rect b="b" l="l" r="r" t="t"/>
              <a:pathLst>
                <a:path extrusionOk="0" h="2764" w="2375">
                  <a:moveTo>
                    <a:pt x="1803" y="1"/>
                  </a:moveTo>
                  <a:cubicBezTo>
                    <a:pt x="1287" y="1"/>
                    <a:pt x="0" y="2764"/>
                    <a:pt x="393" y="2764"/>
                  </a:cubicBezTo>
                  <a:cubicBezTo>
                    <a:pt x="431" y="2764"/>
                    <a:pt x="484" y="2738"/>
                    <a:pt x="556" y="2682"/>
                  </a:cubicBezTo>
                  <a:cubicBezTo>
                    <a:pt x="1016" y="2332"/>
                    <a:pt x="2375" y="184"/>
                    <a:pt x="1849" y="9"/>
                  </a:cubicBezTo>
                  <a:cubicBezTo>
                    <a:pt x="1834" y="3"/>
                    <a:pt x="1819" y="1"/>
                    <a:pt x="18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3" name="Google Shape;1013;p41"/>
          <p:cNvSpPr/>
          <p:nvPr/>
        </p:nvSpPr>
        <p:spPr>
          <a:xfrm flipH="1">
            <a:off x="6342481" y="5053300"/>
            <a:ext cx="1781278"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4" name="Google Shape;1014;p41"/>
          <p:cNvGrpSpPr/>
          <p:nvPr/>
        </p:nvGrpSpPr>
        <p:grpSpPr>
          <a:xfrm flipH="1" rot="-8496144">
            <a:off x="7511026" y="4923628"/>
            <a:ext cx="201248" cy="162073"/>
            <a:chOff x="5092300" y="1444675"/>
            <a:chExt cx="125475" cy="101050"/>
          </a:xfrm>
        </p:grpSpPr>
        <p:sp>
          <p:nvSpPr>
            <p:cNvPr id="1015" name="Google Shape;1015;p41"/>
            <p:cNvSpPr/>
            <p:nvPr/>
          </p:nvSpPr>
          <p:spPr>
            <a:xfrm>
              <a:off x="5137225" y="1470825"/>
              <a:ext cx="80550" cy="74900"/>
            </a:xfrm>
            <a:custGeom>
              <a:rect b="b" l="l" r="r" t="t"/>
              <a:pathLst>
                <a:path extrusionOk="0" h="2996" w="3222">
                  <a:moveTo>
                    <a:pt x="1403" y="0"/>
                  </a:moveTo>
                  <a:lnTo>
                    <a:pt x="0" y="1951"/>
                  </a:lnTo>
                  <a:lnTo>
                    <a:pt x="1184" y="2783"/>
                  </a:lnTo>
                  <a:cubicBezTo>
                    <a:pt x="1378" y="2927"/>
                    <a:pt x="1608" y="2996"/>
                    <a:pt x="1839" y="2996"/>
                  </a:cubicBezTo>
                  <a:cubicBezTo>
                    <a:pt x="2207" y="2996"/>
                    <a:pt x="2576" y="2822"/>
                    <a:pt x="2805" y="2498"/>
                  </a:cubicBezTo>
                  <a:lnTo>
                    <a:pt x="2849" y="2433"/>
                  </a:lnTo>
                  <a:cubicBezTo>
                    <a:pt x="3222" y="1929"/>
                    <a:pt x="3090" y="1184"/>
                    <a:pt x="2564" y="811"/>
                  </a:cubicBezTo>
                  <a:lnTo>
                    <a:pt x="1403"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41"/>
            <p:cNvSpPr/>
            <p:nvPr/>
          </p:nvSpPr>
          <p:spPr>
            <a:xfrm>
              <a:off x="5092300" y="1444675"/>
              <a:ext cx="80000" cy="75475"/>
            </a:xfrm>
            <a:custGeom>
              <a:rect b="b" l="l" r="r" t="t"/>
              <a:pathLst>
                <a:path extrusionOk="0" h="3019" w="3200">
                  <a:moveTo>
                    <a:pt x="1373" y="1"/>
                  </a:moveTo>
                  <a:cubicBezTo>
                    <a:pt x="1007" y="1"/>
                    <a:pt x="645" y="175"/>
                    <a:pt x="417" y="498"/>
                  </a:cubicBezTo>
                  <a:lnTo>
                    <a:pt x="373" y="564"/>
                  </a:lnTo>
                  <a:cubicBezTo>
                    <a:pt x="0" y="1090"/>
                    <a:pt x="132" y="1813"/>
                    <a:pt x="658" y="2186"/>
                  </a:cubicBezTo>
                  <a:lnTo>
                    <a:pt x="1819" y="3018"/>
                  </a:lnTo>
                  <a:lnTo>
                    <a:pt x="3200" y="1046"/>
                  </a:lnTo>
                  <a:lnTo>
                    <a:pt x="2038" y="213"/>
                  </a:lnTo>
                  <a:cubicBezTo>
                    <a:pt x="1835" y="70"/>
                    <a:pt x="1603" y="1"/>
                    <a:pt x="137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41"/>
            <p:cNvSpPr/>
            <p:nvPr/>
          </p:nvSpPr>
          <p:spPr>
            <a:xfrm>
              <a:off x="5117275" y="1455975"/>
              <a:ext cx="74100" cy="41025"/>
            </a:xfrm>
            <a:custGeom>
              <a:rect b="b" l="l" r="r" t="t"/>
              <a:pathLst>
                <a:path extrusionOk="0" h="1641" w="2964">
                  <a:moveTo>
                    <a:pt x="349" y="0"/>
                  </a:moveTo>
                  <a:cubicBezTo>
                    <a:pt x="242" y="0"/>
                    <a:pt x="168" y="34"/>
                    <a:pt x="141" y="112"/>
                  </a:cubicBezTo>
                  <a:cubicBezTo>
                    <a:pt x="0" y="533"/>
                    <a:pt x="2216" y="1641"/>
                    <a:pt x="2783" y="1641"/>
                  </a:cubicBezTo>
                  <a:cubicBezTo>
                    <a:pt x="2925" y="1641"/>
                    <a:pt x="2963" y="1572"/>
                    <a:pt x="2836" y="1405"/>
                  </a:cubicBezTo>
                  <a:cubicBezTo>
                    <a:pt x="2521" y="1016"/>
                    <a:pt x="937" y="0"/>
                    <a:pt x="3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8" name="Google Shape;1018;p41"/>
          <p:cNvGrpSpPr/>
          <p:nvPr/>
        </p:nvGrpSpPr>
        <p:grpSpPr>
          <a:xfrm flipH="1">
            <a:off x="7666474" y="4863587"/>
            <a:ext cx="174045" cy="188161"/>
            <a:chOff x="5066550" y="1672425"/>
            <a:chExt cx="108500" cy="117300"/>
          </a:xfrm>
        </p:grpSpPr>
        <p:sp>
          <p:nvSpPr>
            <p:cNvPr id="1019" name="Google Shape;1019;p41"/>
            <p:cNvSpPr/>
            <p:nvPr/>
          </p:nvSpPr>
          <p:spPr>
            <a:xfrm>
              <a:off x="5096125" y="1672425"/>
              <a:ext cx="78925" cy="76200"/>
            </a:xfrm>
            <a:custGeom>
              <a:rect b="b" l="l" r="r" t="t"/>
              <a:pathLst>
                <a:path extrusionOk="0" h="3048" w="3157">
                  <a:moveTo>
                    <a:pt x="1763" y="0"/>
                  </a:moveTo>
                  <a:cubicBezTo>
                    <a:pt x="1399" y="0"/>
                    <a:pt x="1045" y="166"/>
                    <a:pt x="833" y="483"/>
                  </a:cubicBezTo>
                  <a:lnTo>
                    <a:pt x="1" y="1666"/>
                  </a:lnTo>
                  <a:lnTo>
                    <a:pt x="1951" y="3047"/>
                  </a:lnTo>
                  <a:lnTo>
                    <a:pt x="2784" y="1886"/>
                  </a:lnTo>
                  <a:cubicBezTo>
                    <a:pt x="3156" y="1360"/>
                    <a:pt x="3025" y="636"/>
                    <a:pt x="2521" y="264"/>
                  </a:cubicBezTo>
                  <a:lnTo>
                    <a:pt x="2455" y="220"/>
                  </a:lnTo>
                  <a:cubicBezTo>
                    <a:pt x="2246" y="72"/>
                    <a:pt x="2003" y="0"/>
                    <a:pt x="176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41"/>
            <p:cNvSpPr/>
            <p:nvPr/>
          </p:nvSpPr>
          <p:spPr>
            <a:xfrm>
              <a:off x="5066550" y="1713525"/>
              <a:ext cx="78900" cy="76200"/>
            </a:xfrm>
            <a:custGeom>
              <a:rect b="b" l="l" r="r" t="t"/>
              <a:pathLst>
                <a:path extrusionOk="0" h="3048" w="3156">
                  <a:moveTo>
                    <a:pt x="1184" y="0"/>
                  </a:moveTo>
                  <a:lnTo>
                    <a:pt x="351" y="1162"/>
                  </a:lnTo>
                  <a:cubicBezTo>
                    <a:pt x="0" y="1688"/>
                    <a:pt x="110" y="2411"/>
                    <a:pt x="636" y="2784"/>
                  </a:cubicBezTo>
                  <a:lnTo>
                    <a:pt x="701" y="2828"/>
                  </a:lnTo>
                  <a:cubicBezTo>
                    <a:pt x="910" y="2975"/>
                    <a:pt x="1150" y="3047"/>
                    <a:pt x="1387" y="3047"/>
                  </a:cubicBezTo>
                  <a:cubicBezTo>
                    <a:pt x="1746" y="3047"/>
                    <a:pt x="2099" y="2882"/>
                    <a:pt x="2323" y="2565"/>
                  </a:cubicBezTo>
                  <a:lnTo>
                    <a:pt x="3156" y="1381"/>
                  </a:lnTo>
                  <a:lnTo>
                    <a:pt x="118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41"/>
            <p:cNvSpPr/>
            <p:nvPr/>
          </p:nvSpPr>
          <p:spPr>
            <a:xfrm>
              <a:off x="5071475" y="1695700"/>
              <a:ext cx="59025" cy="69500"/>
            </a:xfrm>
            <a:custGeom>
              <a:rect b="b" l="l" r="r" t="t"/>
              <a:pathLst>
                <a:path extrusionOk="0" h="2780" w="2361">
                  <a:moveTo>
                    <a:pt x="1974" y="1"/>
                  </a:moveTo>
                  <a:cubicBezTo>
                    <a:pt x="1938" y="1"/>
                    <a:pt x="1887" y="25"/>
                    <a:pt x="1819" y="78"/>
                  </a:cubicBezTo>
                  <a:cubicBezTo>
                    <a:pt x="1337" y="451"/>
                    <a:pt x="0" y="2598"/>
                    <a:pt x="504" y="2774"/>
                  </a:cubicBezTo>
                  <a:cubicBezTo>
                    <a:pt x="517" y="2778"/>
                    <a:pt x="531" y="2780"/>
                    <a:pt x="545" y="2780"/>
                  </a:cubicBezTo>
                  <a:cubicBezTo>
                    <a:pt x="1059" y="2780"/>
                    <a:pt x="2361" y="1"/>
                    <a:pt x="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22" name="Google Shape;1022;p41"/>
          <p:cNvGrpSpPr/>
          <p:nvPr/>
        </p:nvGrpSpPr>
        <p:grpSpPr>
          <a:xfrm flipH="1">
            <a:off x="406710" y="179228"/>
            <a:ext cx="8397489" cy="4675948"/>
            <a:chOff x="406710" y="179228"/>
            <a:chExt cx="8397489" cy="4675948"/>
          </a:xfrm>
        </p:grpSpPr>
        <p:sp>
          <p:nvSpPr>
            <p:cNvPr id="1023" name="Google Shape;1023;p41"/>
            <p:cNvSpPr/>
            <p:nvPr/>
          </p:nvSpPr>
          <p:spPr>
            <a:xfrm>
              <a:off x="2486615" y="1997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41"/>
            <p:cNvSpPr/>
            <p:nvPr/>
          </p:nvSpPr>
          <p:spPr>
            <a:xfrm>
              <a:off x="410896" y="468632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41"/>
            <p:cNvSpPr/>
            <p:nvPr/>
          </p:nvSpPr>
          <p:spPr>
            <a:xfrm>
              <a:off x="6519285" y="37054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41"/>
            <p:cNvSpPr/>
            <p:nvPr/>
          </p:nvSpPr>
          <p:spPr>
            <a:xfrm>
              <a:off x="8638971" y="1281671"/>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41"/>
            <p:cNvSpPr/>
            <p:nvPr/>
          </p:nvSpPr>
          <p:spPr>
            <a:xfrm>
              <a:off x="406710" y="352860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41"/>
            <p:cNvSpPr/>
            <p:nvPr/>
          </p:nvSpPr>
          <p:spPr>
            <a:xfrm>
              <a:off x="3293126" y="4661679"/>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41"/>
            <p:cNvSpPr/>
            <p:nvPr/>
          </p:nvSpPr>
          <p:spPr>
            <a:xfrm>
              <a:off x="5764203" y="4682154"/>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41"/>
            <p:cNvSpPr/>
            <p:nvPr/>
          </p:nvSpPr>
          <p:spPr>
            <a:xfrm>
              <a:off x="5381368" y="179228"/>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41"/>
            <p:cNvSpPr/>
            <p:nvPr/>
          </p:nvSpPr>
          <p:spPr>
            <a:xfrm>
              <a:off x="8717519" y="350811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41"/>
            <p:cNvSpPr/>
            <p:nvPr/>
          </p:nvSpPr>
          <p:spPr>
            <a:xfrm>
              <a:off x="4667612" y="46616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41"/>
            <p:cNvSpPr/>
            <p:nvPr/>
          </p:nvSpPr>
          <p:spPr>
            <a:xfrm>
              <a:off x="406712" y="20766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4" name="Google Shape;1034;p41"/>
          <p:cNvGrpSpPr/>
          <p:nvPr/>
        </p:nvGrpSpPr>
        <p:grpSpPr>
          <a:xfrm>
            <a:off x="590951" y="336141"/>
            <a:ext cx="495059" cy="553007"/>
            <a:chOff x="4543425" y="1438150"/>
            <a:chExt cx="420325" cy="469525"/>
          </a:xfrm>
        </p:grpSpPr>
        <p:sp>
          <p:nvSpPr>
            <p:cNvPr id="1035" name="Google Shape;1035;p41"/>
            <p:cNvSpPr/>
            <p:nvPr/>
          </p:nvSpPr>
          <p:spPr>
            <a:xfrm>
              <a:off x="4706875" y="1590750"/>
              <a:ext cx="137625" cy="95100"/>
            </a:xfrm>
            <a:custGeom>
              <a:rect b="b" l="l" r="r" t="t"/>
              <a:pathLst>
                <a:path extrusionOk="0" h="3804" w="5505">
                  <a:moveTo>
                    <a:pt x="234" y="0"/>
                  </a:moveTo>
                  <a:lnTo>
                    <a:pt x="0" y="367"/>
                  </a:lnTo>
                  <a:lnTo>
                    <a:pt x="5271" y="3803"/>
                  </a:lnTo>
                  <a:lnTo>
                    <a:pt x="5504" y="3436"/>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41"/>
            <p:cNvSpPr/>
            <p:nvPr/>
          </p:nvSpPr>
          <p:spPr>
            <a:xfrm>
              <a:off x="4706875" y="1541550"/>
              <a:ext cx="182650" cy="124275"/>
            </a:xfrm>
            <a:custGeom>
              <a:rect b="b" l="l" r="r" t="t"/>
              <a:pathLst>
                <a:path extrusionOk="0" h="4971" w="7306">
                  <a:moveTo>
                    <a:pt x="200" y="0"/>
                  </a:moveTo>
                  <a:lnTo>
                    <a:pt x="0" y="334"/>
                  </a:lnTo>
                  <a:lnTo>
                    <a:pt x="7105" y="4971"/>
                  </a:lnTo>
                  <a:lnTo>
                    <a:pt x="7305" y="4604"/>
                  </a:lnTo>
                  <a:lnTo>
                    <a:pt x="20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41"/>
            <p:cNvSpPr/>
            <p:nvPr/>
          </p:nvSpPr>
          <p:spPr>
            <a:xfrm>
              <a:off x="4723550" y="1502350"/>
              <a:ext cx="195150" cy="131775"/>
            </a:xfrm>
            <a:custGeom>
              <a:rect b="b" l="l" r="r" t="t"/>
              <a:pathLst>
                <a:path extrusionOk="0" h="5271" w="7806">
                  <a:moveTo>
                    <a:pt x="200" y="1"/>
                  </a:moveTo>
                  <a:lnTo>
                    <a:pt x="0" y="367"/>
                  </a:lnTo>
                  <a:lnTo>
                    <a:pt x="7572" y="5271"/>
                  </a:lnTo>
                  <a:lnTo>
                    <a:pt x="7806" y="4937"/>
                  </a:lnTo>
                  <a:lnTo>
                    <a:pt x="20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41"/>
            <p:cNvSpPr/>
            <p:nvPr/>
          </p:nvSpPr>
          <p:spPr>
            <a:xfrm>
              <a:off x="4746050" y="1468150"/>
              <a:ext cx="195175" cy="130950"/>
            </a:xfrm>
            <a:custGeom>
              <a:rect b="b" l="l" r="r" t="t"/>
              <a:pathLst>
                <a:path extrusionOk="0" h="5238" w="7807">
                  <a:moveTo>
                    <a:pt x="234" y="1"/>
                  </a:moveTo>
                  <a:lnTo>
                    <a:pt x="1" y="334"/>
                  </a:lnTo>
                  <a:lnTo>
                    <a:pt x="7573" y="5238"/>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41"/>
            <p:cNvSpPr/>
            <p:nvPr/>
          </p:nvSpPr>
          <p:spPr>
            <a:xfrm>
              <a:off x="4661825" y="1659975"/>
              <a:ext cx="137625" cy="94250"/>
            </a:xfrm>
            <a:custGeom>
              <a:rect b="b" l="l" r="r" t="t"/>
              <a:pathLst>
                <a:path extrusionOk="0" h="3770" w="5505">
                  <a:moveTo>
                    <a:pt x="234" y="0"/>
                  </a:moveTo>
                  <a:lnTo>
                    <a:pt x="1" y="334"/>
                  </a:lnTo>
                  <a:lnTo>
                    <a:pt x="5305" y="3769"/>
                  </a:lnTo>
                  <a:lnTo>
                    <a:pt x="5505" y="3402"/>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41"/>
            <p:cNvSpPr/>
            <p:nvPr/>
          </p:nvSpPr>
          <p:spPr>
            <a:xfrm>
              <a:off x="4616800" y="1679975"/>
              <a:ext cx="183500" cy="124275"/>
            </a:xfrm>
            <a:custGeom>
              <a:rect b="b" l="l" r="r" t="t"/>
              <a:pathLst>
                <a:path extrusionOk="0" h="4971" w="7340">
                  <a:moveTo>
                    <a:pt x="234" y="1"/>
                  </a:moveTo>
                  <a:lnTo>
                    <a:pt x="1" y="334"/>
                  </a:lnTo>
                  <a:lnTo>
                    <a:pt x="7106" y="4971"/>
                  </a:lnTo>
                  <a:lnTo>
                    <a:pt x="7339" y="46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41"/>
            <p:cNvSpPr/>
            <p:nvPr/>
          </p:nvSpPr>
          <p:spPr>
            <a:xfrm>
              <a:off x="4588450" y="1710825"/>
              <a:ext cx="195150" cy="131800"/>
            </a:xfrm>
            <a:custGeom>
              <a:rect b="b" l="l" r="r" t="t"/>
              <a:pathLst>
                <a:path extrusionOk="0" h="5272" w="7806">
                  <a:moveTo>
                    <a:pt x="201" y="1"/>
                  </a:moveTo>
                  <a:lnTo>
                    <a:pt x="0" y="334"/>
                  </a:lnTo>
                  <a:lnTo>
                    <a:pt x="7572" y="5271"/>
                  </a:lnTo>
                  <a:lnTo>
                    <a:pt x="7806" y="4904"/>
                  </a:lnTo>
                  <a:lnTo>
                    <a:pt x="2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41"/>
            <p:cNvSpPr/>
            <p:nvPr/>
          </p:nvSpPr>
          <p:spPr>
            <a:xfrm>
              <a:off x="4565100" y="1745850"/>
              <a:ext cx="195150" cy="131800"/>
            </a:xfrm>
            <a:custGeom>
              <a:rect b="b" l="l" r="r" t="t"/>
              <a:pathLst>
                <a:path extrusionOk="0" h="5272" w="7806">
                  <a:moveTo>
                    <a:pt x="234" y="1"/>
                  </a:moveTo>
                  <a:lnTo>
                    <a:pt x="0" y="334"/>
                  </a:lnTo>
                  <a:lnTo>
                    <a:pt x="7606" y="5271"/>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41"/>
            <p:cNvSpPr/>
            <p:nvPr/>
          </p:nvSpPr>
          <p:spPr>
            <a:xfrm>
              <a:off x="4543425" y="1438150"/>
              <a:ext cx="420325" cy="469525"/>
            </a:xfrm>
            <a:custGeom>
              <a:rect b="b" l="l" r="r" t="t"/>
              <a:pathLst>
                <a:path extrusionOk="0" h="18781" w="16813">
                  <a:moveTo>
                    <a:pt x="8840" y="0"/>
                  </a:moveTo>
                  <a:cubicBezTo>
                    <a:pt x="8306" y="467"/>
                    <a:pt x="7839" y="1001"/>
                    <a:pt x="7439" y="1601"/>
                  </a:cubicBezTo>
                  <a:cubicBezTo>
                    <a:pt x="5904" y="3970"/>
                    <a:pt x="5871" y="6805"/>
                    <a:pt x="7172" y="8573"/>
                  </a:cubicBezTo>
                  <a:cubicBezTo>
                    <a:pt x="6862" y="8506"/>
                    <a:pt x="6543" y="8473"/>
                    <a:pt x="6221" y="8473"/>
                  </a:cubicBezTo>
                  <a:cubicBezTo>
                    <a:pt x="4290" y="8473"/>
                    <a:pt x="2216" y="9646"/>
                    <a:pt x="901" y="11675"/>
                  </a:cubicBezTo>
                  <a:cubicBezTo>
                    <a:pt x="500" y="12275"/>
                    <a:pt x="200" y="12909"/>
                    <a:pt x="0" y="13576"/>
                  </a:cubicBezTo>
                  <a:lnTo>
                    <a:pt x="801" y="13843"/>
                  </a:lnTo>
                  <a:cubicBezTo>
                    <a:pt x="967" y="13243"/>
                    <a:pt x="1234" y="12642"/>
                    <a:pt x="1601" y="12109"/>
                  </a:cubicBezTo>
                  <a:cubicBezTo>
                    <a:pt x="2761" y="10334"/>
                    <a:pt x="4558" y="9298"/>
                    <a:pt x="6207" y="9298"/>
                  </a:cubicBezTo>
                  <a:cubicBezTo>
                    <a:pt x="6883" y="9298"/>
                    <a:pt x="7534" y="9472"/>
                    <a:pt x="8106" y="9840"/>
                  </a:cubicBezTo>
                  <a:cubicBezTo>
                    <a:pt x="10041" y="11108"/>
                    <a:pt x="10307" y="14177"/>
                    <a:pt x="8673" y="16712"/>
                  </a:cubicBezTo>
                  <a:cubicBezTo>
                    <a:pt x="8339" y="17246"/>
                    <a:pt x="7906" y="17713"/>
                    <a:pt x="7439" y="18146"/>
                  </a:cubicBezTo>
                  <a:lnTo>
                    <a:pt x="7972" y="18780"/>
                  </a:lnTo>
                  <a:cubicBezTo>
                    <a:pt x="8506" y="18313"/>
                    <a:pt x="8973" y="17746"/>
                    <a:pt x="9373" y="17179"/>
                  </a:cubicBezTo>
                  <a:cubicBezTo>
                    <a:pt x="10908" y="14811"/>
                    <a:pt x="10941" y="11975"/>
                    <a:pt x="9640" y="10174"/>
                  </a:cubicBezTo>
                  <a:lnTo>
                    <a:pt x="9640" y="10174"/>
                  </a:lnTo>
                  <a:cubicBezTo>
                    <a:pt x="9956" y="10242"/>
                    <a:pt x="10280" y="10275"/>
                    <a:pt x="10607" y="10275"/>
                  </a:cubicBezTo>
                  <a:cubicBezTo>
                    <a:pt x="12534" y="10275"/>
                    <a:pt x="14600" y="9124"/>
                    <a:pt x="15911" y="7072"/>
                  </a:cubicBezTo>
                  <a:cubicBezTo>
                    <a:pt x="16312" y="6505"/>
                    <a:pt x="16612" y="5838"/>
                    <a:pt x="16812" y="5170"/>
                  </a:cubicBezTo>
                  <a:lnTo>
                    <a:pt x="16012" y="4904"/>
                  </a:lnTo>
                  <a:cubicBezTo>
                    <a:pt x="15811" y="5537"/>
                    <a:pt x="15545" y="6104"/>
                    <a:pt x="15211" y="6638"/>
                  </a:cubicBezTo>
                  <a:cubicBezTo>
                    <a:pt x="14052" y="8413"/>
                    <a:pt x="12238" y="9449"/>
                    <a:pt x="10591" y="9449"/>
                  </a:cubicBezTo>
                  <a:cubicBezTo>
                    <a:pt x="9916" y="9449"/>
                    <a:pt x="9269" y="9275"/>
                    <a:pt x="8706" y="8906"/>
                  </a:cubicBezTo>
                  <a:cubicBezTo>
                    <a:pt x="6772" y="7639"/>
                    <a:pt x="6505" y="4570"/>
                    <a:pt x="8139" y="2035"/>
                  </a:cubicBezTo>
                  <a:cubicBezTo>
                    <a:pt x="8473" y="1501"/>
                    <a:pt x="8906" y="1034"/>
                    <a:pt x="9373" y="600"/>
                  </a:cubicBezTo>
                  <a:lnTo>
                    <a:pt x="88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4" name="Google Shape;1044;p41"/>
          <p:cNvGrpSpPr/>
          <p:nvPr/>
        </p:nvGrpSpPr>
        <p:grpSpPr>
          <a:xfrm rot="-4500129">
            <a:off x="8183032" y="539246"/>
            <a:ext cx="495068" cy="553017"/>
            <a:chOff x="4543425" y="1438150"/>
            <a:chExt cx="420325" cy="469525"/>
          </a:xfrm>
        </p:grpSpPr>
        <p:sp>
          <p:nvSpPr>
            <p:cNvPr id="1045" name="Google Shape;1045;p41"/>
            <p:cNvSpPr/>
            <p:nvPr/>
          </p:nvSpPr>
          <p:spPr>
            <a:xfrm>
              <a:off x="4706875" y="1590750"/>
              <a:ext cx="137625" cy="95100"/>
            </a:xfrm>
            <a:custGeom>
              <a:rect b="b" l="l" r="r" t="t"/>
              <a:pathLst>
                <a:path extrusionOk="0" h="3804" w="5505">
                  <a:moveTo>
                    <a:pt x="234" y="0"/>
                  </a:moveTo>
                  <a:lnTo>
                    <a:pt x="0" y="367"/>
                  </a:lnTo>
                  <a:lnTo>
                    <a:pt x="5271" y="3803"/>
                  </a:lnTo>
                  <a:lnTo>
                    <a:pt x="5504" y="3436"/>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41"/>
            <p:cNvSpPr/>
            <p:nvPr/>
          </p:nvSpPr>
          <p:spPr>
            <a:xfrm>
              <a:off x="4706875" y="1541550"/>
              <a:ext cx="182650" cy="124275"/>
            </a:xfrm>
            <a:custGeom>
              <a:rect b="b" l="l" r="r" t="t"/>
              <a:pathLst>
                <a:path extrusionOk="0" h="4971" w="7306">
                  <a:moveTo>
                    <a:pt x="200" y="0"/>
                  </a:moveTo>
                  <a:lnTo>
                    <a:pt x="0" y="334"/>
                  </a:lnTo>
                  <a:lnTo>
                    <a:pt x="7105" y="4971"/>
                  </a:lnTo>
                  <a:lnTo>
                    <a:pt x="7305" y="4604"/>
                  </a:lnTo>
                  <a:lnTo>
                    <a:pt x="20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41"/>
            <p:cNvSpPr/>
            <p:nvPr/>
          </p:nvSpPr>
          <p:spPr>
            <a:xfrm>
              <a:off x="4723550" y="1502350"/>
              <a:ext cx="195150" cy="131775"/>
            </a:xfrm>
            <a:custGeom>
              <a:rect b="b" l="l" r="r" t="t"/>
              <a:pathLst>
                <a:path extrusionOk="0" h="5271" w="7806">
                  <a:moveTo>
                    <a:pt x="200" y="1"/>
                  </a:moveTo>
                  <a:lnTo>
                    <a:pt x="0" y="367"/>
                  </a:lnTo>
                  <a:lnTo>
                    <a:pt x="7572" y="5271"/>
                  </a:lnTo>
                  <a:lnTo>
                    <a:pt x="7806" y="4937"/>
                  </a:lnTo>
                  <a:lnTo>
                    <a:pt x="20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41"/>
            <p:cNvSpPr/>
            <p:nvPr/>
          </p:nvSpPr>
          <p:spPr>
            <a:xfrm>
              <a:off x="4746050" y="1468150"/>
              <a:ext cx="195175" cy="130950"/>
            </a:xfrm>
            <a:custGeom>
              <a:rect b="b" l="l" r="r" t="t"/>
              <a:pathLst>
                <a:path extrusionOk="0" h="5238" w="7807">
                  <a:moveTo>
                    <a:pt x="234" y="1"/>
                  </a:moveTo>
                  <a:lnTo>
                    <a:pt x="1" y="334"/>
                  </a:lnTo>
                  <a:lnTo>
                    <a:pt x="7573" y="5238"/>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41"/>
            <p:cNvSpPr/>
            <p:nvPr/>
          </p:nvSpPr>
          <p:spPr>
            <a:xfrm>
              <a:off x="4661825" y="1659975"/>
              <a:ext cx="137625" cy="94250"/>
            </a:xfrm>
            <a:custGeom>
              <a:rect b="b" l="l" r="r" t="t"/>
              <a:pathLst>
                <a:path extrusionOk="0" h="3770" w="5505">
                  <a:moveTo>
                    <a:pt x="234" y="0"/>
                  </a:moveTo>
                  <a:lnTo>
                    <a:pt x="1" y="334"/>
                  </a:lnTo>
                  <a:lnTo>
                    <a:pt x="5305" y="3769"/>
                  </a:lnTo>
                  <a:lnTo>
                    <a:pt x="5505" y="3402"/>
                  </a:lnTo>
                  <a:lnTo>
                    <a:pt x="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41"/>
            <p:cNvSpPr/>
            <p:nvPr/>
          </p:nvSpPr>
          <p:spPr>
            <a:xfrm>
              <a:off x="4616800" y="1679975"/>
              <a:ext cx="183500" cy="124275"/>
            </a:xfrm>
            <a:custGeom>
              <a:rect b="b" l="l" r="r" t="t"/>
              <a:pathLst>
                <a:path extrusionOk="0" h="4971" w="7340">
                  <a:moveTo>
                    <a:pt x="234" y="1"/>
                  </a:moveTo>
                  <a:lnTo>
                    <a:pt x="1" y="334"/>
                  </a:lnTo>
                  <a:lnTo>
                    <a:pt x="7106" y="4971"/>
                  </a:lnTo>
                  <a:lnTo>
                    <a:pt x="7339" y="46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41"/>
            <p:cNvSpPr/>
            <p:nvPr/>
          </p:nvSpPr>
          <p:spPr>
            <a:xfrm>
              <a:off x="4588450" y="1710825"/>
              <a:ext cx="195150" cy="131800"/>
            </a:xfrm>
            <a:custGeom>
              <a:rect b="b" l="l" r="r" t="t"/>
              <a:pathLst>
                <a:path extrusionOk="0" h="5272" w="7806">
                  <a:moveTo>
                    <a:pt x="201" y="1"/>
                  </a:moveTo>
                  <a:lnTo>
                    <a:pt x="0" y="334"/>
                  </a:lnTo>
                  <a:lnTo>
                    <a:pt x="7572" y="5271"/>
                  </a:lnTo>
                  <a:lnTo>
                    <a:pt x="7806" y="4904"/>
                  </a:lnTo>
                  <a:lnTo>
                    <a:pt x="2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41"/>
            <p:cNvSpPr/>
            <p:nvPr/>
          </p:nvSpPr>
          <p:spPr>
            <a:xfrm>
              <a:off x="4565100" y="1745850"/>
              <a:ext cx="195150" cy="131800"/>
            </a:xfrm>
            <a:custGeom>
              <a:rect b="b" l="l" r="r" t="t"/>
              <a:pathLst>
                <a:path extrusionOk="0" h="5272" w="7806">
                  <a:moveTo>
                    <a:pt x="234" y="1"/>
                  </a:moveTo>
                  <a:lnTo>
                    <a:pt x="0" y="334"/>
                  </a:lnTo>
                  <a:lnTo>
                    <a:pt x="7606" y="5271"/>
                  </a:lnTo>
                  <a:lnTo>
                    <a:pt x="7806" y="4904"/>
                  </a:lnTo>
                  <a:lnTo>
                    <a:pt x="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41"/>
            <p:cNvSpPr/>
            <p:nvPr/>
          </p:nvSpPr>
          <p:spPr>
            <a:xfrm>
              <a:off x="4543425" y="1438150"/>
              <a:ext cx="420325" cy="469525"/>
            </a:xfrm>
            <a:custGeom>
              <a:rect b="b" l="l" r="r" t="t"/>
              <a:pathLst>
                <a:path extrusionOk="0" h="18781" w="16813">
                  <a:moveTo>
                    <a:pt x="8840" y="0"/>
                  </a:moveTo>
                  <a:cubicBezTo>
                    <a:pt x="8306" y="467"/>
                    <a:pt x="7839" y="1001"/>
                    <a:pt x="7439" y="1601"/>
                  </a:cubicBezTo>
                  <a:cubicBezTo>
                    <a:pt x="5904" y="3970"/>
                    <a:pt x="5871" y="6805"/>
                    <a:pt x="7172" y="8573"/>
                  </a:cubicBezTo>
                  <a:cubicBezTo>
                    <a:pt x="6862" y="8506"/>
                    <a:pt x="6543" y="8473"/>
                    <a:pt x="6221" y="8473"/>
                  </a:cubicBezTo>
                  <a:cubicBezTo>
                    <a:pt x="4290" y="8473"/>
                    <a:pt x="2216" y="9646"/>
                    <a:pt x="901" y="11675"/>
                  </a:cubicBezTo>
                  <a:cubicBezTo>
                    <a:pt x="500" y="12275"/>
                    <a:pt x="200" y="12909"/>
                    <a:pt x="0" y="13576"/>
                  </a:cubicBezTo>
                  <a:lnTo>
                    <a:pt x="801" y="13843"/>
                  </a:lnTo>
                  <a:cubicBezTo>
                    <a:pt x="967" y="13243"/>
                    <a:pt x="1234" y="12642"/>
                    <a:pt x="1601" y="12109"/>
                  </a:cubicBezTo>
                  <a:cubicBezTo>
                    <a:pt x="2761" y="10334"/>
                    <a:pt x="4558" y="9298"/>
                    <a:pt x="6207" y="9298"/>
                  </a:cubicBezTo>
                  <a:cubicBezTo>
                    <a:pt x="6883" y="9298"/>
                    <a:pt x="7534" y="9472"/>
                    <a:pt x="8106" y="9840"/>
                  </a:cubicBezTo>
                  <a:cubicBezTo>
                    <a:pt x="10041" y="11108"/>
                    <a:pt x="10307" y="14177"/>
                    <a:pt x="8673" y="16712"/>
                  </a:cubicBezTo>
                  <a:cubicBezTo>
                    <a:pt x="8339" y="17246"/>
                    <a:pt x="7906" y="17713"/>
                    <a:pt x="7439" y="18146"/>
                  </a:cubicBezTo>
                  <a:lnTo>
                    <a:pt x="7972" y="18780"/>
                  </a:lnTo>
                  <a:cubicBezTo>
                    <a:pt x="8506" y="18313"/>
                    <a:pt x="8973" y="17746"/>
                    <a:pt x="9373" y="17179"/>
                  </a:cubicBezTo>
                  <a:cubicBezTo>
                    <a:pt x="10908" y="14811"/>
                    <a:pt x="10941" y="11975"/>
                    <a:pt x="9640" y="10174"/>
                  </a:cubicBezTo>
                  <a:lnTo>
                    <a:pt x="9640" y="10174"/>
                  </a:lnTo>
                  <a:cubicBezTo>
                    <a:pt x="9956" y="10242"/>
                    <a:pt x="10280" y="10275"/>
                    <a:pt x="10607" y="10275"/>
                  </a:cubicBezTo>
                  <a:cubicBezTo>
                    <a:pt x="12534" y="10275"/>
                    <a:pt x="14600" y="9124"/>
                    <a:pt x="15911" y="7072"/>
                  </a:cubicBezTo>
                  <a:cubicBezTo>
                    <a:pt x="16312" y="6505"/>
                    <a:pt x="16612" y="5838"/>
                    <a:pt x="16812" y="5170"/>
                  </a:cubicBezTo>
                  <a:lnTo>
                    <a:pt x="16012" y="4904"/>
                  </a:lnTo>
                  <a:cubicBezTo>
                    <a:pt x="15811" y="5537"/>
                    <a:pt x="15545" y="6104"/>
                    <a:pt x="15211" y="6638"/>
                  </a:cubicBezTo>
                  <a:cubicBezTo>
                    <a:pt x="14052" y="8413"/>
                    <a:pt x="12238" y="9449"/>
                    <a:pt x="10591" y="9449"/>
                  </a:cubicBezTo>
                  <a:cubicBezTo>
                    <a:pt x="9916" y="9449"/>
                    <a:pt x="9269" y="9275"/>
                    <a:pt x="8706" y="8906"/>
                  </a:cubicBezTo>
                  <a:cubicBezTo>
                    <a:pt x="6772" y="7639"/>
                    <a:pt x="6505" y="4570"/>
                    <a:pt x="8139" y="2035"/>
                  </a:cubicBezTo>
                  <a:cubicBezTo>
                    <a:pt x="8473" y="1501"/>
                    <a:pt x="8906" y="1034"/>
                    <a:pt x="9373" y="600"/>
                  </a:cubicBezTo>
                  <a:lnTo>
                    <a:pt x="88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1054" name="Shape 1054"/>
        <p:cNvGrpSpPr/>
        <p:nvPr/>
      </p:nvGrpSpPr>
      <p:grpSpPr>
        <a:xfrm>
          <a:off x="0" y="0"/>
          <a:ext cx="0" cy="0"/>
          <a:chOff x="0" y="0"/>
          <a:chExt cx="0" cy="0"/>
        </a:xfrm>
      </p:grpSpPr>
      <p:sp>
        <p:nvSpPr>
          <p:cNvPr id="1055" name="Google Shape;1055;p42"/>
          <p:cNvSpPr/>
          <p:nvPr/>
        </p:nvSpPr>
        <p:spPr>
          <a:xfrm flipH="1">
            <a:off x="394841" y="5053300"/>
            <a:ext cx="8355910"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6" name="Google Shape;1056;p42"/>
          <p:cNvGrpSpPr/>
          <p:nvPr/>
        </p:nvGrpSpPr>
        <p:grpSpPr>
          <a:xfrm>
            <a:off x="1432831" y="4161319"/>
            <a:ext cx="552492" cy="881934"/>
            <a:chOff x="894125" y="2648175"/>
            <a:chExt cx="497875" cy="794750"/>
          </a:xfrm>
        </p:grpSpPr>
        <p:sp>
          <p:nvSpPr>
            <p:cNvPr id="1057" name="Google Shape;1057;p42"/>
            <p:cNvSpPr/>
            <p:nvPr/>
          </p:nvSpPr>
          <p:spPr>
            <a:xfrm>
              <a:off x="894125" y="2699050"/>
              <a:ext cx="497875" cy="743875"/>
            </a:xfrm>
            <a:custGeom>
              <a:rect b="b" l="l" r="r" t="t"/>
              <a:pathLst>
                <a:path extrusionOk="0" h="29755" w="19915">
                  <a:moveTo>
                    <a:pt x="6705" y="0"/>
                  </a:moveTo>
                  <a:lnTo>
                    <a:pt x="6705" y="13677"/>
                  </a:lnTo>
                  <a:cubicBezTo>
                    <a:pt x="2803" y="14944"/>
                    <a:pt x="1" y="18380"/>
                    <a:pt x="1" y="22450"/>
                  </a:cubicBezTo>
                  <a:cubicBezTo>
                    <a:pt x="1" y="27553"/>
                    <a:pt x="4437" y="29755"/>
                    <a:pt x="9941" y="29755"/>
                  </a:cubicBezTo>
                  <a:cubicBezTo>
                    <a:pt x="15445" y="29755"/>
                    <a:pt x="19915" y="27553"/>
                    <a:pt x="19915" y="22450"/>
                  </a:cubicBezTo>
                  <a:cubicBezTo>
                    <a:pt x="19915" y="18380"/>
                    <a:pt x="17080" y="14944"/>
                    <a:pt x="13177" y="13677"/>
                  </a:cubicBezTo>
                  <a:lnTo>
                    <a:pt x="1317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42"/>
            <p:cNvSpPr/>
            <p:nvPr/>
          </p:nvSpPr>
          <p:spPr>
            <a:xfrm>
              <a:off x="952500" y="3155525"/>
              <a:ext cx="380300" cy="239050"/>
            </a:xfrm>
            <a:custGeom>
              <a:rect b="b" l="l" r="r" t="t"/>
              <a:pathLst>
                <a:path extrusionOk="0" h="9562" w="15212">
                  <a:moveTo>
                    <a:pt x="2074" y="0"/>
                  </a:moveTo>
                  <a:cubicBezTo>
                    <a:pt x="1795" y="0"/>
                    <a:pt x="1526" y="8"/>
                    <a:pt x="1268" y="21"/>
                  </a:cubicBezTo>
                  <a:cubicBezTo>
                    <a:pt x="468" y="1155"/>
                    <a:pt x="1" y="2523"/>
                    <a:pt x="1" y="3957"/>
                  </a:cubicBezTo>
                  <a:cubicBezTo>
                    <a:pt x="1" y="7860"/>
                    <a:pt x="3403" y="9561"/>
                    <a:pt x="7606" y="9561"/>
                  </a:cubicBezTo>
                  <a:cubicBezTo>
                    <a:pt x="11809" y="9561"/>
                    <a:pt x="15212" y="7860"/>
                    <a:pt x="15212" y="3957"/>
                  </a:cubicBezTo>
                  <a:cubicBezTo>
                    <a:pt x="15212" y="3023"/>
                    <a:pt x="15011" y="2122"/>
                    <a:pt x="14678" y="1322"/>
                  </a:cubicBezTo>
                  <a:cubicBezTo>
                    <a:pt x="13736" y="1684"/>
                    <a:pt x="12717" y="1918"/>
                    <a:pt x="11629" y="1918"/>
                  </a:cubicBezTo>
                  <a:cubicBezTo>
                    <a:pt x="10712" y="1918"/>
                    <a:pt x="9747" y="1752"/>
                    <a:pt x="8740" y="1355"/>
                  </a:cubicBezTo>
                  <a:cubicBezTo>
                    <a:pt x="6167" y="314"/>
                    <a:pt x="3894" y="0"/>
                    <a:pt x="207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42"/>
            <p:cNvSpPr/>
            <p:nvPr/>
          </p:nvSpPr>
          <p:spPr>
            <a:xfrm>
              <a:off x="1030900" y="2648175"/>
              <a:ext cx="223500" cy="85075"/>
            </a:xfrm>
            <a:custGeom>
              <a:rect b="b" l="l" r="r" t="t"/>
              <a:pathLst>
                <a:path extrusionOk="0" h="3403" w="8940">
                  <a:moveTo>
                    <a:pt x="0" y="0"/>
                  </a:moveTo>
                  <a:lnTo>
                    <a:pt x="0" y="3403"/>
                  </a:lnTo>
                  <a:lnTo>
                    <a:pt x="8940" y="3403"/>
                  </a:lnTo>
                  <a:lnTo>
                    <a:pt x="89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42"/>
            <p:cNvSpPr/>
            <p:nvPr/>
          </p:nvSpPr>
          <p:spPr>
            <a:xfrm>
              <a:off x="1065925" y="2657350"/>
              <a:ext cx="7525" cy="65075"/>
            </a:xfrm>
            <a:custGeom>
              <a:rect b="b" l="l" r="r" t="t"/>
              <a:pathLst>
                <a:path extrusionOk="0" h="2603" w="301">
                  <a:moveTo>
                    <a:pt x="134" y="0"/>
                  </a:moveTo>
                  <a:cubicBezTo>
                    <a:pt x="67" y="0"/>
                    <a:pt x="0" y="67"/>
                    <a:pt x="0" y="167"/>
                  </a:cubicBezTo>
                  <a:lnTo>
                    <a:pt x="0" y="2435"/>
                  </a:lnTo>
                  <a:cubicBezTo>
                    <a:pt x="0" y="2502"/>
                    <a:pt x="67" y="2602"/>
                    <a:pt x="134" y="2602"/>
                  </a:cubicBezTo>
                  <a:cubicBezTo>
                    <a:pt x="234" y="2602"/>
                    <a:pt x="300" y="2502"/>
                    <a:pt x="300" y="2435"/>
                  </a:cubicBezTo>
                  <a:lnTo>
                    <a:pt x="300" y="167"/>
                  </a:lnTo>
                  <a:cubicBezTo>
                    <a:pt x="300"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42"/>
            <p:cNvSpPr/>
            <p:nvPr/>
          </p:nvSpPr>
          <p:spPr>
            <a:xfrm>
              <a:off x="1114275" y="2657350"/>
              <a:ext cx="8375" cy="65075"/>
            </a:xfrm>
            <a:custGeom>
              <a:rect b="b" l="l" r="r" t="t"/>
              <a:pathLst>
                <a:path extrusionOk="0" h="2603" w="335">
                  <a:moveTo>
                    <a:pt x="168" y="0"/>
                  </a:moveTo>
                  <a:cubicBezTo>
                    <a:pt x="68" y="0"/>
                    <a:pt x="1" y="67"/>
                    <a:pt x="1" y="167"/>
                  </a:cubicBezTo>
                  <a:lnTo>
                    <a:pt x="1" y="2435"/>
                  </a:lnTo>
                  <a:cubicBezTo>
                    <a:pt x="1" y="2502"/>
                    <a:pt x="68" y="2602"/>
                    <a:pt x="168" y="2602"/>
                  </a:cubicBezTo>
                  <a:cubicBezTo>
                    <a:pt x="234" y="2602"/>
                    <a:pt x="335" y="2502"/>
                    <a:pt x="335" y="2435"/>
                  </a:cubicBezTo>
                  <a:lnTo>
                    <a:pt x="335" y="167"/>
                  </a:lnTo>
                  <a:cubicBezTo>
                    <a:pt x="335"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42"/>
            <p:cNvSpPr/>
            <p:nvPr/>
          </p:nvSpPr>
          <p:spPr>
            <a:xfrm>
              <a:off x="1163500" y="2657350"/>
              <a:ext cx="7525" cy="65075"/>
            </a:xfrm>
            <a:custGeom>
              <a:rect b="b" l="l" r="r" t="t"/>
              <a:pathLst>
                <a:path extrusionOk="0" h="2603" w="301">
                  <a:moveTo>
                    <a:pt x="133" y="0"/>
                  </a:moveTo>
                  <a:cubicBezTo>
                    <a:pt x="67" y="0"/>
                    <a:pt x="0" y="67"/>
                    <a:pt x="0" y="167"/>
                  </a:cubicBezTo>
                  <a:lnTo>
                    <a:pt x="0" y="2435"/>
                  </a:lnTo>
                  <a:cubicBezTo>
                    <a:pt x="0" y="2502"/>
                    <a:pt x="67" y="2602"/>
                    <a:pt x="133" y="2602"/>
                  </a:cubicBezTo>
                  <a:cubicBezTo>
                    <a:pt x="234" y="2602"/>
                    <a:pt x="300" y="2502"/>
                    <a:pt x="300" y="2435"/>
                  </a:cubicBezTo>
                  <a:lnTo>
                    <a:pt x="300" y="167"/>
                  </a:lnTo>
                  <a:cubicBezTo>
                    <a:pt x="300" y="67"/>
                    <a:pt x="234" y="0"/>
                    <a:pt x="13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42"/>
            <p:cNvSpPr/>
            <p:nvPr/>
          </p:nvSpPr>
          <p:spPr>
            <a:xfrm>
              <a:off x="1211850" y="2657350"/>
              <a:ext cx="8375" cy="65075"/>
            </a:xfrm>
            <a:custGeom>
              <a:rect b="b" l="l" r="r" t="t"/>
              <a:pathLst>
                <a:path extrusionOk="0" h="2603" w="335">
                  <a:moveTo>
                    <a:pt x="168" y="0"/>
                  </a:moveTo>
                  <a:cubicBezTo>
                    <a:pt x="67" y="0"/>
                    <a:pt x="1" y="67"/>
                    <a:pt x="1" y="167"/>
                  </a:cubicBezTo>
                  <a:lnTo>
                    <a:pt x="1" y="2435"/>
                  </a:lnTo>
                  <a:cubicBezTo>
                    <a:pt x="1" y="2502"/>
                    <a:pt x="67" y="2602"/>
                    <a:pt x="168" y="2602"/>
                  </a:cubicBezTo>
                  <a:cubicBezTo>
                    <a:pt x="234" y="2602"/>
                    <a:pt x="334" y="2502"/>
                    <a:pt x="301" y="2435"/>
                  </a:cubicBezTo>
                  <a:lnTo>
                    <a:pt x="301" y="167"/>
                  </a:lnTo>
                  <a:cubicBezTo>
                    <a:pt x="301"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64" name="Google Shape;1064;p42"/>
          <p:cNvGrpSpPr/>
          <p:nvPr/>
        </p:nvGrpSpPr>
        <p:grpSpPr>
          <a:xfrm>
            <a:off x="642289" y="3937826"/>
            <a:ext cx="701854" cy="1120359"/>
            <a:chOff x="894125" y="2648175"/>
            <a:chExt cx="497875" cy="794750"/>
          </a:xfrm>
        </p:grpSpPr>
        <p:sp>
          <p:nvSpPr>
            <p:cNvPr id="1065" name="Google Shape;1065;p42"/>
            <p:cNvSpPr/>
            <p:nvPr/>
          </p:nvSpPr>
          <p:spPr>
            <a:xfrm>
              <a:off x="894125" y="2699050"/>
              <a:ext cx="497875" cy="743875"/>
            </a:xfrm>
            <a:custGeom>
              <a:rect b="b" l="l" r="r" t="t"/>
              <a:pathLst>
                <a:path extrusionOk="0" h="29755" w="19915">
                  <a:moveTo>
                    <a:pt x="6705" y="0"/>
                  </a:moveTo>
                  <a:lnTo>
                    <a:pt x="6705" y="13677"/>
                  </a:lnTo>
                  <a:cubicBezTo>
                    <a:pt x="2803" y="14944"/>
                    <a:pt x="1" y="18380"/>
                    <a:pt x="1" y="22450"/>
                  </a:cubicBezTo>
                  <a:cubicBezTo>
                    <a:pt x="1" y="27553"/>
                    <a:pt x="4437" y="29755"/>
                    <a:pt x="9941" y="29755"/>
                  </a:cubicBezTo>
                  <a:cubicBezTo>
                    <a:pt x="15445" y="29755"/>
                    <a:pt x="19915" y="27553"/>
                    <a:pt x="19915" y="22450"/>
                  </a:cubicBezTo>
                  <a:cubicBezTo>
                    <a:pt x="19915" y="18380"/>
                    <a:pt x="17080" y="14944"/>
                    <a:pt x="13177" y="13677"/>
                  </a:cubicBezTo>
                  <a:lnTo>
                    <a:pt x="1317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42"/>
            <p:cNvSpPr/>
            <p:nvPr/>
          </p:nvSpPr>
          <p:spPr>
            <a:xfrm>
              <a:off x="952500" y="3155525"/>
              <a:ext cx="380300" cy="239050"/>
            </a:xfrm>
            <a:custGeom>
              <a:rect b="b" l="l" r="r" t="t"/>
              <a:pathLst>
                <a:path extrusionOk="0" h="9562" w="15212">
                  <a:moveTo>
                    <a:pt x="2074" y="0"/>
                  </a:moveTo>
                  <a:cubicBezTo>
                    <a:pt x="1795" y="0"/>
                    <a:pt x="1526" y="8"/>
                    <a:pt x="1268" y="21"/>
                  </a:cubicBezTo>
                  <a:cubicBezTo>
                    <a:pt x="468" y="1155"/>
                    <a:pt x="1" y="2523"/>
                    <a:pt x="1" y="3957"/>
                  </a:cubicBezTo>
                  <a:cubicBezTo>
                    <a:pt x="1" y="7860"/>
                    <a:pt x="3403" y="9561"/>
                    <a:pt x="7606" y="9561"/>
                  </a:cubicBezTo>
                  <a:cubicBezTo>
                    <a:pt x="11809" y="9561"/>
                    <a:pt x="15212" y="7860"/>
                    <a:pt x="15212" y="3957"/>
                  </a:cubicBezTo>
                  <a:cubicBezTo>
                    <a:pt x="15212" y="3023"/>
                    <a:pt x="15011" y="2122"/>
                    <a:pt x="14678" y="1322"/>
                  </a:cubicBezTo>
                  <a:cubicBezTo>
                    <a:pt x="13736" y="1684"/>
                    <a:pt x="12717" y="1918"/>
                    <a:pt x="11629" y="1918"/>
                  </a:cubicBezTo>
                  <a:cubicBezTo>
                    <a:pt x="10712" y="1918"/>
                    <a:pt x="9747" y="1752"/>
                    <a:pt x="8740" y="1355"/>
                  </a:cubicBezTo>
                  <a:cubicBezTo>
                    <a:pt x="6167" y="314"/>
                    <a:pt x="3894" y="0"/>
                    <a:pt x="207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42"/>
            <p:cNvSpPr/>
            <p:nvPr/>
          </p:nvSpPr>
          <p:spPr>
            <a:xfrm>
              <a:off x="1030900" y="2648175"/>
              <a:ext cx="223500" cy="85075"/>
            </a:xfrm>
            <a:custGeom>
              <a:rect b="b" l="l" r="r" t="t"/>
              <a:pathLst>
                <a:path extrusionOk="0" h="3403" w="8940">
                  <a:moveTo>
                    <a:pt x="0" y="0"/>
                  </a:moveTo>
                  <a:lnTo>
                    <a:pt x="0" y="3403"/>
                  </a:lnTo>
                  <a:lnTo>
                    <a:pt x="8940" y="3403"/>
                  </a:lnTo>
                  <a:lnTo>
                    <a:pt x="89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42"/>
            <p:cNvSpPr/>
            <p:nvPr/>
          </p:nvSpPr>
          <p:spPr>
            <a:xfrm>
              <a:off x="1065925" y="2657350"/>
              <a:ext cx="7525" cy="65075"/>
            </a:xfrm>
            <a:custGeom>
              <a:rect b="b" l="l" r="r" t="t"/>
              <a:pathLst>
                <a:path extrusionOk="0" h="2603" w="301">
                  <a:moveTo>
                    <a:pt x="134" y="0"/>
                  </a:moveTo>
                  <a:cubicBezTo>
                    <a:pt x="67" y="0"/>
                    <a:pt x="0" y="67"/>
                    <a:pt x="0" y="167"/>
                  </a:cubicBezTo>
                  <a:lnTo>
                    <a:pt x="0" y="2435"/>
                  </a:lnTo>
                  <a:cubicBezTo>
                    <a:pt x="0" y="2502"/>
                    <a:pt x="67" y="2602"/>
                    <a:pt x="134" y="2602"/>
                  </a:cubicBezTo>
                  <a:cubicBezTo>
                    <a:pt x="234" y="2602"/>
                    <a:pt x="300" y="2502"/>
                    <a:pt x="300" y="2435"/>
                  </a:cubicBezTo>
                  <a:lnTo>
                    <a:pt x="300" y="167"/>
                  </a:lnTo>
                  <a:cubicBezTo>
                    <a:pt x="300"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42"/>
            <p:cNvSpPr/>
            <p:nvPr/>
          </p:nvSpPr>
          <p:spPr>
            <a:xfrm>
              <a:off x="1114275" y="2657350"/>
              <a:ext cx="8375" cy="65075"/>
            </a:xfrm>
            <a:custGeom>
              <a:rect b="b" l="l" r="r" t="t"/>
              <a:pathLst>
                <a:path extrusionOk="0" h="2603" w="335">
                  <a:moveTo>
                    <a:pt x="168" y="0"/>
                  </a:moveTo>
                  <a:cubicBezTo>
                    <a:pt x="68" y="0"/>
                    <a:pt x="1" y="67"/>
                    <a:pt x="1" y="167"/>
                  </a:cubicBezTo>
                  <a:lnTo>
                    <a:pt x="1" y="2435"/>
                  </a:lnTo>
                  <a:cubicBezTo>
                    <a:pt x="1" y="2502"/>
                    <a:pt x="68" y="2602"/>
                    <a:pt x="168" y="2602"/>
                  </a:cubicBezTo>
                  <a:cubicBezTo>
                    <a:pt x="234" y="2602"/>
                    <a:pt x="335" y="2502"/>
                    <a:pt x="335" y="2435"/>
                  </a:cubicBezTo>
                  <a:lnTo>
                    <a:pt x="335" y="167"/>
                  </a:lnTo>
                  <a:cubicBezTo>
                    <a:pt x="335"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42"/>
            <p:cNvSpPr/>
            <p:nvPr/>
          </p:nvSpPr>
          <p:spPr>
            <a:xfrm>
              <a:off x="1163500" y="2657350"/>
              <a:ext cx="7525" cy="65075"/>
            </a:xfrm>
            <a:custGeom>
              <a:rect b="b" l="l" r="r" t="t"/>
              <a:pathLst>
                <a:path extrusionOk="0" h="2603" w="301">
                  <a:moveTo>
                    <a:pt x="133" y="0"/>
                  </a:moveTo>
                  <a:cubicBezTo>
                    <a:pt x="67" y="0"/>
                    <a:pt x="0" y="67"/>
                    <a:pt x="0" y="167"/>
                  </a:cubicBezTo>
                  <a:lnTo>
                    <a:pt x="0" y="2435"/>
                  </a:lnTo>
                  <a:cubicBezTo>
                    <a:pt x="0" y="2502"/>
                    <a:pt x="67" y="2602"/>
                    <a:pt x="133" y="2602"/>
                  </a:cubicBezTo>
                  <a:cubicBezTo>
                    <a:pt x="234" y="2602"/>
                    <a:pt x="300" y="2502"/>
                    <a:pt x="300" y="2435"/>
                  </a:cubicBezTo>
                  <a:lnTo>
                    <a:pt x="300" y="167"/>
                  </a:lnTo>
                  <a:cubicBezTo>
                    <a:pt x="300" y="67"/>
                    <a:pt x="234" y="0"/>
                    <a:pt x="13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42"/>
            <p:cNvSpPr/>
            <p:nvPr/>
          </p:nvSpPr>
          <p:spPr>
            <a:xfrm>
              <a:off x="1211850" y="2657350"/>
              <a:ext cx="8375" cy="65075"/>
            </a:xfrm>
            <a:custGeom>
              <a:rect b="b" l="l" r="r" t="t"/>
              <a:pathLst>
                <a:path extrusionOk="0" h="2603" w="335">
                  <a:moveTo>
                    <a:pt x="168" y="0"/>
                  </a:moveTo>
                  <a:cubicBezTo>
                    <a:pt x="67" y="0"/>
                    <a:pt x="1" y="67"/>
                    <a:pt x="1" y="167"/>
                  </a:cubicBezTo>
                  <a:lnTo>
                    <a:pt x="1" y="2435"/>
                  </a:lnTo>
                  <a:cubicBezTo>
                    <a:pt x="1" y="2502"/>
                    <a:pt x="67" y="2602"/>
                    <a:pt x="168" y="2602"/>
                  </a:cubicBezTo>
                  <a:cubicBezTo>
                    <a:pt x="234" y="2602"/>
                    <a:pt x="334" y="2502"/>
                    <a:pt x="301" y="2435"/>
                  </a:cubicBezTo>
                  <a:lnTo>
                    <a:pt x="301" y="167"/>
                  </a:lnTo>
                  <a:cubicBezTo>
                    <a:pt x="301"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72" name="Google Shape;1072;p42"/>
          <p:cNvGrpSpPr/>
          <p:nvPr/>
        </p:nvGrpSpPr>
        <p:grpSpPr>
          <a:xfrm flipH="1">
            <a:off x="313485" y="275936"/>
            <a:ext cx="8530211" cy="4191898"/>
            <a:chOff x="313485" y="275936"/>
            <a:chExt cx="8530211" cy="4191898"/>
          </a:xfrm>
        </p:grpSpPr>
        <p:sp>
          <p:nvSpPr>
            <p:cNvPr id="1073" name="Google Shape;1073;p42"/>
            <p:cNvSpPr/>
            <p:nvPr/>
          </p:nvSpPr>
          <p:spPr>
            <a:xfrm flipH="1">
              <a:off x="7089435" y="2759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42"/>
            <p:cNvSpPr/>
            <p:nvPr/>
          </p:nvSpPr>
          <p:spPr>
            <a:xfrm flipH="1">
              <a:off x="8757016" y="4381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42"/>
            <p:cNvSpPr/>
            <p:nvPr/>
          </p:nvSpPr>
          <p:spPr>
            <a:xfrm flipH="1">
              <a:off x="3822961" y="318203"/>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42"/>
            <p:cNvSpPr/>
            <p:nvPr/>
          </p:nvSpPr>
          <p:spPr>
            <a:xfrm flipH="1">
              <a:off x="400167" y="193595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42"/>
            <p:cNvSpPr/>
            <p:nvPr/>
          </p:nvSpPr>
          <p:spPr>
            <a:xfrm flipH="1">
              <a:off x="313485" y="429446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42"/>
            <p:cNvSpPr/>
            <p:nvPr/>
          </p:nvSpPr>
          <p:spPr>
            <a:xfrm flipH="1">
              <a:off x="518721" y="499051"/>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42"/>
            <p:cNvSpPr/>
            <p:nvPr/>
          </p:nvSpPr>
          <p:spPr>
            <a:xfrm flipH="1">
              <a:off x="8630171" y="29451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0" name="Google Shape;1080;p42"/>
          <p:cNvGrpSpPr/>
          <p:nvPr/>
        </p:nvGrpSpPr>
        <p:grpSpPr>
          <a:xfrm rot="4499967">
            <a:off x="957381" y="426493"/>
            <a:ext cx="293031" cy="226009"/>
            <a:chOff x="5483150" y="2495300"/>
            <a:chExt cx="195325" cy="150650"/>
          </a:xfrm>
        </p:grpSpPr>
        <p:sp>
          <p:nvSpPr>
            <p:cNvPr id="1081" name="Google Shape;1081;p42"/>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42"/>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42"/>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4" name="Google Shape;1084;p42"/>
          <p:cNvGrpSpPr/>
          <p:nvPr/>
        </p:nvGrpSpPr>
        <p:grpSpPr>
          <a:xfrm rot="1800013">
            <a:off x="569018" y="332593"/>
            <a:ext cx="288412" cy="230579"/>
            <a:chOff x="5243250" y="2506925"/>
            <a:chExt cx="192250" cy="153700"/>
          </a:xfrm>
        </p:grpSpPr>
        <p:sp>
          <p:nvSpPr>
            <p:cNvPr id="1085" name="Google Shape;1085;p42"/>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42"/>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42"/>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6"/>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92" name="Google Shape;92;p6"/>
          <p:cNvGrpSpPr/>
          <p:nvPr/>
        </p:nvGrpSpPr>
        <p:grpSpPr>
          <a:xfrm>
            <a:off x="237103" y="868006"/>
            <a:ext cx="495039" cy="572734"/>
            <a:chOff x="4248775" y="2055250"/>
            <a:chExt cx="316825" cy="366550"/>
          </a:xfrm>
        </p:grpSpPr>
        <p:sp>
          <p:nvSpPr>
            <p:cNvPr id="93" name="Google Shape;93;p6"/>
            <p:cNvSpPr/>
            <p:nvPr/>
          </p:nvSpPr>
          <p:spPr>
            <a:xfrm>
              <a:off x="4248775" y="2055250"/>
              <a:ext cx="316825" cy="366550"/>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6"/>
            <p:cNvSpPr/>
            <p:nvPr/>
          </p:nvSpPr>
          <p:spPr>
            <a:xfrm>
              <a:off x="4286725" y="2223400"/>
              <a:ext cx="33850" cy="33325"/>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6"/>
            <p:cNvSpPr/>
            <p:nvPr/>
          </p:nvSpPr>
          <p:spPr>
            <a:xfrm>
              <a:off x="4393850" y="2223400"/>
              <a:ext cx="33850" cy="33325"/>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6"/>
            <p:cNvSpPr/>
            <p:nvPr/>
          </p:nvSpPr>
          <p:spPr>
            <a:xfrm>
              <a:off x="4445625" y="2130600"/>
              <a:ext cx="33350" cy="33350"/>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6"/>
            <p:cNvSpPr/>
            <p:nvPr/>
          </p:nvSpPr>
          <p:spPr>
            <a:xfrm>
              <a:off x="4445625" y="2312575"/>
              <a:ext cx="33350" cy="33350"/>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 name="Google Shape;98;p6"/>
          <p:cNvGrpSpPr/>
          <p:nvPr/>
        </p:nvGrpSpPr>
        <p:grpSpPr>
          <a:xfrm rot="-5400000">
            <a:off x="8421835" y="909081"/>
            <a:ext cx="495039" cy="572734"/>
            <a:chOff x="4248775" y="2055250"/>
            <a:chExt cx="316825" cy="366550"/>
          </a:xfrm>
        </p:grpSpPr>
        <p:sp>
          <p:nvSpPr>
            <p:cNvPr id="99" name="Google Shape;99;p6"/>
            <p:cNvSpPr/>
            <p:nvPr/>
          </p:nvSpPr>
          <p:spPr>
            <a:xfrm>
              <a:off x="4248775" y="2055250"/>
              <a:ext cx="316825" cy="366550"/>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6"/>
            <p:cNvSpPr/>
            <p:nvPr/>
          </p:nvSpPr>
          <p:spPr>
            <a:xfrm>
              <a:off x="4286725" y="2223400"/>
              <a:ext cx="33850" cy="33325"/>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6"/>
            <p:cNvSpPr/>
            <p:nvPr/>
          </p:nvSpPr>
          <p:spPr>
            <a:xfrm>
              <a:off x="4393850" y="2223400"/>
              <a:ext cx="33850" cy="33325"/>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a:off x="4445625" y="2130600"/>
              <a:ext cx="33350" cy="33350"/>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
            <p:cNvSpPr/>
            <p:nvPr/>
          </p:nvSpPr>
          <p:spPr>
            <a:xfrm>
              <a:off x="4445625" y="2312575"/>
              <a:ext cx="33350" cy="33350"/>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 name="Google Shape;104;p6"/>
          <p:cNvGrpSpPr/>
          <p:nvPr/>
        </p:nvGrpSpPr>
        <p:grpSpPr>
          <a:xfrm>
            <a:off x="298303" y="158779"/>
            <a:ext cx="8679631" cy="4800597"/>
            <a:chOff x="298303" y="158779"/>
            <a:chExt cx="8679631" cy="4800597"/>
          </a:xfrm>
        </p:grpSpPr>
        <p:sp>
          <p:nvSpPr>
            <p:cNvPr id="105" name="Google Shape;105;p6"/>
            <p:cNvSpPr/>
            <p:nvPr/>
          </p:nvSpPr>
          <p:spPr>
            <a:xfrm flipH="1">
              <a:off x="388360" y="409621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6"/>
            <p:cNvSpPr/>
            <p:nvPr/>
          </p:nvSpPr>
          <p:spPr>
            <a:xfrm flipH="1">
              <a:off x="8674385" y="4604091"/>
              <a:ext cx="303549" cy="303519"/>
            </a:xfrm>
            <a:custGeom>
              <a:rect b="b" l="l" r="r" t="t"/>
              <a:pathLst>
                <a:path extrusionOk="0" h="10308" w="10309">
                  <a:moveTo>
                    <a:pt x="4104" y="0"/>
                  </a:moveTo>
                  <a:lnTo>
                    <a:pt x="4104" y="4137"/>
                  </a:lnTo>
                  <a:lnTo>
                    <a:pt x="1" y="4137"/>
                  </a:lnTo>
                  <a:lnTo>
                    <a:pt x="1" y="6205"/>
                  </a:lnTo>
                  <a:lnTo>
                    <a:pt x="4104" y="6205"/>
                  </a:lnTo>
                  <a:lnTo>
                    <a:pt x="4104" y="10308"/>
                  </a:lnTo>
                  <a:lnTo>
                    <a:pt x="6172" y="10308"/>
                  </a:lnTo>
                  <a:lnTo>
                    <a:pt x="6172" y="6205"/>
                  </a:lnTo>
                  <a:lnTo>
                    <a:pt x="10308" y="6205"/>
                  </a:lnTo>
                  <a:lnTo>
                    <a:pt x="10308" y="4137"/>
                  </a:lnTo>
                  <a:lnTo>
                    <a:pt x="6172" y="4137"/>
                  </a:lnTo>
                  <a:lnTo>
                    <a:pt x="6172"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
            <p:cNvSpPr/>
            <p:nvPr/>
          </p:nvSpPr>
          <p:spPr>
            <a:xfrm flipH="1">
              <a:off x="465707" y="47658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
            <p:cNvSpPr/>
            <p:nvPr/>
          </p:nvSpPr>
          <p:spPr>
            <a:xfrm flipH="1">
              <a:off x="7417531" y="487269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6"/>
            <p:cNvSpPr/>
            <p:nvPr/>
          </p:nvSpPr>
          <p:spPr>
            <a:xfrm flipH="1">
              <a:off x="8628675" y="3188013"/>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6"/>
            <p:cNvSpPr/>
            <p:nvPr/>
          </p:nvSpPr>
          <p:spPr>
            <a:xfrm flipH="1">
              <a:off x="8031514" y="158779"/>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6"/>
            <p:cNvSpPr/>
            <p:nvPr/>
          </p:nvSpPr>
          <p:spPr>
            <a:xfrm flipH="1">
              <a:off x="2561007" y="4815442"/>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
            <p:cNvSpPr/>
            <p:nvPr/>
          </p:nvSpPr>
          <p:spPr>
            <a:xfrm flipH="1">
              <a:off x="3343747" y="2454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6"/>
            <p:cNvSpPr/>
            <p:nvPr/>
          </p:nvSpPr>
          <p:spPr>
            <a:xfrm flipH="1">
              <a:off x="384666" y="2659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
            <p:cNvSpPr/>
            <p:nvPr/>
          </p:nvSpPr>
          <p:spPr>
            <a:xfrm flipH="1">
              <a:off x="298303" y="190268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6"/>
            <p:cNvSpPr/>
            <p:nvPr/>
          </p:nvSpPr>
          <p:spPr>
            <a:xfrm flipH="1">
              <a:off x="5222560" y="4893212"/>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6"/>
          <p:cNvSpPr/>
          <p:nvPr/>
        </p:nvSpPr>
        <p:spPr>
          <a:xfrm>
            <a:off x="1549726" y="5053300"/>
            <a:ext cx="151226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7" name="Google Shape;117;p6"/>
          <p:cNvGrpSpPr/>
          <p:nvPr/>
        </p:nvGrpSpPr>
        <p:grpSpPr>
          <a:xfrm rot="1800013">
            <a:off x="1804251" y="4871232"/>
            <a:ext cx="288412" cy="230579"/>
            <a:chOff x="5243250" y="2506925"/>
            <a:chExt cx="192250" cy="153700"/>
          </a:xfrm>
        </p:grpSpPr>
        <p:sp>
          <p:nvSpPr>
            <p:cNvPr id="118" name="Google Shape;118;p6"/>
            <p:cNvSpPr/>
            <p:nvPr/>
          </p:nvSpPr>
          <p:spPr>
            <a:xfrm>
              <a:off x="5315525" y="2506925"/>
              <a:ext cx="119975" cy="107600"/>
            </a:xfrm>
            <a:custGeom>
              <a:rect b="b" l="l" r="r" t="t"/>
              <a:pathLst>
                <a:path extrusionOk="0" h="4304" w="4799">
                  <a:moveTo>
                    <a:pt x="3135" y="0"/>
                  </a:moveTo>
                  <a:cubicBezTo>
                    <a:pt x="2765" y="0"/>
                    <a:pt x="2380" y="121"/>
                    <a:pt x="2051" y="367"/>
                  </a:cubicBezTo>
                  <a:lnTo>
                    <a:pt x="1" y="1905"/>
                  </a:lnTo>
                  <a:lnTo>
                    <a:pt x="1825" y="4304"/>
                  </a:lnTo>
                  <a:lnTo>
                    <a:pt x="3855" y="2766"/>
                  </a:lnTo>
                  <a:cubicBezTo>
                    <a:pt x="4614" y="2213"/>
                    <a:pt x="4799" y="1208"/>
                    <a:pt x="4307" y="552"/>
                  </a:cubicBezTo>
                  <a:cubicBezTo>
                    <a:pt x="4033" y="188"/>
                    <a:pt x="3596" y="0"/>
                    <a:pt x="313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6"/>
            <p:cNvSpPr/>
            <p:nvPr/>
          </p:nvSpPr>
          <p:spPr>
            <a:xfrm>
              <a:off x="5243250" y="2553000"/>
              <a:ext cx="119975" cy="107625"/>
            </a:xfrm>
            <a:custGeom>
              <a:rect b="b" l="l" r="r" t="t"/>
              <a:pathLst>
                <a:path extrusionOk="0" h="4305" w="4799">
                  <a:moveTo>
                    <a:pt x="2994" y="0"/>
                  </a:moveTo>
                  <a:lnTo>
                    <a:pt x="944" y="1538"/>
                  </a:lnTo>
                  <a:cubicBezTo>
                    <a:pt x="205" y="2092"/>
                    <a:pt x="0" y="3097"/>
                    <a:pt x="493" y="3753"/>
                  </a:cubicBezTo>
                  <a:cubicBezTo>
                    <a:pt x="766" y="4117"/>
                    <a:pt x="1203" y="4304"/>
                    <a:pt x="1664" y="4304"/>
                  </a:cubicBezTo>
                  <a:cubicBezTo>
                    <a:pt x="2034" y="4304"/>
                    <a:pt x="2420" y="4184"/>
                    <a:pt x="2748" y="3937"/>
                  </a:cubicBezTo>
                  <a:lnTo>
                    <a:pt x="4798" y="2399"/>
                  </a:lnTo>
                  <a:lnTo>
                    <a:pt x="2994"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6"/>
            <p:cNvSpPr/>
            <p:nvPr/>
          </p:nvSpPr>
          <p:spPr>
            <a:xfrm>
              <a:off x="5282725" y="2527875"/>
              <a:ext cx="113300" cy="85625"/>
            </a:xfrm>
            <a:custGeom>
              <a:rect b="b" l="l" r="r" t="t"/>
              <a:pathLst>
                <a:path extrusionOk="0" h="3425" w="4532">
                  <a:moveTo>
                    <a:pt x="4532" y="1"/>
                  </a:moveTo>
                  <a:lnTo>
                    <a:pt x="4532" y="1"/>
                  </a:lnTo>
                  <a:cubicBezTo>
                    <a:pt x="4060" y="83"/>
                    <a:pt x="3589" y="247"/>
                    <a:pt x="3137" y="452"/>
                  </a:cubicBezTo>
                  <a:cubicBezTo>
                    <a:pt x="2707" y="657"/>
                    <a:pt x="2276" y="903"/>
                    <a:pt x="1887" y="1190"/>
                  </a:cubicBezTo>
                  <a:cubicBezTo>
                    <a:pt x="1497" y="1477"/>
                    <a:pt x="1128" y="1826"/>
                    <a:pt x="800" y="2195"/>
                  </a:cubicBezTo>
                  <a:cubicBezTo>
                    <a:pt x="472" y="2564"/>
                    <a:pt x="185" y="2974"/>
                    <a:pt x="0" y="3425"/>
                  </a:cubicBezTo>
                  <a:cubicBezTo>
                    <a:pt x="390" y="3117"/>
                    <a:pt x="738" y="2810"/>
                    <a:pt x="1128" y="2523"/>
                  </a:cubicBezTo>
                  <a:cubicBezTo>
                    <a:pt x="1497" y="2236"/>
                    <a:pt x="1866" y="1949"/>
                    <a:pt x="2235" y="1682"/>
                  </a:cubicBezTo>
                  <a:lnTo>
                    <a:pt x="3384" y="862"/>
                  </a:lnTo>
                  <a:cubicBezTo>
                    <a:pt x="3773" y="575"/>
                    <a:pt x="4142" y="308"/>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 name="Google Shape;121;p6"/>
          <p:cNvGrpSpPr/>
          <p:nvPr/>
        </p:nvGrpSpPr>
        <p:grpSpPr>
          <a:xfrm>
            <a:off x="2036842" y="4827015"/>
            <a:ext cx="293027" cy="226005"/>
            <a:chOff x="5483150" y="2495300"/>
            <a:chExt cx="195325" cy="150650"/>
          </a:xfrm>
        </p:grpSpPr>
        <p:sp>
          <p:nvSpPr>
            <p:cNvPr id="122" name="Google Shape;122;p6"/>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5" name="Shape 125"/>
        <p:cNvGrpSpPr/>
        <p:nvPr/>
      </p:nvGrpSpPr>
      <p:grpSpPr>
        <a:xfrm>
          <a:off x="0" y="0"/>
          <a:ext cx="0" cy="0"/>
          <a:chOff x="0" y="0"/>
          <a:chExt cx="0" cy="0"/>
        </a:xfrm>
      </p:grpSpPr>
      <p:sp>
        <p:nvSpPr>
          <p:cNvPr id="126" name="Google Shape;126;p7"/>
          <p:cNvSpPr txBox="1"/>
          <p:nvPr>
            <p:ph idx="1" type="body"/>
          </p:nvPr>
        </p:nvSpPr>
        <p:spPr>
          <a:xfrm>
            <a:off x="4442650" y="2283463"/>
            <a:ext cx="3886800" cy="19872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dk2"/>
              </a:buClr>
              <a:buSzPts val="1400"/>
              <a:buChar char="●"/>
              <a:defRPr>
                <a:solidFill>
                  <a:srgbClr val="434343"/>
                </a:solidFill>
              </a:defRPr>
            </a:lvl1pPr>
            <a:lvl2pPr indent="-317500" lvl="1" marL="914400" rtl="0">
              <a:lnSpc>
                <a:spcPct val="115000"/>
              </a:lnSpc>
              <a:spcBef>
                <a:spcPts val="0"/>
              </a:spcBef>
              <a:spcAft>
                <a:spcPts val="0"/>
              </a:spcAft>
              <a:buSzPts val="1400"/>
              <a:buChar char="○"/>
              <a:defRPr>
                <a:solidFill>
                  <a:srgbClr val="434343"/>
                </a:solidFill>
              </a:defRPr>
            </a:lvl2pPr>
            <a:lvl3pPr indent="-317500" lvl="2" marL="1371600" rtl="0">
              <a:lnSpc>
                <a:spcPct val="115000"/>
              </a:lnSpc>
              <a:spcBef>
                <a:spcPts val="1600"/>
              </a:spcBef>
              <a:spcAft>
                <a:spcPts val="0"/>
              </a:spcAft>
              <a:buSzPts val="1400"/>
              <a:buChar char="■"/>
              <a:defRPr>
                <a:solidFill>
                  <a:srgbClr val="434343"/>
                </a:solidFill>
              </a:defRPr>
            </a:lvl3pPr>
            <a:lvl4pPr indent="-317500" lvl="3" marL="1828800" rtl="0">
              <a:lnSpc>
                <a:spcPct val="115000"/>
              </a:lnSpc>
              <a:spcBef>
                <a:spcPts val="1600"/>
              </a:spcBef>
              <a:spcAft>
                <a:spcPts val="0"/>
              </a:spcAft>
              <a:buSzPts val="1400"/>
              <a:buChar char="●"/>
              <a:defRPr>
                <a:solidFill>
                  <a:srgbClr val="434343"/>
                </a:solidFill>
              </a:defRPr>
            </a:lvl4pPr>
            <a:lvl5pPr indent="-317500" lvl="4" marL="2286000" rtl="0">
              <a:lnSpc>
                <a:spcPct val="115000"/>
              </a:lnSpc>
              <a:spcBef>
                <a:spcPts val="1600"/>
              </a:spcBef>
              <a:spcAft>
                <a:spcPts val="0"/>
              </a:spcAft>
              <a:buSzPts val="1400"/>
              <a:buChar char="○"/>
              <a:defRPr>
                <a:solidFill>
                  <a:srgbClr val="434343"/>
                </a:solidFill>
              </a:defRPr>
            </a:lvl5pPr>
            <a:lvl6pPr indent="-317500" lvl="5" marL="2743200" rtl="0">
              <a:lnSpc>
                <a:spcPct val="115000"/>
              </a:lnSpc>
              <a:spcBef>
                <a:spcPts val="1600"/>
              </a:spcBef>
              <a:spcAft>
                <a:spcPts val="0"/>
              </a:spcAft>
              <a:buSzPts val="1400"/>
              <a:buChar char="■"/>
              <a:defRPr>
                <a:solidFill>
                  <a:srgbClr val="434343"/>
                </a:solidFill>
              </a:defRPr>
            </a:lvl6pPr>
            <a:lvl7pPr indent="-317500" lvl="6" marL="3200400" rtl="0">
              <a:lnSpc>
                <a:spcPct val="115000"/>
              </a:lnSpc>
              <a:spcBef>
                <a:spcPts val="1600"/>
              </a:spcBef>
              <a:spcAft>
                <a:spcPts val="0"/>
              </a:spcAft>
              <a:buSzPts val="1400"/>
              <a:buChar char="●"/>
              <a:defRPr>
                <a:solidFill>
                  <a:srgbClr val="434343"/>
                </a:solidFill>
              </a:defRPr>
            </a:lvl7pPr>
            <a:lvl8pPr indent="-317500" lvl="7" marL="3657600" rtl="0">
              <a:lnSpc>
                <a:spcPct val="115000"/>
              </a:lnSpc>
              <a:spcBef>
                <a:spcPts val="1600"/>
              </a:spcBef>
              <a:spcAft>
                <a:spcPts val="0"/>
              </a:spcAft>
              <a:buSzPts val="1400"/>
              <a:buChar char="○"/>
              <a:defRPr>
                <a:solidFill>
                  <a:srgbClr val="434343"/>
                </a:solidFill>
              </a:defRPr>
            </a:lvl8pPr>
            <a:lvl9pPr indent="-317500" lvl="8" marL="4114800" rtl="0">
              <a:lnSpc>
                <a:spcPct val="115000"/>
              </a:lnSpc>
              <a:spcBef>
                <a:spcPts val="1600"/>
              </a:spcBef>
              <a:spcAft>
                <a:spcPts val="1600"/>
              </a:spcAft>
              <a:buSzPts val="1400"/>
              <a:buChar char="■"/>
              <a:defRPr>
                <a:solidFill>
                  <a:srgbClr val="434343"/>
                </a:solidFill>
              </a:defRPr>
            </a:lvl9pPr>
          </a:lstStyle>
          <a:p/>
        </p:txBody>
      </p:sp>
      <p:sp>
        <p:nvSpPr>
          <p:cNvPr id="127" name="Google Shape;127;p7"/>
          <p:cNvSpPr txBox="1"/>
          <p:nvPr>
            <p:ph type="title"/>
          </p:nvPr>
        </p:nvSpPr>
        <p:spPr>
          <a:xfrm>
            <a:off x="4435700" y="872838"/>
            <a:ext cx="3886800" cy="11850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2"/>
              </a:buClr>
              <a:buSzPts val="3500"/>
              <a:buNone/>
              <a:defRPr sz="3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sp>
        <p:nvSpPr>
          <p:cNvPr id="128" name="Google Shape;128;p7"/>
          <p:cNvSpPr/>
          <p:nvPr>
            <p:ph idx="2" type="pic"/>
          </p:nvPr>
        </p:nvSpPr>
        <p:spPr>
          <a:xfrm>
            <a:off x="814550" y="973650"/>
            <a:ext cx="3196200" cy="3196200"/>
          </a:xfrm>
          <a:prstGeom prst="ellipse">
            <a:avLst/>
          </a:prstGeom>
          <a:noFill/>
          <a:ln>
            <a:noFill/>
          </a:ln>
        </p:spPr>
      </p:sp>
      <p:grpSp>
        <p:nvGrpSpPr>
          <p:cNvPr id="129" name="Google Shape;129;p7"/>
          <p:cNvGrpSpPr/>
          <p:nvPr/>
        </p:nvGrpSpPr>
        <p:grpSpPr>
          <a:xfrm>
            <a:off x="382735" y="356028"/>
            <a:ext cx="8440464" cy="4548198"/>
            <a:chOff x="382735" y="356028"/>
            <a:chExt cx="8440464" cy="4548198"/>
          </a:xfrm>
        </p:grpSpPr>
        <p:sp>
          <p:nvSpPr>
            <p:cNvPr id="130" name="Google Shape;130;p7"/>
            <p:cNvSpPr/>
            <p:nvPr/>
          </p:nvSpPr>
          <p:spPr>
            <a:xfrm flipH="1">
              <a:off x="6098835" y="504536"/>
              <a:ext cx="45710" cy="45710"/>
            </a:xfrm>
            <a:custGeom>
              <a:rect b="b" l="l" r="r" t="t"/>
              <a:pathLst>
                <a:path extrusionOk="0" h="1302" w="1302">
                  <a:moveTo>
                    <a:pt x="634" y="1"/>
                  </a:moveTo>
                  <a:cubicBezTo>
                    <a:pt x="301" y="1"/>
                    <a:pt x="0" y="301"/>
                    <a:pt x="0" y="668"/>
                  </a:cubicBezTo>
                  <a:cubicBezTo>
                    <a:pt x="0" y="1035"/>
                    <a:pt x="301" y="1302"/>
                    <a:pt x="634" y="1302"/>
                  </a:cubicBezTo>
                  <a:cubicBezTo>
                    <a:pt x="1001" y="1302"/>
                    <a:pt x="1301" y="1035"/>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7"/>
            <p:cNvSpPr/>
            <p:nvPr/>
          </p:nvSpPr>
          <p:spPr>
            <a:xfrm flipH="1">
              <a:off x="8723177" y="3054778"/>
              <a:ext cx="37336" cy="37366"/>
            </a:xfrm>
            <a:custGeom>
              <a:rect b="b" l="l" r="r" t="t"/>
              <a:pathLst>
                <a:path extrusionOk="0" h="1269" w="1268">
                  <a:moveTo>
                    <a:pt x="634" y="1"/>
                  </a:moveTo>
                  <a:cubicBezTo>
                    <a:pt x="267" y="1"/>
                    <a:pt x="0" y="267"/>
                    <a:pt x="0" y="634"/>
                  </a:cubicBezTo>
                  <a:cubicBezTo>
                    <a:pt x="0" y="1001"/>
                    <a:pt x="267" y="1268"/>
                    <a:pt x="634" y="1268"/>
                  </a:cubicBezTo>
                  <a:cubicBezTo>
                    <a:pt x="1001" y="1268"/>
                    <a:pt x="1268" y="1001"/>
                    <a:pt x="1268" y="634"/>
                  </a:cubicBezTo>
                  <a:cubicBezTo>
                    <a:pt x="1268" y="267"/>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7"/>
            <p:cNvSpPr/>
            <p:nvPr/>
          </p:nvSpPr>
          <p:spPr>
            <a:xfrm flipH="1">
              <a:off x="2530737" y="45436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flipH="1">
              <a:off x="8537895" y="48175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7"/>
            <p:cNvSpPr/>
            <p:nvPr/>
          </p:nvSpPr>
          <p:spPr>
            <a:xfrm flipH="1">
              <a:off x="8777489" y="1234388"/>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7"/>
            <p:cNvSpPr/>
            <p:nvPr/>
          </p:nvSpPr>
          <p:spPr>
            <a:xfrm flipH="1">
              <a:off x="4010753" y="4768279"/>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
            <p:cNvSpPr/>
            <p:nvPr/>
          </p:nvSpPr>
          <p:spPr>
            <a:xfrm flipH="1">
              <a:off x="3722861" y="356028"/>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flipH="1">
              <a:off x="1423405" y="53949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
            <p:cNvSpPr/>
            <p:nvPr/>
          </p:nvSpPr>
          <p:spPr>
            <a:xfrm flipH="1">
              <a:off x="469417" y="1442492"/>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flipH="1">
              <a:off x="382735" y="2858440"/>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flipH="1">
              <a:off x="6426033" y="457363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
            <p:cNvSpPr/>
            <p:nvPr/>
          </p:nvSpPr>
          <p:spPr>
            <a:xfrm flipH="1">
              <a:off x="540159" y="44273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p:nvPr/>
          </p:nvSpPr>
          <p:spPr>
            <a:xfrm flipH="1">
              <a:off x="8191984" y="39256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3" name="Shape 143"/>
        <p:cNvGrpSpPr/>
        <p:nvPr/>
      </p:nvGrpSpPr>
      <p:grpSpPr>
        <a:xfrm>
          <a:off x="0" y="0"/>
          <a:ext cx="0" cy="0"/>
          <a:chOff x="0" y="0"/>
          <a:chExt cx="0" cy="0"/>
        </a:xfrm>
      </p:grpSpPr>
      <p:sp>
        <p:nvSpPr>
          <p:cNvPr id="144" name="Google Shape;144;p8"/>
          <p:cNvSpPr txBox="1"/>
          <p:nvPr>
            <p:ph type="title"/>
          </p:nvPr>
        </p:nvSpPr>
        <p:spPr>
          <a:xfrm>
            <a:off x="1279850" y="539500"/>
            <a:ext cx="6584100" cy="25293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grpSp>
        <p:nvGrpSpPr>
          <p:cNvPr id="145" name="Google Shape;145;p8"/>
          <p:cNvGrpSpPr/>
          <p:nvPr/>
        </p:nvGrpSpPr>
        <p:grpSpPr>
          <a:xfrm>
            <a:off x="324664" y="245440"/>
            <a:ext cx="8493155" cy="4129096"/>
            <a:chOff x="324664" y="245440"/>
            <a:chExt cx="8493155" cy="4129096"/>
          </a:xfrm>
        </p:grpSpPr>
        <p:sp>
          <p:nvSpPr>
            <p:cNvPr id="146" name="Google Shape;146;p8"/>
            <p:cNvSpPr/>
            <p:nvPr/>
          </p:nvSpPr>
          <p:spPr>
            <a:xfrm>
              <a:off x="8709824" y="4336199"/>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8514300" y="539502"/>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
            <p:cNvSpPr/>
            <p:nvPr/>
          </p:nvSpPr>
          <p:spPr>
            <a:xfrm>
              <a:off x="8387436" y="28506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8"/>
            <p:cNvSpPr/>
            <p:nvPr/>
          </p:nvSpPr>
          <p:spPr>
            <a:xfrm>
              <a:off x="324675" y="35546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8"/>
            <p:cNvSpPr/>
            <p:nvPr/>
          </p:nvSpPr>
          <p:spPr>
            <a:xfrm>
              <a:off x="542816" y="5607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8"/>
            <p:cNvSpPr/>
            <p:nvPr/>
          </p:nvSpPr>
          <p:spPr>
            <a:xfrm>
              <a:off x="3653633" y="2454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
            <p:cNvSpPr/>
            <p:nvPr/>
          </p:nvSpPr>
          <p:spPr>
            <a:xfrm>
              <a:off x="7095922" y="2659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
            <p:cNvSpPr/>
            <p:nvPr/>
          </p:nvSpPr>
          <p:spPr>
            <a:xfrm>
              <a:off x="8706145" y="1707392"/>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
            <p:cNvSpPr/>
            <p:nvPr/>
          </p:nvSpPr>
          <p:spPr>
            <a:xfrm>
              <a:off x="324664" y="1707389"/>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5" name="Shape 155"/>
        <p:cNvGrpSpPr/>
        <p:nvPr/>
      </p:nvGrpSpPr>
      <p:grpSpPr>
        <a:xfrm>
          <a:off x="0" y="0"/>
          <a:ext cx="0" cy="0"/>
          <a:chOff x="0" y="0"/>
          <a:chExt cx="0" cy="0"/>
        </a:xfrm>
      </p:grpSpPr>
      <p:sp>
        <p:nvSpPr>
          <p:cNvPr id="156" name="Google Shape;156;p9"/>
          <p:cNvSpPr txBox="1"/>
          <p:nvPr>
            <p:ph idx="1" type="subTitle"/>
          </p:nvPr>
        </p:nvSpPr>
        <p:spPr>
          <a:xfrm>
            <a:off x="2126250" y="2026990"/>
            <a:ext cx="4891800" cy="185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solidFill>
                  <a:schemeClr val="dk1"/>
                </a:solidFill>
              </a:defRPr>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sp>
        <p:nvSpPr>
          <p:cNvPr id="157" name="Google Shape;157;p9"/>
          <p:cNvSpPr txBox="1"/>
          <p:nvPr>
            <p:ph type="title"/>
          </p:nvPr>
        </p:nvSpPr>
        <p:spPr>
          <a:xfrm>
            <a:off x="2126100" y="1258313"/>
            <a:ext cx="4891800" cy="768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2"/>
              </a:buClr>
              <a:buSzPts val="3500"/>
              <a:buNone/>
              <a:defRPr b="1" sz="4000"/>
            </a:lvl1pPr>
            <a:lvl2pPr lvl="1" rtl="0">
              <a:spcBef>
                <a:spcPts val="0"/>
              </a:spcBef>
              <a:spcAft>
                <a:spcPts val="0"/>
              </a:spcAft>
              <a:buClr>
                <a:schemeClr val="accent2"/>
              </a:buClr>
              <a:buSzPts val="3500"/>
              <a:buNone/>
              <a:defRPr>
                <a:solidFill>
                  <a:schemeClr val="accent2"/>
                </a:solidFill>
              </a:defRPr>
            </a:lvl2pPr>
            <a:lvl3pPr lvl="2" rtl="0">
              <a:spcBef>
                <a:spcPts val="0"/>
              </a:spcBef>
              <a:spcAft>
                <a:spcPts val="0"/>
              </a:spcAft>
              <a:buClr>
                <a:schemeClr val="accent2"/>
              </a:buClr>
              <a:buSzPts val="3500"/>
              <a:buNone/>
              <a:defRPr>
                <a:solidFill>
                  <a:schemeClr val="accent2"/>
                </a:solidFill>
              </a:defRPr>
            </a:lvl3pPr>
            <a:lvl4pPr lvl="3" rtl="0">
              <a:spcBef>
                <a:spcPts val="0"/>
              </a:spcBef>
              <a:spcAft>
                <a:spcPts val="0"/>
              </a:spcAft>
              <a:buClr>
                <a:schemeClr val="accent2"/>
              </a:buClr>
              <a:buSzPts val="3500"/>
              <a:buNone/>
              <a:defRPr>
                <a:solidFill>
                  <a:schemeClr val="accent2"/>
                </a:solidFill>
              </a:defRPr>
            </a:lvl4pPr>
            <a:lvl5pPr lvl="4" rtl="0">
              <a:spcBef>
                <a:spcPts val="0"/>
              </a:spcBef>
              <a:spcAft>
                <a:spcPts val="0"/>
              </a:spcAft>
              <a:buClr>
                <a:schemeClr val="accent2"/>
              </a:buClr>
              <a:buSzPts val="3500"/>
              <a:buNone/>
              <a:defRPr>
                <a:solidFill>
                  <a:schemeClr val="accent2"/>
                </a:solidFill>
              </a:defRPr>
            </a:lvl5pPr>
            <a:lvl6pPr lvl="5" rtl="0">
              <a:spcBef>
                <a:spcPts val="0"/>
              </a:spcBef>
              <a:spcAft>
                <a:spcPts val="0"/>
              </a:spcAft>
              <a:buClr>
                <a:schemeClr val="accent2"/>
              </a:buClr>
              <a:buSzPts val="3500"/>
              <a:buNone/>
              <a:defRPr>
                <a:solidFill>
                  <a:schemeClr val="accent2"/>
                </a:solidFill>
              </a:defRPr>
            </a:lvl6pPr>
            <a:lvl7pPr lvl="6" rtl="0">
              <a:spcBef>
                <a:spcPts val="0"/>
              </a:spcBef>
              <a:spcAft>
                <a:spcPts val="0"/>
              </a:spcAft>
              <a:buClr>
                <a:schemeClr val="accent2"/>
              </a:buClr>
              <a:buSzPts val="3500"/>
              <a:buNone/>
              <a:defRPr>
                <a:solidFill>
                  <a:schemeClr val="accent2"/>
                </a:solidFill>
              </a:defRPr>
            </a:lvl7pPr>
            <a:lvl8pPr lvl="7" rtl="0">
              <a:spcBef>
                <a:spcPts val="0"/>
              </a:spcBef>
              <a:spcAft>
                <a:spcPts val="0"/>
              </a:spcAft>
              <a:buClr>
                <a:schemeClr val="accent2"/>
              </a:buClr>
              <a:buSzPts val="3500"/>
              <a:buNone/>
              <a:defRPr>
                <a:solidFill>
                  <a:schemeClr val="accent2"/>
                </a:solidFill>
              </a:defRPr>
            </a:lvl8pPr>
            <a:lvl9pPr lvl="8" rtl="0">
              <a:spcBef>
                <a:spcPts val="0"/>
              </a:spcBef>
              <a:spcAft>
                <a:spcPts val="0"/>
              </a:spcAft>
              <a:buClr>
                <a:schemeClr val="accent2"/>
              </a:buClr>
              <a:buSzPts val="3500"/>
              <a:buNone/>
              <a:defRPr>
                <a:solidFill>
                  <a:schemeClr val="accent2"/>
                </a:solidFill>
              </a:defRPr>
            </a:lvl9pPr>
          </a:lstStyle>
          <a:p/>
        </p:txBody>
      </p:sp>
      <p:grpSp>
        <p:nvGrpSpPr>
          <p:cNvPr id="158" name="Google Shape;158;p9"/>
          <p:cNvGrpSpPr/>
          <p:nvPr/>
        </p:nvGrpSpPr>
        <p:grpSpPr>
          <a:xfrm>
            <a:off x="399075" y="245440"/>
            <a:ext cx="8418956" cy="4570805"/>
            <a:chOff x="399075" y="245440"/>
            <a:chExt cx="8418956" cy="4570805"/>
          </a:xfrm>
        </p:grpSpPr>
        <p:sp>
          <p:nvSpPr>
            <p:cNvPr id="159" name="Google Shape;159;p9"/>
            <p:cNvSpPr/>
            <p:nvPr/>
          </p:nvSpPr>
          <p:spPr>
            <a:xfrm flipH="1">
              <a:off x="402745" y="40988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9"/>
            <p:cNvSpPr/>
            <p:nvPr/>
          </p:nvSpPr>
          <p:spPr>
            <a:xfrm flipH="1">
              <a:off x="6057132" y="387741"/>
              <a:ext cx="303549" cy="303519"/>
            </a:xfrm>
            <a:custGeom>
              <a:rect b="b" l="l" r="r" t="t"/>
              <a:pathLst>
                <a:path extrusionOk="0" h="10308" w="10309">
                  <a:moveTo>
                    <a:pt x="4104" y="0"/>
                  </a:moveTo>
                  <a:lnTo>
                    <a:pt x="4104" y="4137"/>
                  </a:lnTo>
                  <a:lnTo>
                    <a:pt x="1" y="4137"/>
                  </a:lnTo>
                  <a:lnTo>
                    <a:pt x="1" y="6205"/>
                  </a:lnTo>
                  <a:lnTo>
                    <a:pt x="4104" y="6205"/>
                  </a:lnTo>
                  <a:lnTo>
                    <a:pt x="4104" y="10308"/>
                  </a:lnTo>
                  <a:lnTo>
                    <a:pt x="6172" y="10308"/>
                  </a:lnTo>
                  <a:lnTo>
                    <a:pt x="6172" y="6205"/>
                  </a:lnTo>
                  <a:lnTo>
                    <a:pt x="10308" y="6205"/>
                  </a:lnTo>
                  <a:lnTo>
                    <a:pt x="10308" y="4137"/>
                  </a:lnTo>
                  <a:lnTo>
                    <a:pt x="6172" y="4137"/>
                  </a:lnTo>
                  <a:lnTo>
                    <a:pt x="6172"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9"/>
            <p:cNvSpPr/>
            <p:nvPr/>
          </p:nvSpPr>
          <p:spPr>
            <a:xfrm flipH="1">
              <a:off x="444778" y="269624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9"/>
            <p:cNvSpPr/>
            <p:nvPr/>
          </p:nvSpPr>
          <p:spPr>
            <a:xfrm flipH="1">
              <a:off x="8772322" y="2666801"/>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9"/>
            <p:cNvSpPr/>
            <p:nvPr/>
          </p:nvSpPr>
          <p:spPr>
            <a:xfrm flipH="1">
              <a:off x="8435211" y="332154"/>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9"/>
            <p:cNvSpPr/>
            <p:nvPr/>
          </p:nvSpPr>
          <p:spPr>
            <a:xfrm flipH="1">
              <a:off x="3855569" y="245440"/>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9"/>
            <p:cNvSpPr/>
            <p:nvPr/>
          </p:nvSpPr>
          <p:spPr>
            <a:xfrm flipH="1">
              <a:off x="399075" y="26594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9"/>
            <p:cNvSpPr/>
            <p:nvPr/>
          </p:nvSpPr>
          <p:spPr>
            <a:xfrm flipH="1">
              <a:off x="399087" y="149351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9"/>
            <p:cNvSpPr/>
            <p:nvPr/>
          </p:nvSpPr>
          <p:spPr>
            <a:xfrm flipH="1">
              <a:off x="2952618" y="472956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9"/>
            <p:cNvSpPr/>
            <p:nvPr/>
          </p:nvSpPr>
          <p:spPr>
            <a:xfrm flipH="1">
              <a:off x="5926604" y="4585214"/>
              <a:ext cx="194514" cy="193513"/>
            </a:xfrm>
            <a:custGeom>
              <a:rect b="b" l="l" r="r" t="t"/>
              <a:pathLst>
                <a:path extrusionOk="0" h="6572" w="6606">
                  <a:moveTo>
                    <a:pt x="2636" y="0"/>
                  </a:moveTo>
                  <a:lnTo>
                    <a:pt x="2636" y="2636"/>
                  </a:lnTo>
                  <a:lnTo>
                    <a:pt x="1" y="2636"/>
                  </a:lnTo>
                  <a:lnTo>
                    <a:pt x="1" y="3937"/>
                  </a:lnTo>
                  <a:lnTo>
                    <a:pt x="2636" y="3937"/>
                  </a:lnTo>
                  <a:lnTo>
                    <a:pt x="2636" y="6572"/>
                  </a:lnTo>
                  <a:lnTo>
                    <a:pt x="3970" y="6572"/>
                  </a:lnTo>
                  <a:lnTo>
                    <a:pt x="3970" y="3937"/>
                  </a:lnTo>
                  <a:lnTo>
                    <a:pt x="6605" y="3937"/>
                  </a:lnTo>
                  <a:lnTo>
                    <a:pt x="6605" y="2636"/>
                  </a:lnTo>
                  <a:lnTo>
                    <a:pt x="3970" y="2636"/>
                  </a:lnTo>
                  <a:lnTo>
                    <a:pt x="3970"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9" name="Shape 169"/>
        <p:cNvGrpSpPr/>
        <p:nvPr/>
      </p:nvGrpSpPr>
      <p:grpSpPr>
        <a:xfrm>
          <a:off x="0" y="0"/>
          <a:ext cx="0" cy="0"/>
          <a:chOff x="0" y="0"/>
          <a:chExt cx="0" cy="0"/>
        </a:xfrm>
      </p:grpSpPr>
      <p:sp>
        <p:nvSpPr>
          <p:cNvPr id="170" name="Google Shape;170;p10"/>
          <p:cNvSpPr txBox="1"/>
          <p:nvPr>
            <p:ph type="title"/>
          </p:nvPr>
        </p:nvSpPr>
        <p:spPr>
          <a:xfrm>
            <a:off x="713225" y="2658725"/>
            <a:ext cx="3476100" cy="21576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3500"/>
              <a:buNone/>
              <a:defRPr sz="3000"/>
            </a:lvl1pPr>
            <a:lvl2pPr lvl="1" rtl="0" algn="ctr">
              <a:spcBef>
                <a:spcPts val="0"/>
              </a:spcBef>
              <a:spcAft>
                <a:spcPts val="0"/>
              </a:spcAft>
              <a:buClr>
                <a:schemeClr val="accent2"/>
              </a:buClr>
              <a:buSzPts val="3500"/>
              <a:buNone/>
              <a:defRPr>
                <a:solidFill>
                  <a:schemeClr val="accent2"/>
                </a:solidFill>
              </a:defRPr>
            </a:lvl2pPr>
            <a:lvl3pPr lvl="2" rtl="0" algn="ctr">
              <a:spcBef>
                <a:spcPts val="0"/>
              </a:spcBef>
              <a:spcAft>
                <a:spcPts val="0"/>
              </a:spcAft>
              <a:buClr>
                <a:schemeClr val="accent2"/>
              </a:buClr>
              <a:buSzPts val="3500"/>
              <a:buNone/>
              <a:defRPr>
                <a:solidFill>
                  <a:schemeClr val="accent2"/>
                </a:solidFill>
              </a:defRPr>
            </a:lvl3pPr>
            <a:lvl4pPr lvl="3" rtl="0" algn="ctr">
              <a:spcBef>
                <a:spcPts val="0"/>
              </a:spcBef>
              <a:spcAft>
                <a:spcPts val="0"/>
              </a:spcAft>
              <a:buClr>
                <a:schemeClr val="accent2"/>
              </a:buClr>
              <a:buSzPts val="3500"/>
              <a:buNone/>
              <a:defRPr>
                <a:solidFill>
                  <a:schemeClr val="accent2"/>
                </a:solidFill>
              </a:defRPr>
            </a:lvl4pPr>
            <a:lvl5pPr lvl="4" rtl="0" algn="ctr">
              <a:spcBef>
                <a:spcPts val="0"/>
              </a:spcBef>
              <a:spcAft>
                <a:spcPts val="0"/>
              </a:spcAft>
              <a:buClr>
                <a:schemeClr val="accent2"/>
              </a:buClr>
              <a:buSzPts val="3500"/>
              <a:buNone/>
              <a:defRPr>
                <a:solidFill>
                  <a:schemeClr val="accent2"/>
                </a:solidFill>
              </a:defRPr>
            </a:lvl5pPr>
            <a:lvl6pPr lvl="5" rtl="0" algn="ctr">
              <a:spcBef>
                <a:spcPts val="0"/>
              </a:spcBef>
              <a:spcAft>
                <a:spcPts val="0"/>
              </a:spcAft>
              <a:buClr>
                <a:schemeClr val="accent2"/>
              </a:buClr>
              <a:buSzPts val="3500"/>
              <a:buNone/>
              <a:defRPr>
                <a:solidFill>
                  <a:schemeClr val="accent2"/>
                </a:solidFill>
              </a:defRPr>
            </a:lvl6pPr>
            <a:lvl7pPr lvl="6" rtl="0" algn="ctr">
              <a:spcBef>
                <a:spcPts val="0"/>
              </a:spcBef>
              <a:spcAft>
                <a:spcPts val="0"/>
              </a:spcAft>
              <a:buClr>
                <a:schemeClr val="accent2"/>
              </a:buClr>
              <a:buSzPts val="3500"/>
              <a:buNone/>
              <a:defRPr>
                <a:solidFill>
                  <a:schemeClr val="accent2"/>
                </a:solidFill>
              </a:defRPr>
            </a:lvl7pPr>
            <a:lvl8pPr lvl="7" rtl="0" algn="ctr">
              <a:spcBef>
                <a:spcPts val="0"/>
              </a:spcBef>
              <a:spcAft>
                <a:spcPts val="0"/>
              </a:spcAft>
              <a:buClr>
                <a:schemeClr val="accent2"/>
              </a:buClr>
              <a:buSzPts val="3500"/>
              <a:buNone/>
              <a:defRPr>
                <a:solidFill>
                  <a:schemeClr val="accent2"/>
                </a:solidFill>
              </a:defRPr>
            </a:lvl8pPr>
            <a:lvl9pPr lvl="8" rtl="0" algn="ctr">
              <a:spcBef>
                <a:spcPts val="0"/>
              </a:spcBef>
              <a:spcAft>
                <a:spcPts val="0"/>
              </a:spcAft>
              <a:buClr>
                <a:schemeClr val="accent2"/>
              </a:buClr>
              <a:buSzPts val="3500"/>
              <a:buNone/>
              <a:defRPr>
                <a:solidFill>
                  <a:schemeClr val="accent2"/>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theme" Target="../theme/theme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100" y="539400"/>
            <a:ext cx="77178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1pPr>
            <a:lvl2pPr lvl="1"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2pPr>
            <a:lvl3pPr lvl="2"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3pPr>
            <a:lvl4pPr lvl="3"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4pPr>
            <a:lvl5pPr lvl="4"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5pPr>
            <a:lvl6pPr lvl="5"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6pPr>
            <a:lvl7pPr lvl="6"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7pPr>
            <a:lvl8pPr lvl="7"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8pPr>
            <a:lvl9pPr lvl="8" rtl="0">
              <a:spcBef>
                <a:spcPts val="0"/>
              </a:spcBef>
              <a:spcAft>
                <a:spcPts val="0"/>
              </a:spcAft>
              <a:buClr>
                <a:schemeClr val="dk1"/>
              </a:buClr>
              <a:buSzPts val="3500"/>
              <a:buFont typeface="Hepta Slab"/>
              <a:buNone/>
              <a:defRPr b="1" sz="3500">
                <a:solidFill>
                  <a:schemeClr val="dk1"/>
                </a:solidFill>
                <a:latin typeface="Hepta Slab"/>
                <a:ea typeface="Hepta Slab"/>
                <a:cs typeface="Hepta Slab"/>
                <a:sym typeface="Hepta Slab"/>
              </a:defRPr>
            </a:lvl9pPr>
          </a:lstStyle>
          <a:p/>
        </p:txBody>
      </p:sp>
      <p:sp>
        <p:nvSpPr>
          <p:cNvPr id="7" name="Google Shape;7;p1"/>
          <p:cNvSpPr txBox="1"/>
          <p:nvPr>
            <p:ph idx="1" type="body"/>
          </p:nvPr>
        </p:nvSpPr>
        <p:spPr>
          <a:xfrm>
            <a:off x="713100" y="1152475"/>
            <a:ext cx="77178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indent="-317500" lvl="1" marL="9144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2pPr>
            <a:lvl3pPr indent="-317500" lvl="2" marL="13716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3pPr>
            <a:lvl4pPr indent="-317500" lvl="3" marL="18288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4pPr>
            <a:lvl5pPr indent="-317500" lvl="4" marL="22860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5pPr>
            <a:lvl6pPr indent="-317500" lvl="5" marL="27432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6pPr>
            <a:lvl7pPr indent="-317500" lvl="6" marL="32004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7pPr>
            <a:lvl8pPr indent="-317500" lvl="7" marL="3657600">
              <a:lnSpc>
                <a:spcPct val="115000"/>
              </a:lnSpc>
              <a:spcBef>
                <a:spcPts val="1600"/>
              </a:spcBef>
              <a:spcAft>
                <a:spcPts val="0"/>
              </a:spcAft>
              <a:buClr>
                <a:schemeClr val="dk1"/>
              </a:buClr>
              <a:buSzPts val="1400"/>
              <a:buFont typeface="Inter"/>
              <a:buChar char="○"/>
              <a:defRPr>
                <a:solidFill>
                  <a:schemeClr val="dk1"/>
                </a:solidFill>
                <a:latin typeface="Inter"/>
                <a:ea typeface="Inter"/>
                <a:cs typeface="Inter"/>
                <a:sym typeface="Inter"/>
              </a:defRPr>
            </a:lvl8pPr>
            <a:lvl9pPr indent="-317500" lvl="8" marL="4114800">
              <a:lnSpc>
                <a:spcPct val="115000"/>
              </a:lnSpc>
              <a:spcBef>
                <a:spcPts val="1600"/>
              </a:spcBef>
              <a:spcAft>
                <a:spcPts val="1600"/>
              </a:spcAft>
              <a:buClr>
                <a:schemeClr val="dk1"/>
              </a:buClr>
              <a:buSzPts val="1400"/>
              <a:buFont typeface="Inter"/>
              <a:buChar char="■"/>
              <a:defRPr>
                <a:solidFill>
                  <a:schemeClr val="dk1"/>
                </a:solidFill>
                <a:latin typeface="Inter"/>
                <a:ea typeface="Inter"/>
                <a:cs typeface="Inter"/>
                <a:sym typeface="Inter"/>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EA4335"/>
          </p15:clr>
        </p15:guide>
        <p15:guide id="2" pos="2880">
          <p15:clr>
            <a:srgbClr val="EA4335"/>
          </p15:clr>
        </p15:guide>
        <p15:guide id="3" pos="449">
          <p15:clr>
            <a:srgbClr val="EA4335"/>
          </p15:clr>
        </p15:guide>
        <p15:guide id="4" pos="5311">
          <p15:clr>
            <a:srgbClr val="EA4335"/>
          </p15:clr>
        </p15:guide>
        <p15:guide id="5" orient="horz" pos="340">
          <p15:clr>
            <a:srgbClr val="EA4335"/>
          </p15:clr>
        </p15:guide>
        <p15:guide id="6" orient="horz" pos="2897">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3.xml"/><Relationship Id="rId3" Type="http://schemas.openxmlformats.org/officeDocument/2006/relationships/hyperlink" Target="mailto:epidemiologiaguti@gmail.com" TargetMode="Externa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14.png"/><Relationship Id="rId5"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9.jpg"/><Relationship Id="rId4" Type="http://schemas.openxmlformats.org/officeDocument/2006/relationships/image" Target="../media/image32.jpg"/><Relationship Id="rId5" Type="http://schemas.openxmlformats.org/officeDocument/2006/relationships/image" Target="../media/image21.jpg"/><Relationship Id="rId6" Type="http://schemas.openxmlformats.org/officeDocument/2006/relationships/image" Target="../media/image28.jpg"/><Relationship Id="rId7"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2.png"/><Relationship Id="rId4"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27.png"/><Relationship Id="rId7" Type="http://schemas.openxmlformats.org/officeDocument/2006/relationships/hyperlink" Target="https://www.argentina.gob.ar/sites/default/files/2025/01/ben-776-39.pdf" TargetMode="External"/><Relationship Id="rId8"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0.xm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1.xml"/><Relationship Id="rId3"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 Id="rId3"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hyperlink" Target="mailto:epidemiologiaguti@gmail.com" TargetMode="External"/><Relationship Id="rId4" Type="http://schemas.openxmlformats.org/officeDocument/2006/relationships/image" Target="../media/image20.png"/><Relationship Id="rId5"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image" Target="../media/image20.pn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31.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 Id="rId3"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8.xml"/><Relationship Id="rId3" Type="http://schemas.openxmlformats.org/officeDocument/2006/relationships/hyperlink" Target="mailto:epidemiologiaguti@gmail.com" TargetMode="Externa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2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3.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3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4.xml"/><Relationship Id="rId3" Type="http://schemas.openxmlformats.org/officeDocument/2006/relationships/image" Target="../media/image2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5.xml"/><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3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43"/>
          <p:cNvSpPr/>
          <p:nvPr/>
        </p:nvSpPr>
        <p:spPr>
          <a:xfrm>
            <a:off x="1558555" y="3087675"/>
            <a:ext cx="6189236" cy="1990475"/>
          </a:xfrm>
          <a:custGeom>
            <a:rect b="b" l="l" r="r" t="t"/>
            <a:pathLst>
              <a:path extrusionOk="0" h="97740" w="193323">
                <a:moveTo>
                  <a:pt x="63022" y="0"/>
                </a:moveTo>
                <a:cubicBezTo>
                  <a:pt x="44464" y="0"/>
                  <a:pt x="26165" y="11312"/>
                  <a:pt x="13877" y="35128"/>
                </a:cubicBezTo>
                <a:cubicBezTo>
                  <a:pt x="0" y="62081"/>
                  <a:pt x="8340" y="90368"/>
                  <a:pt x="10941" y="97740"/>
                </a:cubicBezTo>
                <a:lnTo>
                  <a:pt x="178027" y="97740"/>
                </a:lnTo>
                <a:cubicBezTo>
                  <a:pt x="193322" y="34172"/>
                  <a:pt x="166353" y="19552"/>
                  <a:pt x="140110" y="19552"/>
                </a:cubicBezTo>
                <a:cubicBezTo>
                  <a:pt x="137392" y="19552"/>
                  <a:pt x="134682" y="19708"/>
                  <a:pt x="132028" y="19984"/>
                </a:cubicBezTo>
                <a:cubicBezTo>
                  <a:pt x="128688" y="20327"/>
                  <a:pt x="125748" y="20487"/>
                  <a:pt x="123124" y="20487"/>
                </a:cubicBezTo>
                <a:cubicBezTo>
                  <a:pt x="103310" y="20487"/>
                  <a:pt x="101422" y="11376"/>
                  <a:pt x="80391" y="3305"/>
                </a:cubicBezTo>
                <a:cubicBezTo>
                  <a:pt x="74694" y="1114"/>
                  <a:pt x="68845" y="0"/>
                  <a:pt x="63022"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93" name="Google Shape;1093;p43"/>
          <p:cNvGrpSpPr/>
          <p:nvPr/>
        </p:nvGrpSpPr>
        <p:grpSpPr>
          <a:xfrm>
            <a:off x="2105966" y="3087676"/>
            <a:ext cx="4085023" cy="2023372"/>
            <a:chOff x="2535263" y="3087676"/>
            <a:chExt cx="4085023" cy="2023372"/>
          </a:xfrm>
        </p:grpSpPr>
        <p:sp>
          <p:nvSpPr>
            <p:cNvPr id="1094" name="Google Shape;1094;p43"/>
            <p:cNvSpPr/>
            <p:nvPr/>
          </p:nvSpPr>
          <p:spPr>
            <a:xfrm>
              <a:off x="2535263" y="3087676"/>
              <a:ext cx="4085023" cy="2023372"/>
            </a:xfrm>
            <a:custGeom>
              <a:rect b="b" l="l" r="r" t="t"/>
              <a:pathLst>
                <a:path extrusionOk="0" h="68717" w="138734">
                  <a:moveTo>
                    <a:pt x="69350" y="0"/>
                  </a:moveTo>
                  <a:cubicBezTo>
                    <a:pt x="61778" y="0"/>
                    <a:pt x="54440" y="1235"/>
                    <a:pt x="47602" y="3469"/>
                  </a:cubicBezTo>
                  <a:cubicBezTo>
                    <a:pt x="43465" y="4837"/>
                    <a:pt x="39496" y="6605"/>
                    <a:pt x="35760" y="8673"/>
                  </a:cubicBezTo>
                  <a:cubicBezTo>
                    <a:pt x="33258" y="10074"/>
                    <a:pt x="30823" y="11609"/>
                    <a:pt x="28555" y="13276"/>
                  </a:cubicBezTo>
                  <a:cubicBezTo>
                    <a:pt x="23851" y="16712"/>
                    <a:pt x="19582" y="20715"/>
                    <a:pt x="15912" y="25152"/>
                  </a:cubicBezTo>
                  <a:lnTo>
                    <a:pt x="15912" y="25185"/>
                  </a:lnTo>
                  <a:cubicBezTo>
                    <a:pt x="7173" y="35726"/>
                    <a:pt x="1469" y="48902"/>
                    <a:pt x="234" y="63346"/>
                  </a:cubicBezTo>
                  <a:cubicBezTo>
                    <a:pt x="101" y="65114"/>
                    <a:pt x="1" y="66915"/>
                    <a:pt x="1" y="68716"/>
                  </a:cubicBezTo>
                  <a:lnTo>
                    <a:pt x="138733" y="68716"/>
                  </a:lnTo>
                  <a:cubicBezTo>
                    <a:pt x="138533" y="47634"/>
                    <a:pt x="128926" y="28788"/>
                    <a:pt x="113916" y="16212"/>
                  </a:cubicBezTo>
                  <a:cubicBezTo>
                    <a:pt x="113382" y="15745"/>
                    <a:pt x="112848" y="15311"/>
                    <a:pt x="112314" y="14878"/>
                  </a:cubicBezTo>
                  <a:cubicBezTo>
                    <a:pt x="109045" y="12309"/>
                    <a:pt x="105543" y="10041"/>
                    <a:pt x="101840" y="8073"/>
                  </a:cubicBezTo>
                  <a:cubicBezTo>
                    <a:pt x="94268" y="4037"/>
                    <a:pt x="85896" y="1401"/>
                    <a:pt x="77023" y="434"/>
                  </a:cubicBezTo>
                  <a:cubicBezTo>
                    <a:pt x="74487" y="134"/>
                    <a:pt x="71952" y="0"/>
                    <a:pt x="69350"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43"/>
            <p:cNvSpPr/>
            <p:nvPr/>
          </p:nvSpPr>
          <p:spPr>
            <a:xfrm>
              <a:off x="2542153" y="3765942"/>
              <a:ext cx="1407530" cy="1345106"/>
            </a:xfrm>
            <a:custGeom>
              <a:rect b="b" l="l" r="r" t="t"/>
              <a:pathLst>
                <a:path extrusionOk="0" h="45682" w="47802">
                  <a:moveTo>
                    <a:pt x="32484" y="1"/>
                  </a:moveTo>
                  <a:cubicBezTo>
                    <a:pt x="30817" y="1"/>
                    <a:pt x="28695" y="1100"/>
                    <a:pt x="28754" y="2917"/>
                  </a:cubicBezTo>
                  <a:cubicBezTo>
                    <a:pt x="28854" y="4919"/>
                    <a:pt x="30422" y="8288"/>
                    <a:pt x="28988" y="9422"/>
                  </a:cubicBezTo>
                  <a:cubicBezTo>
                    <a:pt x="28073" y="10124"/>
                    <a:pt x="27402" y="11016"/>
                    <a:pt x="26456" y="11016"/>
                  </a:cubicBezTo>
                  <a:cubicBezTo>
                    <a:pt x="25920" y="11016"/>
                    <a:pt x="25294" y="10729"/>
                    <a:pt x="24485" y="9956"/>
                  </a:cubicBezTo>
                  <a:cubicBezTo>
                    <a:pt x="22250" y="7821"/>
                    <a:pt x="17880" y="6753"/>
                    <a:pt x="16612" y="4652"/>
                  </a:cubicBezTo>
                  <a:cubicBezTo>
                    <a:pt x="16112" y="3818"/>
                    <a:pt x="15745" y="2984"/>
                    <a:pt x="15678" y="2150"/>
                  </a:cubicBezTo>
                  <a:cubicBezTo>
                    <a:pt x="6939" y="12691"/>
                    <a:pt x="1235" y="25867"/>
                    <a:pt x="0" y="40311"/>
                  </a:cubicBezTo>
                  <a:cubicBezTo>
                    <a:pt x="801" y="41178"/>
                    <a:pt x="1435" y="42012"/>
                    <a:pt x="1768" y="42779"/>
                  </a:cubicBezTo>
                  <a:cubicBezTo>
                    <a:pt x="2202" y="43780"/>
                    <a:pt x="2769" y="44747"/>
                    <a:pt x="3436" y="45681"/>
                  </a:cubicBezTo>
                  <a:lnTo>
                    <a:pt x="12142" y="45681"/>
                  </a:lnTo>
                  <a:cubicBezTo>
                    <a:pt x="12266" y="43587"/>
                    <a:pt x="12474" y="39046"/>
                    <a:pt x="15027" y="39046"/>
                  </a:cubicBezTo>
                  <a:cubicBezTo>
                    <a:pt x="15239" y="39046"/>
                    <a:pt x="15467" y="39077"/>
                    <a:pt x="15712" y="39143"/>
                  </a:cubicBezTo>
                  <a:cubicBezTo>
                    <a:pt x="19147" y="40044"/>
                    <a:pt x="22984" y="41111"/>
                    <a:pt x="25085" y="42712"/>
                  </a:cubicBezTo>
                  <a:cubicBezTo>
                    <a:pt x="25324" y="42890"/>
                    <a:pt x="25504" y="42970"/>
                    <a:pt x="25639" y="42970"/>
                  </a:cubicBezTo>
                  <a:cubicBezTo>
                    <a:pt x="26689" y="42970"/>
                    <a:pt x="24933" y="38099"/>
                    <a:pt x="26086" y="36975"/>
                  </a:cubicBezTo>
                  <a:cubicBezTo>
                    <a:pt x="27353" y="35707"/>
                    <a:pt x="31356" y="35007"/>
                    <a:pt x="31490" y="33039"/>
                  </a:cubicBezTo>
                  <a:cubicBezTo>
                    <a:pt x="31623" y="31071"/>
                    <a:pt x="32924" y="26401"/>
                    <a:pt x="35893" y="24466"/>
                  </a:cubicBezTo>
                  <a:cubicBezTo>
                    <a:pt x="38862" y="22531"/>
                    <a:pt x="41897" y="22531"/>
                    <a:pt x="43231" y="21230"/>
                  </a:cubicBezTo>
                  <a:cubicBezTo>
                    <a:pt x="44599" y="19963"/>
                    <a:pt x="47801" y="14559"/>
                    <a:pt x="46901" y="12591"/>
                  </a:cubicBezTo>
                  <a:cubicBezTo>
                    <a:pt x="46000" y="10656"/>
                    <a:pt x="43131" y="6587"/>
                    <a:pt x="41764" y="4652"/>
                  </a:cubicBezTo>
                  <a:cubicBezTo>
                    <a:pt x="41235" y="3891"/>
                    <a:pt x="40592" y="3674"/>
                    <a:pt x="39894" y="3674"/>
                  </a:cubicBezTo>
                  <a:cubicBezTo>
                    <a:pt x="38960" y="3674"/>
                    <a:pt x="37928" y="4064"/>
                    <a:pt x="36940" y="4064"/>
                  </a:cubicBezTo>
                  <a:cubicBezTo>
                    <a:pt x="36756" y="4064"/>
                    <a:pt x="36573" y="4050"/>
                    <a:pt x="36393" y="4018"/>
                  </a:cubicBezTo>
                  <a:cubicBezTo>
                    <a:pt x="34525" y="3684"/>
                    <a:pt x="34759" y="349"/>
                    <a:pt x="33057" y="48"/>
                  </a:cubicBezTo>
                  <a:cubicBezTo>
                    <a:pt x="32876" y="16"/>
                    <a:pt x="32683" y="1"/>
                    <a:pt x="32484"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43"/>
            <p:cNvSpPr/>
            <p:nvPr/>
          </p:nvSpPr>
          <p:spPr>
            <a:xfrm>
              <a:off x="3334783" y="3343053"/>
              <a:ext cx="446946" cy="320450"/>
            </a:xfrm>
            <a:custGeom>
              <a:rect b="b" l="l" r="r" t="t"/>
              <a:pathLst>
                <a:path extrusionOk="0" h="10883" w="15179">
                  <a:moveTo>
                    <a:pt x="8607" y="0"/>
                  </a:moveTo>
                  <a:cubicBezTo>
                    <a:pt x="6105" y="1401"/>
                    <a:pt x="3670" y="2936"/>
                    <a:pt x="1402" y="4603"/>
                  </a:cubicBezTo>
                  <a:cubicBezTo>
                    <a:pt x="1368" y="4937"/>
                    <a:pt x="1268" y="5271"/>
                    <a:pt x="1135" y="5604"/>
                  </a:cubicBezTo>
                  <a:cubicBezTo>
                    <a:pt x="1" y="7739"/>
                    <a:pt x="2469" y="9474"/>
                    <a:pt x="5571" y="9874"/>
                  </a:cubicBezTo>
                  <a:cubicBezTo>
                    <a:pt x="7566" y="10129"/>
                    <a:pt x="9466" y="10882"/>
                    <a:pt x="10979" y="10882"/>
                  </a:cubicBezTo>
                  <a:cubicBezTo>
                    <a:pt x="11845" y="10882"/>
                    <a:pt x="12585" y="10636"/>
                    <a:pt x="13143" y="9907"/>
                  </a:cubicBezTo>
                  <a:cubicBezTo>
                    <a:pt x="14644" y="7906"/>
                    <a:pt x="15178" y="5704"/>
                    <a:pt x="12209" y="4003"/>
                  </a:cubicBezTo>
                  <a:cubicBezTo>
                    <a:pt x="10175" y="2836"/>
                    <a:pt x="9441" y="1301"/>
                    <a:pt x="860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43"/>
            <p:cNvSpPr/>
            <p:nvPr/>
          </p:nvSpPr>
          <p:spPr>
            <a:xfrm>
              <a:off x="3936874" y="3087676"/>
              <a:ext cx="866331" cy="753144"/>
            </a:xfrm>
            <a:custGeom>
              <a:rect b="b" l="l" r="r" t="t"/>
              <a:pathLst>
                <a:path extrusionOk="0" h="25578" w="29422">
                  <a:moveTo>
                    <a:pt x="21749" y="0"/>
                  </a:moveTo>
                  <a:cubicBezTo>
                    <a:pt x="14177" y="0"/>
                    <a:pt x="6839" y="1235"/>
                    <a:pt x="1" y="3469"/>
                  </a:cubicBezTo>
                  <a:cubicBezTo>
                    <a:pt x="835" y="6271"/>
                    <a:pt x="5371" y="7105"/>
                    <a:pt x="4204" y="10575"/>
                  </a:cubicBezTo>
                  <a:cubicBezTo>
                    <a:pt x="2936" y="14244"/>
                    <a:pt x="2135" y="16345"/>
                    <a:pt x="3570" y="19314"/>
                  </a:cubicBezTo>
                  <a:cubicBezTo>
                    <a:pt x="4968" y="22143"/>
                    <a:pt x="8669" y="25578"/>
                    <a:pt x="9996" y="25578"/>
                  </a:cubicBezTo>
                  <a:cubicBezTo>
                    <a:pt x="10061" y="25578"/>
                    <a:pt x="10121" y="25569"/>
                    <a:pt x="10175" y="25552"/>
                  </a:cubicBezTo>
                  <a:cubicBezTo>
                    <a:pt x="11309" y="25152"/>
                    <a:pt x="13143" y="17079"/>
                    <a:pt x="16145" y="15411"/>
                  </a:cubicBezTo>
                  <a:cubicBezTo>
                    <a:pt x="19148" y="13743"/>
                    <a:pt x="27620" y="10841"/>
                    <a:pt x="28021" y="9807"/>
                  </a:cubicBezTo>
                  <a:cubicBezTo>
                    <a:pt x="28254" y="9174"/>
                    <a:pt x="28988" y="4370"/>
                    <a:pt x="29422" y="434"/>
                  </a:cubicBezTo>
                  <a:cubicBezTo>
                    <a:pt x="26886" y="134"/>
                    <a:pt x="24351" y="0"/>
                    <a:pt x="21749"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43"/>
            <p:cNvSpPr/>
            <p:nvPr/>
          </p:nvSpPr>
          <p:spPr>
            <a:xfrm>
              <a:off x="4482991" y="3321263"/>
              <a:ext cx="2137295" cy="1789785"/>
            </a:xfrm>
            <a:custGeom>
              <a:rect b="b" l="l" r="r" t="t"/>
              <a:pathLst>
                <a:path extrusionOk="0" h="60784" w="72586">
                  <a:moveTo>
                    <a:pt x="34557" y="0"/>
                  </a:moveTo>
                  <a:cubicBezTo>
                    <a:pt x="34321" y="0"/>
                    <a:pt x="34087" y="22"/>
                    <a:pt x="33858" y="73"/>
                  </a:cubicBezTo>
                  <a:cubicBezTo>
                    <a:pt x="31022" y="540"/>
                    <a:pt x="26186" y="2842"/>
                    <a:pt x="24751" y="5043"/>
                  </a:cubicBezTo>
                  <a:cubicBezTo>
                    <a:pt x="23350" y="7245"/>
                    <a:pt x="20648" y="11715"/>
                    <a:pt x="19147" y="12649"/>
                  </a:cubicBezTo>
                  <a:cubicBezTo>
                    <a:pt x="17646" y="13616"/>
                    <a:pt x="16245" y="15684"/>
                    <a:pt x="16545" y="17519"/>
                  </a:cubicBezTo>
                  <a:cubicBezTo>
                    <a:pt x="16837" y="19153"/>
                    <a:pt x="17972" y="20328"/>
                    <a:pt x="18765" y="20328"/>
                  </a:cubicBezTo>
                  <a:cubicBezTo>
                    <a:pt x="18878" y="20328"/>
                    <a:pt x="18985" y="20304"/>
                    <a:pt x="19080" y="20254"/>
                  </a:cubicBezTo>
                  <a:cubicBezTo>
                    <a:pt x="19752" y="19875"/>
                    <a:pt x="20857" y="18244"/>
                    <a:pt x="21324" y="18244"/>
                  </a:cubicBezTo>
                  <a:cubicBezTo>
                    <a:pt x="21391" y="18244"/>
                    <a:pt x="21445" y="18278"/>
                    <a:pt x="21482" y="18353"/>
                  </a:cubicBezTo>
                  <a:cubicBezTo>
                    <a:pt x="21816" y="18953"/>
                    <a:pt x="22316" y="21322"/>
                    <a:pt x="22816" y="22456"/>
                  </a:cubicBezTo>
                  <a:cubicBezTo>
                    <a:pt x="23120" y="23101"/>
                    <a:pt x="23424" y="23390"/>
                    <a:pt x="23826" y="23390"/>
                  </a:cubicBezTo>
                  <a:cubicBezTo>
                    <a:pt x="24131" y="23390"/>
                    <a:pt x="24491" y="23225"/>
                    <a:pt x="24951" y="22923"/>
                  </a:cubicBezTo>
                  <a:cubicBezTo>
                    <a:pt x="25985" y="22222"/>
                    <a:pt x="26486" y="19153"/>
                    <a:pt x="26419" y="17619"/>
                  </a:cubicBezTo>
                  <a:cubicBezTo>
                    <a:pt x="26352" y="16084"/>
                    <a:pt x="26319" y="12882"/>
                    <a:pt x="28087" y="11715"/>
                  </a:cubicBezTo>
                  <a:cubicBezTo>
                    <a:pt x="29656" y="10658"/>
                    <a:pt x="30571" y="8400"/>
                    <a:pt x="31595" y="8400"/>
                  </a:cubicBezTo>
                  <a:cubicBezTo>
                    <a:pt x="31703" y="8400"/>
                    <a:pt x="31812" y="8425"/>
                    <a:pt x="31923" y="8479"/>
                  </a:cubicBezTo>
                  <a:cubicBezTo>
                    <a:pt x="33124" y="9046"/>
                    <a:pt x="31623" y="10814"/>
                    <a:pt x="30956" y="12449"/>
                  </a:cubicBezTo>
                  <a:cubicBezTo>
                    <a:pt x="30288" y="14083"/>
                    <a:pt x="29721" y="16952"/>
                    <a:pt x="30655" y="16985"/>
                  </a:cubicBezTo>
                  <a:cubicBezTo>
                    <a:pt x="30672" y="16986"/>
                    <a:pt x="30689" y="16986"/>
                    <a:pt x="30708" y="16986"/>
                  </a:cubicBezTo>
                  <a:cubicBezTo>
                    <a:pt x="31408" y="16986"/>
                    <a:pt x="33363" y="16577"/>
                    <a:pt x="34626" y="16577"/>
                  </a:cubicBezTo>
                  <a:cubicBezTo>
                    <a:pt x="35257" y="16577"/>
                    <a:pt x="35715" y="16679"/>
                    <a:pt x="35759" y="16985"/>
                  </a:cubicBezTo>
                  <a:cubicBezTo>
                    <a:pt x="35892" y="17919"/>
                    <a:pt x="31456" y="17919"/>
                    <a:pt x="31623" y="19754"/>
                  </a:cubicBezTo>
                  <a:cubicBezTo>
                    <a:pt x="31823" y="21555"/>
                    <a:pt x="30389" y="22089"/>
                    <a:pt x="29488" y="23056"/>
                  </a:cubicBezTo>
                  <a:cubicBezTo>
                    <a:pt x="28649" y="23958"/>
                    <a:pt x="25087" y="26365"/>
                    <a:pt x="22877" y="26365"/>
                  </a:cubicBezTo>
                  <a:cubicBezTo>
                    <a:pt x="22716" y="26365"/>
                    <a:pt x="22562" y="26352"/>
                    <a:pt x="22416" y="26325"/>
                  </a:cubicBezTo>
                  <a:cubicBezTo>
                    <a:pt x="21827" y="26215"/>
                    <a:pt x="21166" y="26150"/>
                    <a:pt x="20489" y="26150"/>
                  </a:cubicBezTo>
                  <a:cubicBezTo>
                    <a:pt x="18716" y="26150"/>
                    <a:pt x="16835" y="26595"/>
                    <a:pt x="15845" y="27826"/>
                  </a:cubicBezTo>
                  <a:cubicBezTo>
                    <a:pt x="14477" y="29527"/>
                    <a:pt x="13577" y="31496"/>
                    <a:pt x="11775" y="32630"/>
                  </a:cubicBezTo>
                  <a:cubicBezTo>
                    <a:pt x="10007" y="33764"/>
                    <a:pt x="10875" y="38434"/>
                    <a:pt x="10641" y="39201"/>
                  </a:cubicBezTo>
                  <a:cubicBezTo>
                    <a:pt x="10641" y="39201"/>
                    <a:pt x="8447" y="38905"/>
                    <a:pt x="6816" y="38905"/>
                  </a:cubicBezTo>
                  <a:cubicBezTo>
                    <a:pt x="6001" y="38905"/>
                    <a:pt x="5326" y="38979"/>
                    <a:pt x="5137" y="39201"/>
                  </a:cubicBezTo>
                  <a:cubicBezTo>
                    <a:pt x="4537" y="39902"/>
                    <a:pt x="4804" y="42870"/>
                    <a:pt x="4437" y="43838"/>
                  </a:cubicBezTo>
                  <a:cubicBezTo>
                    <a:pt x="4103" y="44805"/>
                    <a:pt x="4136" y="46640"/>
                    <a:pt x="4837" y="46773"/>
                  </a:cubicBezTo>
                  <a:cubicBezTo>
                    <a:pt x="5450" y="46896"/>
                    <a:pt x="6486" y="47864"/>
                    <a:pt x="7038" y="47864"/>
                  </a:cubicBezTo>
                  <a:cubicBezTo>
                    <a:pt x="7087" y="47864"/>
                    <a:pt x="7132" y="47857"/>
                    <a:pt x="7172" y="47841"/>
                  </a:cubicBezTo>
                  <a:cubicBezTo>
                    <a:pt x="7706" y="47607"/>
                    <a:pt x="9474" y="46673"/>
                    <a:pt x="10508" y="46406"/>
                  </a:cubicBezTo>
                  <a:cubicBezTo>
                    <a:pt x="11542" y="46139"/>
                    <a:pt x="11575" y="44638"/>
                    <a:pt x="12342" y="43371"/>
                  </a:cubicBezTo>
                  <a:cubicBezTo>
                    <a:pt x="13110" y="42136"/>
                    <a:pt x="13110" y="39902"/>
                    <a:pt x="15845" y="39068"/>
                  </a:cubicBezTo>
                  <a:cubicBezTo>
                    <a:pt x="16799" y="38780"/>
                    <a:pt x="17634" y="38663"/>
                    <a:pt x="18345" y="38663"/>
                  </a:cubicBezTo>
                  <a:cubicBezTo>
                    <a:pt x="19697" y="38663"/>
                    <a:pt x="20600" y="39087"/>
                    <a:pt x="21015" y="39568"/>
                  </a:cubicBezTo>
                  <a:cubicBezTo>
                    <a:pt x="21682" y="40302"/>
                    <a:pt x="24985" y="41803"/>
                    <a:pt x="24951" y="43504"/>
                  </a:cubicBezTo>
                  <a:cubicBezTo>
                    <a:pt x="24951" y="43973"/>
                    <a:pt x="25112" y="44152"/>
                    <a:pt x="25344" y="44152"/>
                  </a:cubicBezTo>
                  <a:cubicBezTo>
                    <a:pt x="25969" y="44152"/>
                    <a:pt x="27108" y="42850"/>
                    <a:pt x="26986" y="42437"/>
                  </a:cubicBezTo>
                  <a:cubicBezTo>
                    <a:pt x="26853" y="41836"/>
                    <a:pt x="24151" y="39535"/>
                    <a:pt x="23317" y="38767"/>
                  </a:cubicBezTo>
                  <a:cubicBezTo>
                    <a:pt x="22483" y="38000"/>
                    <a:pt x="22216" y="36432"/>
                    <a:pt x="22950" y="36166"/>
                  </a:cubicBezTo>
                  <a:cubicBezTo>
                    <a:pt x="22974" y="36158"/>
                    <a:pt x="23001" y="36154"/>
                    <a:pt x="23029" y="36154"/>
                  </a:cubicBezTo>
                  <a:cubicBezTo>
                    <a:pt x="23840" y="36154"/>
                    <a:pt x="26072" y="39310"/>
                    <a:pt x="26653" y="39568"/>
                  </a:cubicBezTo>
                  <a:cubicBezTo>
                    <a:pt x="27253" y="39835"/>
                    <a:pt x="28320" y="40902"/>
                    <a:pt x="28187" y="41803"/>
                  </a:cubicBezTo>
                  <a:cubicBezTo>
                    <a:pt x="28087" y="42704"/>
                    <a:pt x="29655" y="46640"/>
                    <a:pt x="30288" y="46773"/>
                  </a:cubicBezTo>
                  <a:cubicBezTo>
                    <a:pt x="30335" y="46782"/>
                    <a:pt x="30383" y="46787"/>
                    <a:pt x="30434" y="46787"/>
                  </a:cubicBezTo>
                  <a:cubicBezTo>
                    <a:pt x="31115" y="46787"/>
                    <a:pt x="32138" y="45984"/>
                    <a:pt x="31890" y="45239"/>
                  </a:cubicBezTo>
                  <a:cubicBezTo>
                    <a:pt x="31623" y="44471"/>
                    <a:pt x="30455" y="43171"/>
                    <a:pt x="31289" y="42570"/>
                  </a:cubicBezTo>
                  <a:cubicBezTo>
                    <a:pt x="32090" y="42003"/>
                    <a:pt x="34258" y="42470"/>
                    <a:pt x="35225" y="41803"/>
                  </a:cubicBezTo>
                  <a:cubicBezTo>
                    <a:pt x="36226" y="41169"/>
                    <a:pt x="34725" y="40302"/>
                    <a:pt x="35592" y="38667"/>
                  </a:cubicBezTo>
                  <a:cubicBezTo>
                    <a:pt x="36374" y="37167"/>
                    <a:pt x="36921" y="34934"/>
                    <a:pt x="37865" y="34934"/>
                  </a:cubicBezTo>
                  <a:cubicBezTo>
                    <a:pt x="37929" y="34934"/>
                    <a:pt x="37994" y="34944"/>
                    <a:pt x="38061" y="34965"/>
                  </a:cubicBezTo>
                  <a:cubicBezTo>
                    <a:pt x="39139" y="35291"/>
                    <a:pt x="39161" y="38305"/>
                    <a:pt x="39882" y="38305"/>
                  </a:cubicBezTo>
                  <a:cubicBezTo>
                    <a:pt x="39897" y="38305"/>
                    <a:pt x="39913" y="38303"/>
                    <a:pt x="39929" y="38300"/>
                  </a:cubicBezTo>
                  <a:cubicBezTo>
                    <a:pt x="40349" y="38209"/>
                    <a:pt x="41248" y="37838"/>
                    <a:pt x="42261" y="37838"/>
                  </a:cubicBezTo>
                  <a:cubicBezTo>
                    <a:pt x="43099" y="37838"/>
                    <a:pt x="44014" y="38092"/>
                    <a:pt x="44799" y="38968"/>
                  </a:cubicBezTo>
                  <a:cubicBezTo>
                    <a:pt x="46533" y="40902"/>
                    <a:pt x="46033" y="41569"/>
                    <a:pt x="44232" y="41803"/>
                  </a:cubicBezTo>
                  <a:cubicBezTo>
                    <a:pt x="43920" y="41843"/>
                    <a:pt x="43559" y="41858"/>
                    <a:pt x="43173" y="41858"/>
                  </a:cubicBezTo>
                  <a:cubicBezTo>
                    <a:pt x="42214" y="41858"/>
                    <a:pt x="41094" y="41769"/>
                    <a:pt x="40142" y="41769"/>
                  </a:cubicBezTo>
                  <a:cubicBezTo>
                    <a:pt x="39262" y="41769"/>
                    <a:pt x="38525" y="41845"/>
                    <a:pt x="38194" y="42136"/>
                  </a:cubicBezTo>
                  <a:cubicBezTo>
                    <a:pt x="37327" y="42870"/>
                    <a:pt x="34158" y="43337"/>
                    <a:pt x="34125" y="44171"/>
                  </a:cubicBezTo>
                  <a:cubicBezTo>
                    <a:pt x="34125" y="44967"/>
                    <a:pt x="34884" y="47189"/>
                    <a:pt x="35880" y="47189"/>
                  </a:cubicBezTo>
                  <a:cubicBezTo>
                    <a:pt x="35928" y="47189"/>
                    <a:pt x="35977" y="47184"/>
                    <a:pt x="36026" y="47173"/>
                  </a:cubicBezTo>
                  <a:cubicBezTo>
                    <a:pt x="36906" y="46981"/>
                    <a:pt x="40006" y="46539"/>
                    <a:pt x="41293" y="46539"/>
                  </a:cubicBezTo>
                  <a:cubicBezTo>
                    <a:pt x="41568" y="46539"/>
                    <a:pt x="41760" y="46559"/>
                    <a:pt x="41830" y="46606"/>
                  </a:cubicBezTo>
                  <a:cubicBezTo>
                    <a:pt x="42230" y="46873"/>
                    <a:pt x="40729" y="52477"/>
                    <a:pt x="39562" y="52744"/>
                  </a:cubicBezTo>
                  <a:cubicBezTo>
                    <a:pt x="38428" y="52978"/>
                    <a:pt x="37494" y="53011"/>
                    <a:pt x="36426" y="53244"/>
                  </a:cubicBezTo>
                  <a:cubicBezTo>
                    <a:pt x="36262" y="53275"/>
                    <a:pt x="36059" y="53290"/>
                    <a:pt x="35830" y="53290"/>
                  </a:cubicBezTo>
                  <a:cubicBezTo>
                    <a:pt x="34572" y="53290"/>
                    <a:pt x="32510" y="52839"/>
                    <a:pt x="31523" y="52077"/>
                  </a:cubicBezTo>
                  <a:cubicBezTo>
                    <a:pt x="31204" y="51833"/>
                    <a:pt x="30833" y="51735"/>
                    <a:pt x="30422" y="51735"/>
                  </a:cubicBezTo>
                  <a:cubicBezTo>
                    <a:pt x="29369" y="51735"/>
                    <a:pt x="28053" y="52383"/>
                    <a:pt x="26686" y="52911"/>
                  </a:cubicBezTo>
                  <a:cubicBezTo>
                    <a:pt x="26360" y="53036"/>
                    <a:pt x="26022" y="53091"/>
                    <a:pt x="25681" y="53091"/>
                  </a:cubicBezTo>
                  <a:cubicBezTo>
                    <a:pt x="24028" y="53091"/>
                    <a:pt x="22301" y="51818"/>
                    <a:pt x="21582" y="51210"/>
                  </a:cubicBezTo>
                  <a:cubicBezTo>
                    <a:pt x="20748" y="50442"/>
                    <a:pt x="21716" y="48708"/>
                    <a:pt x="21582" y="47941"/>
                  </a:cubicBezTo>
                  <a:cubicBezTo>
                    <a:pt x="21478" y="47340"/>
                    <a:pt x="19514" y="46576"/>
                    <a:pt x="18042" y="46576"/>
                  </a:cubicBezTo>
                  <a:cubicBezTo>
                    <a:pt x="17633" y="46576"/>
                    <a:pt x="17262" y="46635"/>
                    <a:pt x="16979" y="46773"/>
                  </a:cubicBezTo>
                  <a:cubicBezTo>
                    <a:pt x="15711" y="47407"/>
                    <a:pt x="11909" y="48207"/>
                    <a:pt x="10674" y="48508"/>
                  </a:cubicBezTo>
                  <a:cubicBezTo>
                    <a:pt x="10424" y="48575"/>
                    <a:pt x="10154" y="48602"/>
                    <a:pt x="9881" y="48602"/>
                  </a:cubicBezTo>
                  <a:cubicBezTo>
                    <a:pt x="8904" y="48602"/>
                    <a:pt x="7885" y="48264"/>
                    <a:pt x="7550" y="48264"/>
                  </a:cubicBezTo>
                  <a:cubicBezTo>
                    <a:pt x="7517" y="48264"/>
                    <a:pt x="7491" y="48267"/>
                    <a:pt x="7472" y="48274"/>
                  </a:cubicBezTo>
                  <a:cubicBezTo>
                    <a:pt x="7205" y="48374"/>
                    <a:pt x="6738" y="50376"/>
                    <a:pt x="5571" y="50843"/>
                  </a:cubicBezTo>
                  <a:cubicBezTo>
                    <a:pt x="4370" y="51310"/>
                    <a:pt x="4370" y="53078"/>
                    <a:pt x="3669" y="54879"/>
                  </a:cubicBezTo>
                  <a:cubicBezTo>
                    <a:pt x="3136" y="56313"/>
                    <a:pt x="1101" y="58215"/>
                    <a:pt x="0" y="60783"/>
                  </a:cubicBezTo>
                  <a:lnTo>
                    <a:pt x="40863" y="60783"/>
                  </a:lnTo>
                  <a:cubicBezTo>
                    <a:pt x="40763" y="59282"/>
                    <a:pt x="38995" y="55513"/>
                    <a:pt x="39929" y="55479"/>
                  </a:cubicBezTo>
                  <a:cubicBezTo>
                    <a:pt x="39933" y="55479"/>
                    <a:pt x="39937" y="55479"/>
                    <a:pt x="39941" y="55479"/>
                  </a:cubicBezTo>
                  <a:cubicBezTo>
                    <a:pt x="40747" y="55479"/>
                    <a:pt x="42503" y="58725"/>
                    <a:pt x="43598" y="60783"/>
                  </a:cubicBezTo>
                  <a:lnTo>
                    <a:pt x="60277" y="60783"/>
                  </a:lnTo>
                  <a:cubicBezTo>
                    <a:pt x="60243" y="60750"/>
                    <a:pt x="60176" y="60716"/>
                    <a:pt x="60110" y="60683"/>
                  </a:cubicBezTo>
                  <a:cubicBezTo>
                    <a:pt x="59092" y="60131"/>
                    <a:pt x="58505" y="58716"/>
                    <a:pt x="58172" y="58716"/>
                  </a:cubicBezTo>
                  <a:cubicBezTo>
                    <a:pt x="58124" y="58716"/>
                    <a:pt x="58080" y="58747"/>
                    <a:pt x="58042" y="58815"/>
                  </a:cubicBezTo>
                  <a:cubicBezTo>
                    <a:pt x="57746" y="59342"/>
                    <a:pt x="56703" y="60517"/>
                    <a:pt x="55874" y="60517"/>
                  </a:cubicBezTo>
                  <a:cubicBezTo>
                    <a:pt x="55863" y="60517"/>
                    <a:pt x="55851" y="60517"/>
                    <a:pt x="55840" y="60516"/>
                  </a:cubicBezTo>
                  <a:cubicBezTo>
                    <a:pt x="54973" y="60450"/>
                    <a:pt x="52571" y="56880"/>
                    <a:pt x="52171" y="55680"/>
                  </a:cubicBezTo>
                  <a:cubicBezTo>
                    <a:pt x="51783" y="54484"/>
                    <a:pt x="52772" y="53508"/>
                    <a:pt x="53259" y="53508"/>
                  </a:cubicBezTo>
                  <a:cubicBezTo>
                    <a:pt x="53275" y="53508"/>
                    <a:pt x="53290" y="53509"/>
                    <a:pt x="53305" y="53511"/>
                  </a:cubicBezTo>
                  <a:cubicBezTo>
                    <a:pt x="53805" y="53545"/>
                    <a:pt x="55206" y="57314"/>
                    <a:pt x="57074" y="57314"/>
                  </a:cubicBezTo>
                  <a:cubicBezTo>
                    <a:pt x="57113" y="57313"/>
                    <a:pt x="57150" y="57313"/>
                    <a:pt x="57188" y="57313"/>
                  </a:cubicBezTo>
                  <a:cubicBezTo>
                    <a:pt x="58983" y="57313"/>
                    <a:pt x="59169" y="58096"/>
                    <a:pt x="60477" y="58815"/>
                  </a:cubicBezTo>
                  <a:cubicBezTo>
                    <a:pt x="60779" y="58981"/>
                    <a:pt x="61299" y="59033"/>
                    <a:pt x="61930" y="59033"/>
                  </a:cubicBezTo>
                  <a:cubicBezTo>
                    <a:pt x="62956" y="59033"/>
                    <a:pt x="64274" y="58897"/>
                    <a:pt x="65422" y="58897"/>
                  </a:cubicBezTo>
                  <a:cubicBezTo>
                    <a:pt x="66683" y="58897"/>
                    <a:pt x="67739" y="59061"/>
                    <a:pt x="67982" y="59749"/>
                  </a:cubicBezTo>
                  <a:cubicBezTo>
                    <a:pt x="68082" y="60049"/>
                    <a:pt x="68249" y="60416"/>
                    <a:pt x="68416" y="60783"/>
                  </a:cubicBezTo>
                  <a:lnTo>
                    <a:pt x="72585" y="60783"/>
                  </a:lnTo>
                  <a:cubicBezTo>
                    <a:pt x="72385" y="39701"/>
                    <a:pt x="62778" y="20855"/>
                    <a:pt x="47768" y="8279"/>
                  </a:cubicBezTo>
                  <a:cubicBezTo>
                    <a:pt x="46767" y="9013"/>
                    <a:pt x="45800" y="10147"/>
                    <a:pt x="44765" y="10480"/>
                  </a:cubicBezTo>
                  <a:cubicBezTo>
                    <a:pt x="43951" y="10727"/>
                    <a:pt x="43243" y="11092"/>
                    <a:pt x="42662" y="11092"/>
                  </a:cubicBezTo>
                  <a:cubicBezTo>
                    <a:pt x="42220" y="11092"/>
                    <a:pt x="41851" y="10881"/>
                    <a:pt x="41563" y="10247"/>
                  </a:cubicBezTo>
                  <a:cubicBezTo>
                    <a:pt x="40911" y="8849"/>
                    <a:pt x="38783" y="6844"/>
                    <a:pt x="39383" y="6844"/>
                  </a:cubicBezTo>
                  <a:cubicBezTo>
                    <a:pt x="39427" y="6844"/>
                    <a:pt x="39486" y="6855"/>
                    <a:pt x="39562" y="6878"/>
                  </a:cubicBezTo>
                  <a:cubicBezTo>
                    <a:pt x="40217" y="7103"/>
                    <a:pt x="42293" y="7416"/>
                    <a:pt x="43960" y="7416"/>
                  </a:cubicBezTo>
                  <a:cubicBezTo>
                    <a:pt x="45009" y="7416"/>
                    <a:pt x="45896" y="7292"/>
                    <a:pt x="46166" y="6945"/>
                  </a:cubicBezTo>
                  <a:cubicBezTo>
                    <a:pt x="46200" y="6911"/>
                    <a:pt x="46200" y="6878"/>
                    <a:pt x="46233" y="6845"/>
                  </a:cubicBezTo>
                  <a:cubicBezTo>
                    <a:pt x="46533" y="5810"/>
                    <a:pt x="41163" y="3042"/>
                    <a:pt x="40329" y="2575"/>
                  </a:cubicBezTo>
                  <a:cubicBezTo>
                    <a:pt x="39662" y="2208"/>
                    <a:pt x="37794" y="607"/>
                    <a:pt x="35692" y="140"/>
                  </a:cubicBezTo>
                  <a:cubicBezTo>
                    <a:pt x="35321" y="57"/>
                    <a:pt x="34937" y="0"/>
                    <a:pt x="3455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9" name="Google Shape;1099;p43"/>
          <p:cNvSpPr/>
          <p:nvPr/>
        </p:nvSpPr>
        <p:spPr>
          <a:xfrm>
            <a:off x="635326" y="5053300"/>
            <a:ext cx="786590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00" name="Google Shape;1100;p43"/>
          <p:cNvGrpSpPr/>
          <p:nvPr/>
        </p:nvGrpSpPr>
        <p:grpSpPr>
          <a:xfrm>
            <a:off x="3733247" y="3000360"/>
            <a:ext cx="1015617" cy="1015617"/>
            <a:chOff x="3385925" y="2430525"/>
            <a:chExt cx="862300" cy="862300"/>
          </a:xfrm>
        </p:grpSpPr>
        <p:sp>
          <p:nvSpPr>
            <p:cNvPr id="1101" name="Google Shape;1101;p43"/>
            <p:cNvSpPr/>
            <p:nvPr/>
          </p:nvSpPr>
          <p:spPr>
            <a:xfrm>
              <a:off x="3925950" y="2870450"/>
              <a:ext cx="168825" cy="287700"/>
            </a:xfrm>
            <a:custGeom>
              <a:rect b="b" l="l" r="r" t="t"/>
              <a:pathLst>
                <a:path extrusionOk="0" h="11508" w="6753">
                  <a:moveTo>
                    <a:pt x="2584" y="1"/>
                  </a:moveTo>
                  <a:cubicBezTo>
                    <a:pt x="1500" y="1"/>
                    <a:pt x="0" y="674"/>
                    <a:pt x="48" y="1417"/>
                  </a:cubicBezTo>
                  <a:cubicBezTo>
                    <a:pt x="82" y="2417"/>
                    <a:pt x="615" y="3318"/>
                    <a:pt x="1416" y="4652"/>
                  </a:cubicBezTo>
                  <a:cubicBezTo>
                    <a:pt x="2216" y="6020"/>
                    <a:pt x="915" y="11124"/>
                    <a:pt x="1716" y="11424"/>
                  </a:cubicBezTo>
                  <a:cubicBezTo>
                    <a:pt x="1876" y="11481"/>
                    <a:pt x="2050" y="11508"/>
                    <a:pt x="2233" y="11508"/>
                  </a:cubicBezTo>
                  <a:cubicBezTo>
                    <a:pt x="3969" y="11508"/>
                    <a:pt x="6593" y="9137"/>
                    <a:pt x="6653" y="8021"/>
                  </a:cubicBezTo>
                  <a:cubicBezTo>
                    <a:pt x="6753" y="6787"/>
                    <a:pt x="4752" y="5453"/>
                    <a:pt x="4351" y="4185"/>
                  </a:cubicBezTo>
                  <a:cubicBezTo>
                    <a:pt x="3984" y="2918"/>
                    <a:pt x="4184" y="1217"/>
                    <a:pt x="3551" y="349"/>
                  </a:cubicBezTo>
                  <a:cubicBezTo>
                    <a:pt x="3372" y="105"/>
                    <a:pt x="3010" y="1"/>
                    <a:pt x="2584"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43"/>
            <p:cNvSpPr/>
            <p:nvPr/>
          </p:nvSpPr>
          <p:spPr>
            <a:xfrm>
              <a:off x="3822900" y="2972550"/>
              <a:ext cx="115050" cy="148250"/>
            </a:xfrm>
            <a:custGeom>
              <a:rect b="b" l="l" r="r" t="t"/>
              <a:pathLst>
                <a:path extrusionOk="0" h="5930" w="4602">
                  <a:moveTo>
                    <a:pt x="3473" y="1"/>
                  </a:moveTo>
                  <a:cubicBezTo>
                    <a:pt x="3461" y="1"/>
                    <a:pt x="3449" y="1"/>
                    <a:pt x="3436" y="1"/>
                  </a:cubicBezTo>
                  <a:cubicBezTo>
                    <a:pt x="2302" y="68"/>
                    <a:pt x="1" y="4671"/>
                    <a:pt x="1602" y="5705"/>
                  </a:cubicBezTo>
                  <a:cubicBezTo>
                    <a:pt x="1849" y="5861"/>
                    <a:pt x="2096" y="5930"/>
                    <a:pt x="2336" y="5930"/>
                  </a:cubicBezTo>
                  <a:cubicBezTo>
                    <a:pt x="3489" y="5930"/>
                    <a:pt x="4476" y="4340"/>
                    <a:pt x="4504" y="3070"/>
                  </a:cubicBezTo>
                  <a:cubicBezTo>
                    <a:pt x="4504" y="1552"/>
                    <a:pt x="4602" y="1"/>
                    <a:pt x="3473"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43"/>
            <p:cNvSpPr/>
            <p:nvPr/>
          </p:nvSpPr>
          <p:spPr>
            <a:xfrm>
              <a:off x="3385925" y="2430525"/>
              <a:ext cx="862300" cy="862300"/>
            </a:xfrm>
            <a:custGeom>
              <a:rect b="b" l="l" r="r" t="t"/>
              <a:pathLst>
                <a:path extrusionOk="0" h="34492" w="34492">
                  <a:moveTo>
                    <a:pt x="17246" y="0"/>
                  </a:moveTo>
                  <a:cubicBezTo>
                    <a:pt x="7706" y="0"/>
                    <a:pt x="0" y="7706"/>
                    <a:pt x="0" y="17246"/>
                  </a:cubicBezTo>
                  <a:cubicBezTo>
                    <a:pt x="0" y="26753"/>
                    <a:pt x="7706" y="34491"/>
                    <a:pt x="17246" y="34491"/>
                  </a:cubicBezTo>
                  <a:cubicBezTo>
                    <a:pt x="26753" y="34491"/>
                    <a:pt x="34492" y="26753"/>
                    <a:pt x="34492" y="17246"/>
                  </a:cubicBezTo>
                  <a:cubicBezTo>
                    <a:pt x="34492" y="7706"/>
                    <a:pt x="26753" y="0"/>
                    <a:pt x="172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43"/>
            <p:cNvSpPr/>
            <p:nvPr/>
          </p:nvSpPr>
          <p:spPr>
            <a:xfrm>
              <a:off x="3421775" y="2494675"/>
              <a:ext cx="790600" cy="734000"/>
            </a:xfrm>
            <a:custGeom>
              <a:rect b="b" l="l" r="r" t="t"/>
              <a:pathLst>
                <a:path extrusionOk="0" h="29360" w="31624">
                  <a:moveTo>
                    <a:pt x="15780" y="0"/>
                  </a:moveTo>
                  <a:cubicBezTo>
                    <a:pt x="8732" y="0"/>
                    <a:pt x="2533" y="5091"/>
                    <a:pt x="1335" y="12278"/>
                  </a:cubicBezTo>
                  <a:cubicBezTo>
                    <a:pt x="1" y="20250"/>
                    <a:pt x="5405" y="27823"/>
                    <a:pt x="13410" y="29157"/>
                  </a:cubicBezTo>
                  <a:cubicBezTo>
                    <a:pt x="14229" y="29293"/>
                    <a:pt x="15042" y="29359"/>
                    <a:pt x="15845" y="29359"/>
                  </a:cubicBezTo>
                  <a:cubicBezTo>
                    <a:pt x="22892" y="29359"/>
                    <a:pt x="29091" y="24269"/>
                    <a:pt x="30289" y="17082"/>
                  </a:cubicBezTo>
                  <a:cubicBezTo>
                    <a:pt x="31623" y="9076"/>
                    <a:pt x="26219" y="1504"/>
                    <a:pt x="18214" y="203"/>
                  </a:cubicBezTo>
                  <a:cubicBezTo>
                    <a:pt x="17395" y="66"/>
                    <a:pt x="16582" y="0"/>
                    <a:pt x="15780"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43"/>
            <p:cNvSpPr/>
            <p:nvPr/>
          </p:nvSpPr>
          <p:spPr>
            <a:xfrm>
              <a:off x="3507675" y="2746575"/>
              <a:ext cx="205175" cy="203300"/>
            </a:xfrm>
            <a:custGeom>
              <a:rect b="b" l="l" r="r" t="t"/>
              <a:pathLst>
                <a:path extrusionOk="0" h="8132" w="8207">
                  <a:moveTo>
                    <a:pt x="4120" y="0"/>
                  </a:moveTo>
                  <a:cubicBezTo>
                    <a:pt x="4062" y="0"/>
                    <a:pt x="4003" y="34"/>
                    <a:pt x="4003" y="101"/>
                  </a:cubicBezTo>
                  <a:lnTo>
                    <a:pt x="4003" y="1268"/>
                  </a:lnTo>
                  <a:cubicBezTo>
                    <a:pt x="3803" y="1268"/>
                    <a:pt x="3603" y="1301"/>
                    <a:pt x="3403" y="1335"/>
                  </a:cubicBezTo>
                  <a:cubicBezTo>
                    <a:pt x="3336" y="1368"/>
                    <a:pt x="3236" y="1401"/>
                    <a:pt x="3136" y="1401"/>
                  </a:cubicBezTo>
                  <a:cubicBezTo>
                    <a:pt x="3136" y="1368"/>
                    <a:pt x="3103" y="1301"/>
                    <a:pt x="3103" y="1268"/>
                  </a:cubicBezTo>
                  <a:cubicBezTo>
                    <a:pt x="2969" y="968"/>
                    <a:pt x="2836" y="668"/>
                    <a:pt x="2702" y="367"/>
                  </a:cubicBezTo>
                  <a:cubicBezTo>
                    <a:pt x="2690" y="318"/>
                    <a:pt x="2651" y="296"/>
                    <a:pt x="2610" y="296"/>
                  </a:cubicBezTo>
                  <a:cubicBezTo>
                    <a:pt x="2538" y="296"/>
                    <a:pt x="2460" y="362"/>
                    <a:pt x="2502" y="467"/>
                  </a:cubicBezTo>
                  <a:lnTo>
                    <a:pt x="2903" y="1468"/>
                  </a:lnTo>
                  <a:cubicBezTo>
                    <a:pt x="2769" y="1535"/>
                    <a:pt x="2636" y="1602"/>
                    <a:pt x="2502" y="1702"/>
                  </a:cubicBezTo>
                  <a:cubicBezTo>
                    <a:pt x="2369" y="1768"/>
                    <a:pt x="2269" y="1868"/>
                    <a:pt x="2202" y="1969"/>
                  </a:cubicBezTo>
                  <a:lnTo>
                    <a:pt x="2102" y="1868"/>
                  </a:lnTo>
                  <a:lnTo>
                    <a:pt x="1402" y="1168"/>
                  </a:lnTo>
                  <a:cubicBezTo>
                    <a:pt x="1380" y="1146"/>
                    <a:pt x="1355" y="1137"/>
                    <a:pt x="1330" y="1137"/>
                  </a:cubicBezTo>
                  <a:cubicBezTo>
                    <a:pt x="1242" y="1137"/>
                    <a:pt x="1156" y="1256"/>
                    <a:pt x="1235" y="1335"/>
                  </a:cubicBezTo>
                  <a:lnTo>
                    <a:pt x="2035" y="2135"/>
                  </a:lnTo>
                  <a:cubicBezTo>
                    <a:pt x="1869" y="2369"/>
                    <a:pt x="1735" y="2636"/>
                    <a:pt x="1635" y="2903"/>
                  </a:cubicBezTo>
                  <a:cubicBezTo>
                    <a:pt x="1568" y="2869"/>
                    <a:pt x="1502" y="2836"/>
                    <a:pt x="1402" y="2803"/>
                  </a:cubicBezTo>
                  <a:cubicBezTo>
                    <a:pt x="1101" y="2702"/>
                    <a:pt x="801" y="2569"/>
                    <a:pt x="501" y="2436"/>
                  </a:cubicBezTo>
                  <a:cubicBezTo>
                    <a:pt x="485" y="2427"/>
                    <a:pt x="469" y="2424"/>
                    <a:pt x="454" y="2424"/>
                  </a:cubicBezTo>
                  <a:cubicBezTo>
                    <a:pt x="347" y="2424"/>
                    <a:pt x="288" y="2611"/>
                    <a:pt x="434" y="2669"/>
                  </a:cubicBezTo>
                  <a:lnTo>
                    <a:pt x="1568" y="3136"/>
                  </a:lnTo>
                  <a:cubicBezTo>
                    <a:pt x="1502" y="3403"/>
                    <a:pt x="1435" y="3670"/>
                    <a:pt x="1435" y="3937"/>
                  </a:cubicBezTo>
                  <a:lnTo>
                    <a:pt x="167" y="3937"/>
                  </a:lnTo>
                  <a:cubicBezTo>
                    <a:pt x="1" y="3937"/>
                    <a:pt x="1" y="4170"/>
                    <a:pt x="167" y="4170"/>
                  </a:cubicBezTo>
                  <a:lnTo>
                    <a:pt x="1435" y="4170"/>
                  </a:lnTo>
                  <a:cubicBezTo>
                    <a:pt x="1435" y="4470"/>
                    <a:pt x="1468" y="4737"/>
                    <a:pt x="1535" y="5004"/>
                  </a:cubicBezTo>
                  <a:cubicBezTo>
                    <a:pt x="1468" y="5037"/>
                    <a:pt x="1402" y="5071"/>
                    <a:pt x="1335" y="5071"/>
                  </a:cubicBezTo>
                  <a:cubicBezTo>
                    <a:pt x="1035" y="5204"/>
                    <a:pt x="734" y="5338"/>
                    <a:pt x="434" y="5471"/>
                  </a:cubicBezTo>
                  <a:cubicBezTo>
                    <a:pt x="288" y="5500"/>
                    <a:pt x="347" y="5683"/>
                    <a:pt x="476" y="5683"/>
                  </a:cubicBezTo>
                  <a:cubicBezTo>
                    <a:pt x="494" y="5683"/>
                    <a:pt x="514" y="5679"/>
                    <a:pt x="534" y="5671"/>
                  </a:cubicBezTo>
                  <a:lnTo>
                    <a:pt x="1602" y="5238"/>
                  </a:lnTo>
                  <a:cubicBezTo>
                    <a:pt x="1668" y="5504"/>
                    <a:pt x="1768" y="5705"/>
                    <a:pt x="1902" y="5905"/>
                  </a:cubicBezTo>
                  <a:cubicBezTo>
                    <a:pt x="1902" y="5971"/>
                    <a:pt x="1935" y="6005"/>
                    <a:pt x="1969" y="6038"/>
                  </a:cubicBezTo>
                  <a:cubicBezTo>
                    <a:pt x="1969" y="6038"/>
                    <a:pt x="1935" y="6072"/>
                    <a:pt x="1935" y="6072"/>
                  </a:cubicBezTo>
                  <a:lnTo>
                    <a:pt x="1235" y="6772"/>
                  </a:lnTo>
                  <a:cubicBezTo>
                    <a:pt x="1156" y="6850"/>
                    <a:pt x="1242" y="6970"/>
                    <a:pt x="1330" y="6970"/>
                  </a:cubicBezTo>
                  <a:cubicBezTo>
                    <a:pt x="1355" y="6970"/>
                    <a:pt x="1380" y="6961"/>
                    <a:pt x="1402" y="6939"/>
                  </a:cubicBezTo>
                  <a:cubicBezTo>
                    <a:pt x="1635" y="6705"/>
                    <a:pt x="1902" y="6438"/>
                    <a:pt x="2135" y="6205"/>
                  </a:cubicBezTo>
                  <a:cubicBezTo>
                    <a:pt x="2369" y="6438"/>
                    <a:pt x="2602" y="6605"/>
                    <a:pt x="2903" y="6705"/>
                  </a:cubicBezTo>
                  <a:cubicBezTo>
                    <a:pt x="2903" y="6705"/>
                    <a:pt x="2869" y="6739"/>
                    <a:pt x="2869" y="6772"/>
                  </a:cubicBezTo>
                  <a:cubicBezTo>
                    <a:pt x="2736" y="7072"/>
                    <a:pt x="2636" y="7372"/>
                    <a:pt x="2502" y="7673"/>
                  </a:cubicBezTo>
                  <a:cubicBezTo>
                    <a:pt x="2461" y="7756"/>
                    <a:pt x="2537" y="7827"/>
                    <a:pt x="2616" y="7827"/>
                  </a:cubicBezTo>
                  <a:cubicBezTo>
                    <a:pt x="2663" y="7827"/>
                    <a:pt x="2711" y="7802"/>
                    <a:pt x="2736" y="7739"/>
                  </a:cubicBezTo>
                  <a:lnTo>
                    <a:pt x="3136" y="6772"/>
                  </a:lnTo>
                  <a:cubicBezTo>
                    <a:pt x="3290" y="6791"/>
                    <a:pt x="3455" y="6811"/>
                    <a:pt x="3625" y="6811"/>
                  </a:cubicBezTo>
                  <a:cubicBezTo>
                    <a:pt x="3750" y="6811"/>
                    <a:pt x="3877" y="6800"/>
                    <a:pt x="4003" y="6772"/>
                  </a:cubicBezTo>
                  <a:lnTo>
                    <a:pt x="4003" y="7039"/>
                  </a:lnTo>
                  <a:lnTo>
                    <a:pt x="4003" y="8006"/>
                  </a:lnTo>
                  <a:cubicBezTo>
                    <a:pt x="4003" y="8090"/>
                    <a:pt x="4062" y="8131"/>
                    <a:pt x="4120" y="8131"/>
                  </a:cubicBezTo>
                  <a:cubicBezTo>
                    <a:pt x="4179" y="8131"/>
                    <a:pt x="4237" y="8090"/>
                    <a:pt x="4237" y="8006"/>
                  </a:cubicBezTo>
                  <a:lnTo>
                    <a:pt x="4237" y="6739"/>
                  </a:lnTo>
                  <a:cubicBezTo>
                    <a:pt x="4504" y="6705"/>
                    <a:pt x="4737" y="6605"/>
                    <a:pt x="5004" y="6505"/>
                  </a:cubicBezTo>
                  <a:cubicBezTo>
                    <a:pt x="5037" y="6605"/>
                    <a:pt x="5104" y="6739"/>
                    <a:pt x="5138" y="6839"/>
                  </a:cubicBezTo>
                  <a:cubicBezTo>
                    <a:pt x="5271" y="7139"/>
                    <a:pt x="5404" y="7439"/>
                    <a:pt x="5504" y="7739"/>
                  </a:cubicBezTo>
                  <a:cubicBezTo>
                    <a:pt x="5529" y="7802"/>
                    <a:pt x="5578" y="7827"/>
                    <a:pt x="5625" y="7827"/>
                  </a:cubicBezTo>
                  <a:cubicBezTo>
                    <a:pt x="5704" y="7827"/>
                    <a:pt x="5780" y="7756"/>
                    <a:pt x="5738" y="7673"/>
                  </a:cubicBezTo>
                  <a:lnTo>
                    <a:pt x="5204" y="6372"/>
                  </a:lnTo>
                  <a:cubicBezTo>
                    <a:pt x="5304" y="6338"/>
                    <a:pt x="5371" y="6272"/>
                    <a:pt x="5471" y="6238"/>
                  </a:cubicBezTo>
                  <a:cubicBezTo>
                    <a:pt x="5605" y="6138"/>
                    <a:pt x="5705" y="6038"/>
                    <a:pt x="5838" y="5938"/>
                  </a:cubicBezTo>
                  <a:cubicBezTo>
                    <a:pt x="5938" y="6038"/>
                    <a:pt x="6038" y="6138"/>
                    <a:pt x="6138" y="6238"/>
                  </a:cubicBezTo>
                  <a:lnTo>
                    <a:pt x="6839" y="6939"/>
                  </a:lnTo>
                  <a:cubicBezTo>
                    <a:pt x="6860" y="6961"/>
                    <a:pt x="6885" y="6970"/>
                    <a:pt x="6910" y="6970"/>
                  </a:cubicBezTo>
                  <a:cubicBezTo>
                    <a:pt x="6999" y="6970"/>
                    <a:pt x="7084" y="6850"/>
                    <a:pt x="7006" y="6772"/>
                  </a:cubicBezTo>
                  <a:lnTo>
                    <a:pt x="6005" y="5771"/>
                  </a:lnTo>
                  <a:cubicBezTo>
                    <a:pt x="6172" y="5571"/>
                    <a:pt x="6305" y="5371"/>
                    <a:pt x="6438" y="5138"/>
                  </a:cubicBezTo>
                  <a:cubicBezTo>
                    <a:pt x="6572" y="5204"/>
                    <a:pt x="6705" y="5238"/>
                    <a:pt x="6805" y="5304"/>
                  </a:cubicBezTo>
                  <a:cubicBezTo>
                    <a:pt x="7106" y="5438"/>
                    <a:pt x="7406" y="5538"/>
                    <a:pt x="7706" y="5671"/>
                  </a:cubicBezTo>
                  <a:cubicBezTo>
                    <a:pt x="7727" y="5679"/>
                    <a:pt x="7746" y="5683"/>
                    <a:pt x="7763" y="5683"/>
                  </a:cubicBezTo>
                  <a:cubicBezTo>
                    <a:pt x="7886" y="5683"/>
                    <a:pt x="7923" y="5496"/>
                    <a:pt x="7806" y="5438"/>
                  </a:cubicBezTo>
                  <a:cubicBezTo>
                    <a:pt x="7372" y="5271"/>
                    <a:pt x="6972" y="5104"/>
                    <a:pt x="6539" y="4937"/>
                  </a:cubicBezTo>
                  <a:cubicBezTo>
                    <a:pt x="6639" y="4704"/>
                    <a:pt x="6739" y="4437"/>
                    <a:pt x="6772" y="4170"/>
                  </a:cubicBezTo>
                  <a:lnTo>
                    <a:pt x="8073" y="4170"/>
                  </a:lnTo>
                  <a:cubicBezTo>
                    <a:pt x="8206" y="4170"/>
                    <a:pt x="8206" y="3937"/>
                    <a:pt x="8073" y="3937"/>
                  </a:cubicBezTo>
                  <a:lnTo>
                    <a:pt x="6805" y="3937"/>
                  </a:lnTo>
                  <a:cubicBezTo>
                    <a:pt x="6805" y="3670"/>
                    <a:pt x="6805" y="3370"/>
                    <a:pt x="6705" y="3103"/>
                  </a:cubicBezTo>
                  <a:cubicBezTo>
                    <a:pt x="6772" y="3069"/>
                    <a:pt x="6839" y="3069"/>
                    <a:pt x="6905" y="3036"/>
                  </a:cubicBezTo>
                  <a:cubicBezTo>
                    <a:pt x="7206" y="2903"/>
                    <a:pt x="7506" y="2769"/>
                    <a:pt x="7806" y="2669"/>
                  </a:cubicBezTo>
                  <a:cubicBezTo>
                    <a:pt x="7923" y="2611"/>
                    <a:pt x="7886" y="2424"/>
                    <a:pt x="7763" y="2424"/>
                  </a:cubicBezTo>
                  <a:cubicBezTo>
                    <a:pt x="7746" y="2424"/>
                    <a:pt x="7727" y="2427"/>
                    <a:pt x="7706" y="2436"/>
                  </a:cubicBezTo>
                  <a:cubicBezTo>
                    <a:pt x="7339" y="2569"/>
                    <a:pt x="7006" y="2736"/>
                    <a:pt x="6639" y="2869"/>
                  </a:cubicBezTo>
                  <a:cubicBezTo>
                    <a:pt x="6572" y="2769"/>
                    <a:pt x="6539" y="2636"/>
                    <a:pt x="6438" y="2536"/>
                  </a:cubicBezTo>
                  <a:cubicBezTo>
                    <a:pt x="6372" y="2402"/>
                    <a:pt x="6272" y="2269"/>
                    <a:pt x="6172" y="2169"/>
                  </a:cubicBezTo>
                  <a:lnTo>
                    <a:pt x="6305" y="2035"/>
                  </a:lnTo>
                  <a:lnTo>
                    <a:pt x="7006" y="1368"/>
                  </a:lnTo>
                  <a:cubicBezTo>
                    <a:pt x="7084" y="1263"/>
                    <a:pt x="6998" y="1137"/>
                    <a:pt x="6909" y="1137"/>
                  </a:cubicBezTo>
                  <a:cubicBezTo>
                    <a:pt x="6884" y="1137"/>
                    <a:pt x="6860" y="1147"/>
                    <a:pt x="6839" y="1168"/>
                  </a:cubicBezTo>
                  <a:cubicBezTo>
                    <a:pt x="6539" y="1468"/>
                    <a:pt x="6272" y="1735"/>
                    <a:pt x="6005" y="2002"/>
                  </a:cubicBezTo>
                  <a:cubicBezTo>
                    <a:pt x="5771" y="1835"/>
                    <a:pt x="5538" y="1702"/>
                    <a:pt x="5271" y="1568"/>
                  </a:cubicBezTo>
                  <a:cubicBezTo>
                    <a:pt x="5304" y="1502"/>
                    <a:pt x="5338" y="1435"/>
                    <a:pt x="5371" y="1368"/>
                  </a:cubicBezTo>
                  <a:cubicBezTo>
                    <a:pt x="5471" y="1068"/>
                    <a:pt x="5605" y="768"/>
                    <a:pt x="5738" y="467"/>
                  </a:cubicBezTo>
                  <a:cubicBezTo>
                    <a:pt x="5780" y="362"/>
                    <a:pt x="5702" y="296"/>
                    <a:pt x="5622" y="296"/>
                  </a:cubicBezTo>
                  <a:cubicBezTo>
                    <a:pt x="5576" y="296"/>
                    <a:pt x="5529" y="318"/>
                    <a:pt x="5504" y="367"/>
                  </a:cubicBezTo>
                  <a:cubicBezTo>
                    <a:pt x="5371" y="734"/>
                    <a:pt x="5204" y="1101"/>
                    <a:pt x="5037" y="1502"/>
                  </a:cubicBezTo>
                  <a:cubicBezTo>
                    <a:pt x="5004" y="1468"/>
                    <a:pt x="4971" y="1468"/>
                    <a:pt x="4971" y="1468"/>
                  </a:cubicBezTo>
                  <a:cubicBezTo>
                    <a:pt x="4737" y="1368"/>
                    <a:pt x="4470" y="1301"/>
                    <a:pt x="4237" y="1268"/>
                  </a:cubicBezTo>
                  <a:lnTo>
                    <a:pt x="4237" y="1068"/>
                  </a:lnTo>
                  <a:lnTo>
                    <a:pt x="4237" y="101"/>
                  </a:lnTo>
                  <a:cubicBezTo>
                    <a:pt x="4237" y="34"/>
                    <a:pt x="4179" y="0"/>
                    <a:pt x="4120"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43"/>
            <p:cNvSpPr/>
            <p:nvPr/>
          </p:nvSpPr>
          <p:spPr>
            <a:xfrm>
              <a:off x="3575225" y="2800750"/>
              <a:ext cx="30875" cy="27675"/>
            </a:xfrm>
            <a:custGeom>
              <a:rect b="b" l="l" r="r" t="t"/>
              <a:pathLst>
                <a:path extrusionOk="0" h="1107" w="1235">
                  <a:moveTo>
                    <a:pt x="550" y="0"/>
                  </a:moveTo>
                  <a:cubicBezTo>
                    <a:pt x="447" y="0"/>
                    <a:pt x="347" y="23"/>
                    <a:pt x="267" y="68"/>
                  </a:cubicBezTo>
                  <a:cubicBezTo>
                    <a:pt x="34" y="235"/>
                    <a:pt x="0" y="702"/>
                    <a:pt x="167" y="936"/>
                  </a:cubicBezTo>
                  <a:cubicBezTo>
                    <a:pt x="237" y="1058"/>
                    <a:pt x="362" y="1107"/>
                    <a:pt x="498" y="1107"/>
                  </a:cubicBezTo>
                  <a:cubicBezTo>
                    <a:pt x="622" y="1107"/>
                    <a:pt x="756" y="1066"/>
                    <a:pt x="868" y="1002"/>
                  </a:cubicBezTo>
                  <a:cubicBezTo>
                    <a:pt x="1101" y="836"/>
                    <a:pt x="1235" y="469"/>
                    <a:pt x="1068" y="235"/>
                  </a:cubicBezTo>
                  <a:cubicBezTo>
                    <a:pt x="958" y="82"/>
                    <a:pt x="748" y="0"/>
                    <a:pt x="550"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43"/>
            <p:cNvSpPr/>
            <p:nvPr/>
          </p:nvSpPr>
          <p:spPr>
            <a:xfrm>
              <a:off x="3618600" y="2798750"/>
              <a:ext cx="20850" cy="18325"/>
            </a:xfrm>
            <a:custGeom>
              <a:rect b="b" l="l" r="r" t="t"/>
              <a:pathLst>
                <a:path extrusionOk="0" h="733" w="834">
                  <a:moveTo>
                    <a:pt x="368" y="0"/>
                  </a:moveTo>
                  <a:cubicBezTo>
                    <a:pt x="304" y="0"/>
                    <a:pt x="245" y="15"/>
                    <a:pt x="200" y="48"/>
                  </a:cubicBezTo>
                  <a:cubicBezTo>
                    <a:pt x="33" y="148"/>
                    <a:pt x="0" y="449"/>
                    <a:pt x="100" y="615"/>
                  </a:cubicBezTo>
                  <a:cubicBezTo>
                    <a:pt x="150" y="699"/>
                    <a:pt x="234" y="732"/>
                    <a:pt x="325" y="732"/>
                  </a:cubicBezTo>
                  <a:cubicBezTo>
                    <a:pt x="417" y="732"/>
                    <a:pt x="517" y="699"/>
                    <a:pt x="600" y="649"/>
                  </a:cubicBezTo>
                  <a:cubicBezTo>
                    <a:pt x="734" y="549"/>
                    <a:pt x="834" y="315"/>
                    <a:pt x="734" y="148"/>
                  </a:cubicBezTo>
                  <a:cubicBezTo>
                    <a:pt x="645" y="59"/>
                    <a:pt x="497" y="0"/>
                    <a:pt x="36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43"/>
            <p:cNvSpPr/>
            <p:nvPr/>
          </p:nvSpPr>
          <p:spPr>
            <a:xfrm>
              <a:off x="3595250" y="2831300"/>
              <a:ext cx="20025" cy="18750"/>
            </a:xfrm>
            <a:custGeom>
              <a:rect b="b" l="l" r="r" t="t"/>
              <a:pathLst>
                <a:path extrusionOk="0" h="750" w="801">
                  <a:moveTo>
                    <a:pt x="360" y="0"/>
                  </a:moveTo>
                  <a:cubicBezTo>
                    <a:pt x="299" y="0"/>
                    <a:pt x="243" y="15"/>
                    <a:pt x="200" y="47"/>
                  </a:cubicBezTo>
                  <a:cubicBezTo>
                    <a:pt x="33" y="181"/>
                    <a:pt x="0" y="481"/>
                    <a:pt x="100" y="614"/>
                  </a:cubicBezTo>
                  <a:cubicBezTo>
                    <a:pt x="157" y="708"/>
                    <a:pt x="255" y="749"/>
                    <a:pt x="355" y="749"/>
                  </a:cubicBezTo>
                  <a:cubicBezTo>
                    <a:pt x="432" y="749"/>
                    <a:pt x="509" y="725"/>
                    <a:pt x="567" y="681"/>
                  </a:cubicBezTo>
                  <a:cubicBezTo>
                    <a:pt x="734" y="548"/>
                    <a:pt x="801" y="314"/>
                    <a:pt x="701" y="181"/>
                  </a:cubicBezTo>
                  <a:cubicBezTo>
                    <a:pt x="633" y="67"/>
                    <a:pt x="488" y="0"/>
                    <a:pt x="360"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43"/>
            <p:cNvSpPr/>
            <p:nvPr/>
          </p:nvSpPr>
          <p:spPr>
            <a:xfrm>
              <a:off x="3636100" y="2827075"/>
              <a:ext cx="30050" cy="27550"/>
            </a:xfrm>
            <a:custGeom>
              <a:rect b="b" l="l" r="r" t="t"/>
              <a:pathLst>
                <a:path extrusionOk="0" h="1102" w="1202">
                  <a:moveTo>
                    <a:pt x="549" y="0"/>
                  </a:moveTo>
                  <a:cubicBezTo>
                    <a:pt x="446" y="0"/>
                    <a:pt x="347" y="26"/>
                    <a:pt x="267" y="83"/>
                  </a:cubicBezTo>
                  <a:cubicBezTo>
                    <a:pt x="34" y="216"/>
                    <a:pt x="1" y="683"/>
                    <a:pt x="134" y="917"/>
                  </a:cubicBezTo>
                  <a:cubicBezTo>
                    <a:pt x="224" y="1043"/>
                    <a:pt x="364" y="1101"/>
                    <a:pt x="510" y="1101"/>
                  </a:cubicBezTo>
                  <a:cubicBezTo>
                    <a:pt x="633" y="1101"/>
                    <a:pt x="761" y="1060"/>
                    <a:pt x="868" y="984"/>
                  </a:cubicBezTo>
                  <a:cubicBezTo>
                    <a:pt x="1101" y="817"/>
                    <a:pt x="1201" y="483"/>
                    <a:pt x="1068" y="250"/>
                  </a:cubicBezTo>
                  <a:cubicBezTo>
                    <a:pt x="958" y="96"/>
                    <a:pt x="747" y="0"/>
                    <a:pt x="54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43"/>
            <p:cNvSpPr/>
            <p:nvPr/>
          </p:nvSpPr>
          <p:spPr>
            <a:xfrm>
              <a:off x="3555200" y="2844575"/>
              <a:ext cx="30900" cy="27850"/>
            </a:xfrm>
            <a:custGeom>
              <a:rect b="b" l="l" r="r" t="t"/>
              <a:pathLst>
                <a:path extrusionOk="0" h="1114" w="1236">
                  <a:moveTo>
                    <a:pt x="572" y="1"/>
                  </a:moveTo>
                  <a:cubicBezTo>
                    <a:pt x="466" y="1"/>
                    <a:pt x="359" y="26"/>
                    <a:pt x="268" y="83"/>
                  </a:cubicBezTo>
                  <a:cubicBezTo>
                    <a:pt x="34" y="250"/>
                    <a:pt x="1" y="684"/>
                    <a:pt x="168" y="917"/>
                  </a:cubicBezTo>
                  <a:cubicBezTo>
                    <a:pt x="237" y="1056"/>
                    <a:pt x="360" y="1114"/>
                    <a:pt x="495" y="1114"/>
                  </a:cubicBezTo>
                  <a:cubicBezTo>
                    <a:pt x="621" y="1114"/>
                    <a:pt x="756" y="1064"/>
                    <a:pt x="868" y="984"/>
                  </a:cubicBezTo>
                  <a:cubicBezTo>
                    <a:pt x="1102" y="851"/>
                    <a:pt x="1235" y="484"/>
                    <a:pt x="1068" y="250"/>
                  </a:cubicBezTo>
                  <a:cubicBezTo>
                    <a:pt x="980" y="96"/>
                    <a:pt x="777" y="1"/>
                    <a:pt x="572"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43"/>
            <p:cNvSpPr/>
            <p:nvPr/>
          </p:nvSpPr>
          <p:spPr>
            <a:xfrm>
              <a:off x="3618600" y="2862975"/>
              <a:ext cx="20850" cy="18625"/>
            </a:xfrm>
            <a:custGeom>
              <a:rect b="b" l="l" r="r" t="t"/>
              <a:pathLst>
                <a:path extrusionOk="0" h="745" w="834">
                  <a:moveTo>
                    <a:pt x="361" y="1"/>
                  </a:moveTo>
                  <a:cubicBezTo>
                    <a:pt x="299" y="1"/>
                    <a:pt x="243" y="16"/>
                    <a:pt x="200" y="48"/>
                  </a:cubicBezTo>
                  <a:cubicBezTo>
                    <a:pt x="33" y="148"/>
                    <a:pt x="0" y="448"/>
                    <a:pt x="100" y="615"/>
                  </a:cubicBezTo>
                  <a:cubicBezTo>
                    <a:pt x="153" y="703"/>
                    <a:pt x="243" y="745"/>
                    <a:pt x="341" y="745"/>
                  </a:cubicBezTo>
                  <a:cubicBezTo>
                    <a:pt x="428" y="745"/>
                    <a:pt x="522" y="711"/>
                    <a:pt x="600" y="648"/>
                  </a:cubicBezTo>
                  <a:cubicBezTo>
                    <a:pt x="734" y="548"/>
                    <a:pt x="834" y="315"/>
                    <a:pt x="734" y="181"/>
                  </a:cubicBezTo>
                  <a:cubicBezTo>
                    <a:pt x="643" y="68"/>
                    <a:pt x="491" y="1"/>
                    <a:pt x="361"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43"/>
            <p:cNvSpPr/>
            <p:nvPr/>
          </p:nvSpPr>
          <p:spPr>
            <a:xfrm>
              <a:off x="3586075" y="2878825"/>
              <a:ext cx="20875" cy="18750"/>
            </a:xfrm>
            <a:custGeom>
              <a:rect b="b" l="l" r="r" t="t"/>
              <a:pathLst>
                <a:path extrusionOk="0" h="750" w="835">
                  <a:moveTo>
                    <a:pt x="383" y="1"/>
                  </a:moveTo>
                  <a:cubicBezTo>
                    <a:pt x="317" y="1"/>
                    <a:pt x="254" y="16"/>
                    <a:pt x="200" y="48"/>
                  </a:cubicBezTo>
                  <a:cubicBezTo>
                    <a:pt x="33" y="181"/>
                    <a:pt x="0" y="481"/>
                    <a:pt x="100" y="615"/>
                  </a:cubicBezTo>
                  <a:cubicBezTo>
                    <a:pt x="157" y="709"/>
                    <a:pt x="255" y="750"/>
                    <a:pt x="361" y="750"/>
                  </a:cubicBezTo>
                  <a:cubicBezTo>
                    <a:pt x="442" y="750"/>
                    <a:pt x="528" y="725"/>
                    <a:pt x="601" y="681"/>
                  </a:cubicBezTo>
                  <a:cubicBezTo>
                    <a:pt x="734" y="581"/>
                    <a:pt x="834" y="315"/>
                    <a:pt x="734" y="181"/>
                  </a:cubicBezTo>
                  <a:cubicBezTo>
                    <a:pt x="666" y="68"/>
                    <a:pt x="521" y="1"/>
                    <a:pt x="38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43"/>
            <p:cNvSpPr/>
            <p:nvPr/>
          </p:nvSpPr>
          <p:spPr>
            <a:xfrm>
              <a:off x="3745600" y="2557100"/>
              <a:ext cx="243825" cy="240950"/>
            </a:xfrm>
            <a:custGeom>
              <a:rect b="b" l="l" r="r" t="t"/>
              <a:pathLst>
                <a:path extrusionOk="0" h="9638" w="9753">
                  <a:moveTo>
                    <a:pt x="5628" y="1"/>
                  </a:moveTo>
                  <a:cubicBezTo>
                    <a:pt x="5567" y="1"/>
                    <a:pt x="5509" y="35"/>
                    <a:pt x="5494" y="107"/>
                  </a:cubicBezTo>
                  <a:cubicBezTo>
                    <a:pt x="5428" y="574"/>
                    <a:pt x="5361" y="1008"/>
                    <a:pt x="5294" y="1442"/>
                  </a:cubicBezTo>
                  <a:cubicBezTo>
                    <a:pt x="5094" y="1408"/>
                    <a:pt x="4894" y="1375"/>
                    <a:pt x="4727" y="1375"/>
                  </a:cubicBezTo>
                  <a:cubicBezTo>
                    <a:pt x="4560" y="1375"/>
                    <a:pt x="4393" y="1408"/>
                    <a:pt x="4227" y="1475"/>
                  </a:cubicBezTo>
                  <a:cubicBezTo>
                    <a:pt x="4227" y="1408"/>
                    <a:pt x="4227" y="1375"/>
                    <a:pt x="4193" y="1308"/>
                  </a:cubicBezTo>
                  <a:cubicBezTo>
                    <a:pt x="4127" y="941"/>
                    <a:pt x="4027" y="541"/>
                    <a:pt x="3926" y="174"/>
                  </a:cubicBezTo>
                  <a:cubicBezTo>
                    <a:pt x="3913" y="107"/>
                    <a:pt x="3861" y="78"/>
                    <a:pt x="3807" y="78"/>
                  </a:cubicBezTo>
                  <a:cubicBezTo>
                    <a:pt x="3727" y="78"/>
                    <a:pt x="3640" y="141"/>
                    <a:pt x="3660" y="241"/>
                  </a:cubicBezTo>
                  <a:cubicBezTo>
                    <a:pt x="3760" y="675"/>
                    <a:pt x="3860" y="1108"/>
                    <a:pt x="3960" y="1542"/>
                  </a:cubicBezTo>
                  <a:cubicBezTo>
                    <a:pt x="3660" y="1675"/>
                    <a:pt x="3359" y="1842"/>
                    <a:pt x="3059" y="2076"/>
                  </a:cubicBezTo>
                  <a:cubicBezTo>
                    <a:pt x="3026" y="2009"/>
                    <a:pt x="2959" y="1909"/>
                    <a:pt x="2926" y="1842"/>
                  </a:cubicBezTo>
                  <a:cubicBezTo>
                    <a:pt x="2692" y="1508"/>
                    <a:pt x="2459" y="1208"/>
                    <a:pt x="2225" y="908"/>
                  </a:cubicBezTo>
                  <a:cubicBezTo>
                    <a:pt x="2196" y="859"/>
                    <a:pt x="2155" y="839"/>
                    <a:pt x="2115" y="839"/>
                  </a:cubicBezTo>
                  <a:cubicBezTo>
                    <a:pt x="2017" y="839"/>
                    <a:pt x="1921" y="957"/>
                    <a:pt x="1992" y="1075"/>
                  </a:cubicBezTo>
                  <a:cubicBezTo>
                    <a:pt x="2292" y="1475"/>
                    <a:pt x="2559" y="1875"/>
                    <a:pt x="2859" y="2276"/>
                  </a:cubicBezTo>
                  <a:cubicBezTo>
                    <a:pt x="2626" y="2476"/>
                    <a:pt x="2392" y="2743"/>
                    <a:pt x="2225" y="3010"/>
                  </a:cubicBezTo>
                  <a:cubicBezTo>
                    <a:pt x="2125" y="2943"/>
                    <a:pt x="2025" y="2876"/>
                    <a:pt x="1925" y="2809"/>
                  </a:cubicBezTo>
                  <a:cubicBezTo>
                    <a:pt x="1591" y="2609"/>
                    <a:pt x="1258" y="2409"/>
                    <a:pt x="924" y="2209"/>
                  </a:cubicBezTo>
                  <a:cubicBezTo>
                    <a:pt x="896" y="2192"/>
                    <a:pt x="868" y="2185"/>
                    <a:pt x="843" y="2185"/>
                  </a:cubicBezTo>
                  <a:cubicBezTo>
                    <a:pt x="721" y="2185"/>
                    <a:pt x="653" y="2359"/>
                    <a:pt x="791" y="2442"/>
                  </a:cubicBezTo>
                  <a:cubicBezTo>
                    <a:pt x="1191" y="2709"/>
                    <a:pt x="1625" y="2976"/>
                    <a:pt x="2058" y="3243"/>
                  </a:cubicBezTo>
                  <a:cubicBezTo>
                    <a:pt x="1892" y="3543"/>
                    <a:pt x="1758" y="3843"/>
                    <a:pt x="1625" y="4144"/>
                  </a:cubicBezTo>
                  <a:cubicBezTo>
                    <a:pt x="1558" y="4144"/>
                    <a:pt x="1458" y="4110"/>
                    <a:pt x="1391" y="4110"/>
                  </a:cubicBezTo>
                  <a:cubicBezTo>
                    <a:pt x="991" y="4044"/>
                    <a:pt x="624" y="3977"/>
                    <a:pt x="224" y="3910"/>
                  </a:cubicBezTo>
                  <a:cubicBezTo>
                    <a:pt x="215" y="3908"/>
                    <a:pt x="207" y="3908"/>
                    <a:pt x="198" y="3908"/>
                  </a:cubicBezTo>
                  <a:cubicBezTo>
                    <a:pt x="51" y="3908"/>
                    <a:pt x="1" y="4179"/>
                    <a:pt x="190" y="4210"/>
                  </a:cubicBezTo>
                  <a:cubicBezTo>
                    <a:pt x="624" y="4277"/>
                    <a:pt x="1091" y="4344"/>
                    <a:pt x="1558" y="4411"/>
                  </a:cubicBezTo>
                  <a:cubicBezTo>
                    <a:pt x="1458" y="4744"/>
                    <a:pt x="1425" y="5011"/>
                    <a:pt x="1425" y="5311"/>
                  </a:cubicBezTo>
                  <a:cubicBezTo>
                    <a:pt x="1425" y="5378"/>
                    <a:pt x="1458" y="5411"/>
                    <a:pt x="1458" y="5478"/>
                  </a:cubicBezTo>
                  <a:cubicBezTo>
                    <a:pt x="1425" y="5478"/>
                    <a:pt x="1391" y="5478"/>
                    <a:pt x="1358" y="5511"/>
                  </a:cubicBezTo>
                  <a:cubicBezTo>
                    <a:pt x="991" y="5578"/>
                    <a:pt x="624" y="5678"/>
                    <a:pt x="224" y="5778"/>
                  </a:cubicBezTo>
                  <a:cubicBezTo>
                    <a:pt x="67" y="5810"/>
                    <a:pt x="117" y="6048"/>
                    <a:pt x="262" y="6048"/>
                  </a:cubicBezTo>
                  <a:cubicBezTo>
                    <a:pt x="271" y="6048"/>
                    <a:pt x="281" y="6047"/>
                    <a:pt x="291" y="6045"/>
                  </a:cubicBezTo>
                  <a:cubicBezTo>
                    <a:pt x="691" y="5945"/>
                    <a:pt x="1091" y="5845"/>
                    <a:pt x="1491" y="5778"/>
                  </a:cubicBezTo>
                  <a:cubicBezTo>
                    <a:pt x="1558" y="6145"/>
                    <a:pt x="1725" y="6445"/>
                    <a:pt x="1958" y="6746"/>
                  </a:cubicBezTo>
                  <a:cubicBezTo>
                    <a:pt x="1958" y="6746"/>
                    <a:pt x="1925" y="6779"/>
                    <a:pt x="1892" y="6779"/>
                  </a:cubicBezTo>
                  <a:cubicBezTo>
                    <a:pt x="1591" y="7012"/>
                    <a:pt x="1258" y="7246"/>
                    <a:pt x="958" y="7479"/>
                  </a:cubicBezTo>
                  <a:cubicBezTo>
                    <a:pt x="819" y="7562"/>
                    <a:pt x="911" y="7737"/>
                    <a:pt x="1041" y="7737"/>
                  </a:cubicBezTo>
                  <a:cubicBezTo>
                    <a:pt x="1068" y="7737"/>
                    <a:pt x="1096" y="7730"/>
                    <a:pt x="1124" y="7713"/>
                  </a:cubicBezTo>
                  <a:cubicBezTo>
                    <a:pt x="1458" y="7446"/>
                    <a:pt x="1825" y="7213"/>
                    <a:pt x="2159" y="6946"/>
                  </a:cubicBezTo>
                  <a:cubicBezTo>
                    <a:pt x="2425" y="7179"/>
                    <a:pt x="2692" y="7379"/>
                    <a:pt x="3026" y="7513"/>
                  </a:cubicBezTo>
                  <a:cubicBezTo>
                    <a:pt x="2992" y="7613"/>
                    <a:pt x="2926" y="7680"/>
                    <a:pt x="2892" y="7780"/>
                  </a:cubicBezTo>
                  <a:cubicBezTo>
                    <a:pt x="2659" y="8113"/>
                    <a:pt x="2459" y="8447"/>
                    <a:pt x="2259" y="8780"/>
                  </a:cubicBezTo>
                  <a:cubicBezTo>
                    <a:pt x="2188" y="8874"/>
                    <a:pt x="2299" y="8984"/>
                    <a:pt x="2394" y="8984"/>
                  </a:cubicBezTo>
                  <a:cubicBezTo>
                    <a:pt x="2434" y="8984"/>
                    <a:pt x="2472" y="8964"/>
                    <a:pt x="2492" y="8914"/>
                  </a:cubicBezTo>
                  <a:lnTo>
                    <a:pt x="3293" y="7646"/>
                  </a:lnTo>
                  <a:cubicBezTo>
                    <a:pt x="3593" y="7746"/>
                    <a:pt x="3926" y="7813"/>
                    <a:pt x="4227" y="7846"/>
                  </a:cubicBezTo>
                  <a:cubicBezTo>
                    <a:pt x="4227" y="8013"/>
                    <a:pt x="4193" y="8147"/>
                    <a:pt x="4160" y="8313"/>
                  </a:cubicBezTo>
                  <a:cubicBezTo>
                    <a:pt x="4093" y="8714"/>
                    <a:pt x="4027" y="9081"/>
                    <a:pt x="3993" y="9481"/>
                  </a:cubicBezTo>
                  <a:cubicBezTo>
                    <a:pt x="3974" y="9575"/>
                    <a:pt x="4052" y="9638"/>
                    <a:pt x="4128" y="9638"/>
                  </a:cubicBezTo>
                  <a:cubicBezTo>
                    <a:pt x="4187" y="9638"/>
                    <a:pt x="4246" y="9601"/>
                    <a:pt x="4260" y="9514"/>
                  </a:cubicBezTo>
                  <a:cubicBezTo>
                    <a:pt x="4360" y="8980"/>
                    <a:pt x="4427" y="8413"/>
                    <a:pt x="4527" y="7880"/>
                  </a:cubicBezTo>
                  <a:lnTo>
                    <a:pt x="4860" y="7880"/>
                  </a:lnTo>
                  <a:cubicBezTo>
                    <a:pt x="5061" y="7880"/>
                    <a:pt x="5261" y="7846"/>
                    <a:pt x="5428" y="7813"/>
                  </a:cubicBezTo>
                  <a:cubicBezTo>
                    <a:pt x="5461" y="7980"/>
                    <a:pt x="5528" y="8147"/>
                    <a:pt x="5561" y="8313"/>
                  </a:cubicBezTo>
                  <a:cubicBezTo>
                    <a:pt x="5628" y="8714"/>
                    <a:pt x="5728" y="9081"/>
                    <a:pt x="5828" y="9447"/>
                  </a:cubicBezTo>
                  <a:cubicBezTo>
                    <a:pt x="5842" y="9531"/>
                    <a:pt x="5903" y="9568"/>
                    <a:pt x="5964" y="9568"/>
                  </a:cubicBezTo>
                  <a:cubicBezTo>
                    <a:pt x="6048" y="9568"/>
                    <a:pt x="6133" y="9497"/>
                    <a:pt x="6095" y="9381"/>
                  </a:cubicBezTo>
                  <a:lnTo>
                    <a:pt x="5728" y="7746"/>
                  </a:lnTo>
                  <a:cubicBezTo>
                    <a:pt x="5995" y="7680"/>
                    <a:pt x="6295" y="7546"/>
                    <a:pt x="6562" y="7379"/>
                  </a:cubicBezTo>
                  <a:cubicBezTo>
                    <a:pt x="6662" y="7513"/>
                    <a:pt x="6762" y="7646"/>
                    <a:pt x="6862" y="7813"/>
                  </a:cubicBezTo>
                  <a:cubicBezTo>
                    <a:pt x="7062" y="8113"/>
                    <a:pt x="7296" y="8413"/>
                    <a:pt x="7529" y="8747"/>
                  </a:cubicBezTo>
                  <a:cubicBezTo>
                    <a:pt x="7555" y="8782"/>
                    <a:pt x="7590" y="8796"/>
                    <a:pt x="7626" y="8796"/>
                  </a:cubicBezTo>
                  <a:cubicBezTo>
                    <a:pt x="7728" y="8796"/>
                    <a:pt x="7837" y="8679"/>
                    <a:pt x="7763" y="8580"/>
                  </a:cubicBezTo>
                  <a:cubicBezTo>
                    <a:pt x="7429" y="8147"/>
                    <a:pt x="7129" y="7680"/>
                    <a:pt x="6795" y="7246"/>
                  </a:cubicBezTo>
                  <a:cubicBezTo>
                    <a:pt x="7062" y="7046"/>
                    <a:pt x="7296" y="6846"/>
                    <a:pt x="7496" y="6612"/>
                  </a:cubicBezTo>
                  <a:cubicBezTo>
                    <a:pt x="7629" y="6679"/>
                    <a:pt x="7729" y="6746"/>
                    <a:pt x="7829" y="6812"/>
                  </a:cubicBezTo>
                  <a:cubicBezTo>
                    <a:pt x="8163" y="7012"/>
                    <a:pt x="8496" y="7246"/>
                    <a:pt x="8830" y="7446"/>
                  </a:cubicBezTo>
                  <a:cubicBezTo>
                    <a:pt x="8856" y="7461"/>
                    <a:pt x="8880" y="7468"/>
                    <a:pt x="8904" y="7468"/>
                  </a:cubicBezTo>
                  <a:cubicBezTo>
                    <a:pt x="9031" y="7468"/>
                    <a:pt x="9110" y="7264"/>
                    <a:pt x="8997" y="7179"/>
                  </a:cubicBezTo>
                  <a:cubicBezTo>
                    <a:pt x="8563" y="6912"/>
                    <a:pt x="8129" y="6645"/>
                    <a:pt x="7696" y="6379"/>
                  </a:cubicBezTo>
                  <a:cubicBezTo>
                    <a:pt x="7896" y="6112"/>
                    <a:pt x="8029" y="5812"/>
                    <a:pt x="8129" y="5478"/>
                  </a:cubicBezTo>
                  <a:cubicBezTo>
                    <a:pt x="8196" y="5511"/>
                    <a:pt x="8296" y="5511"/>
                    <a:pt x="8363" y="5545"/>
                  </a:cubicBezTo>
                  <a:cubicBezTo>
                    <a:pt x="8763" y="5611"/>
                    <a:pt x="9130" y="5645"/>
                    <a:pt x="9530" y="5711"/>
                  </a:cubicBezTo>
                  <a:cubicBezTo>
                    <a:pt x="9542" y="5713"/>
                    <a:pt x="9553" y="5714"/>
                    <a:pt x="9564" y="5714"/>
                  </a:cubicBezTo>
                  <a:cubicBezTo>
                    <a:pt x="9734" y="5714"/>
                    <a:pt x="9752" y="5476"/>
                    <a:pt x="9564" y="5445"/>
                  </a:cubicBezTo>
                  <a:cubicBezTo>
                    <a:pt x="9130" y="5345"/>
                    <a:pt x="8663" y="5278"/>
                    <a:pt x="8196" y="5211"/>
                  </a:cubicBezTo>
                  <a:cubicBezTo>
                    <a:pt x="8230" y="5044"/>
                    <a:pt x="8230" y="4878"/>
                    <a:pt x="8230" y="4744"/>
                  </a:cubicBezTo>
                  <a:cubicBezTo>
                    <a:pt x="8230" y="4544"/>
                    <a:pt x="8196" y="4377"/>
                    <a:pt x="8163" y="4210"/>
                  </a:cubicBezTo>
                  <a:cubicBezTo>
                    <a:pt x="8230" y="4177"/>
                    <a:pt x="8296" y="4177"/>
                    <a:pt x="8396" y="4144"/>
                  </a:cubicBezTo>
                  <a:cubicBezTo>
                    <a:pt x="8763" y="4044"/>
                    <a:pt x="9130" y="3977"/>
                    <a:pt x="9530" y="3877"/>
                  </a:cubicBezTo>
                  <a:cubicBezTo>
                    <a:pt x="9681" y="3847"/>
                    <a:pt x="9642" y="3600"/>
                    <a:pt x="9510" y="3600"/>
                  </a:cubicBezTo>
                  <a:cubicBezTo>
                    <a:pt x="9496" y="3600"/>
                    <a:pt x="9480" y="3603"/>
                    <a:pt x="9464" y="3610"/>
                  </a:cubicBezTo>
                  <a:cubicBezTo>
                    <a:pt x="8997" y="3710"/>
                    <a:pt x="8530" y="3810"/>
                    <a:pt x="8063" y="3910"/>
                  </a:cubicBezTo>
                  <a:cubicBezTo>
                    <a:pt x="7963" y="3610"/>
                    <a:pt x="7829" y="3310"/>
                    <a:pt x="7629" y="3010"/>
                  </a:cubicBezTo>
                  <a:lnTo>
                    <a:pt x="7863" y="2843"/>
                  </a:lnTo>
                  <a:cubicBezTo>
                    <a:pt x="8163" y="2609"/>
                    <a:pt x="8496" y="2409"/>
                    <a:pt x="8797" y="2176"/>
                  </a:cubicBezTo>
                  <a:cubicBezTo>
                    <a:pt x="8928" y="2070"/>
                    <a:pt x="8852" y="1902"/>
                    <a:pt x="8732" y="1902"/>
                  </a:cubicBezTo>
                  <a:cubicBezTo>
                    <a:pt x="8700" y="1902"/>
                    <a:pt x="8665" y="1914"/>
                    <a:pt x="8630" y="1942"/>
                  </a:cubicBezTo>
                  <a:cubicBezTo>
                    <a:pt x="8230" y="2209"/>
                    <a:pt x="7829" y="2509"/>
                    <a:pt x="7429" y="2776"/>
                  </a:cubicBezTo>
                  <a:cubicBezTo>
                    <a:pt x="7429" y="2776"/>
                    <a:pt x="7396" y="2743"/>
                    <a:pt x="7362" y="2709"/>
                  </a:cubicBezTo>
                  <a:cubicBezTo>
                    <a:pt x="7195" y="2442"/>
                    <a:pt x="6995" y="2242"/>
                    <a:pt x="6762" y="2042"/>
                  </a:cubicBezTo>
                  <a:cubicBezTo>
                    <a:pt x="6795" y="1975"/>
                    <a:pt x="6829" y="1942"/>
                    <a:pt x="6895" y="1875"/>
                  </a:cubicBezTo>
                  <a:cubicBezTo>
                    <a:pt x="7095" y="1542"/>
                    <a:pt x="7296" y="1208"/>
                    <a:pt x="7496" y="875"/>
                  </a:cubicBezTo>
                  <a:cubicBezTo>
                    <a:pt x="7567" y="756"/>
                    <a:pt x="7468" y="653"/>
                    <a:pt x="7370" y="653"/>
                  </a:cubicBezTo>
                  <a:cubicBezTo>
                    <a:pt x="7330" y="653"/>
                    <a:pt x="7291" y="670"/>
                    <a:pt x="7262" y="708"/>
                  </a:cubicBezTo>
                  <a:cubicBezTo>
                    <a:pt x="6995" y="1108"/>
                    <a:pt x="6762" y="1508"/>
                    <a:pt x="6528" y="1875"/>
                  </a:cubicBezTo>
                  <a:cubicBezTo>
                    <a:pt x="6328" y="1775"/>
                    <a:pt x="6095" y="1675"/>
                    <a:pt x="5861" y="1609"/>
                  </a:cubicBezTo>
                  <a:cubicBezTo>
                    <a:pt x="5761" y="1575"/>
                    <a:pt x="5661" y="1542"/>
                    <a:pt x="5561" y="1508"/>
                  </a:cubicBezTo>
                  <a:cubicBezTo>
                    <a:pt x="5561" y="1442"/>
                    <a:pt x="5594" y="1375"/>
                    <a:pt x="5594" y="1308"/>
                  </a:cubicBezTo>
                  <a:cubicBezTo>
                    <a:pt x="5661" y="941"/>
                    <a:pt x="5728" y="541"/>
                    <a:pt x="5794" y="174"/>
                  </a:cubicBezTo>
                  <a:cubicBezTo>
                    <a:pt x="5794" y="61"/>
                    <a:pt x="5708" y="1"/>
                    <a:pt x="562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43"/>
            <p:cNvSpPr/>
            <p:nvPr/>
          </p:nvSpPr>
          <p:spPr>
            <a:xfrm>
              <a:off x="3850425" y="2613150"/>
              <a:ext cx="34200" cy="32625"/>
            </a:xfrm>
            <a:custGeom>
              <a:rect b="b" l="l" r="r" t="t"/>
              <a:pathLst>
                <a:path extrusionOk="0" h="1305" w="1368">
                  <a:moveTo>
                    <a:pt x="667" y="0"/>
                  </a:moveTo>
                  <a:cubicBezTo>
                    <a:pt x="334" y="34"/>
                    <a:pt x="0" y="467"/>
                    <a:pt x="0" y="801"/>
                  </a:cubicBezTo>
                  <a:cubicBezTo>
                    <a:pt x="31" y="1110"/>
                    <a:pt x="320" y="1305"/>
                    <a:pt x="628" y="1305"/>
                  </a:cubicBezTo>
                  <a:cubicBezTo>
                    <a:pt x="652" y="1305"/>
                    <a:pt x="677" y="1304"/>
                    <a:pt x="701" y="1301"/>
                  </a:cubicBezTo>
                  <a:cubicBezTo>
                    <a:pt x="1034" y="1301"/>
                    <a:pt x="1368" y="1034"/>
                    <a:pt x="1368" y="667"/>
                  </a:cubicBezTo>
                  <a:cubicBezTo>
                    <a:pt x="1368" y="334"/>
                    <a:pt x="1001" y="0"/>
                    <a:pt x="66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43"/>
            <p:cNvSpPr/>
            <p:nvPr/>
          </p:nvSpPr>
          <p:spPr>
            <a:xfrm>
              <a:off x="3899625" y="2636500"/>
              <a:ext cx="23375" cy="21700"/>
            </a:xfrm>
            <a:custGeom>
              <a:rect b="b" l="l" r="r" t="t"/>
              <a:pathLst>
                <a:path extrusionOk="0" h="868" w="935">
                  <a:moveTo>
                    <a:pt x="467" y="0"/>
                  </a:moveTo>
                  <a:cubicBezTo>
                    <a:pt x="234" y="0"/>
                    <a:pt x="0" y="301"/>
                    <a:pt x="0" y="534"/>
                  </a:cubicBezTo>
                  <a:cubicBezTo>
                    <a:pt x="34" y="768"/>
                    <a:pt x="234" y="868"/>
                    <a:pt x="467" y="868"/>
                  </a:cubicBezTo>
                  <a:cubicBezTo>
                    <a:pt x="701" y="868"/>
                    <a:pt x="934" y="667"/>
                    <a:pt x="934" y="434"/>
                  </a:cubicBezTo>
                  <a:cubicBezTo>
                    <a:pt x="901" y="234"/>
                    <a:pt x="668" y="0"/>
                    <a:pt x="46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43"/>
            <p:cNvSpPr/>
            <p:nvPr/>
          </p:nvSpPr>
          <p:spPr>
            <a:xfrm>
              <a:off x="3855425" y="2655600"/>
              <a:ext cx="22550" cy="21775"/>
            </a:xfrm>
            <a:custGeom>
              <a:rect b="b" l="l" r="r" t="t"/>
              <a:pathLst>
                <a:path extrusionOk="0" h="871" w="902">
                  <a:moveTo>
                    <a:pt x="479" y="0"/>
                  </a:moveTo>
                  <a:cubicBezTo>
                    <a:pt x="464" y="0"/>
                    <a:pt x="449" y="1"/>
                    <a:pt x="434" y="4"/>
                  </a:cubicBezTo>
                  <a:cubicBezTo>
                    <a:pt x="201" y="4"/>
                    <a:pt x="0" y="304"/>
                    <a:pt x="0" y="504"/>
                  </a:cubicBezTo>
                  <a:cubicBezTo>
                    <a:pt x="0" y="737"/>
                    <a:pt x="234" y="871"/>
                    <a:pt x="467" y="871"/>
                  </a:cubicBezTo>
                  <a:cubicBezTo>
                    <a:pt x="668" y="837"/>
                    <a:pt x="901" y="671"/>
                    <a:pt x="901" y="437"/>
                  </a:cubicBezTo>
                  <a:cubicBezTo>
                    <a:pt x="901" y="219"/>
                    <a:pt x="697" y="0"/>
                    <a:pt x="47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43"/>
            <p:cNvSpPr/>
            <p:nvPr/>
          </p:nvSpPr>
          <p:spPr>
            <a:xfrm>
              <a:off x="3895450" y="2678200"/>
              <a:ext cx="35050" cy="32550"/>
            </a:xfrm>
            <a:custGeom>
              <a:rect b="b" l="l" r="r" t="t"/>
              <a:pathLst>
                <a:path extrusionOk="0" h="1302" w="1402">
                  <a:moveTo>
                    <a:pt x="668" y="0"/>
                  </a:moveTo>
                  <a:cubicBezTo>
                    <a:pt x="334" y="0"/>
                    <a:pt x="1" y="467"/>
                    <a:pt x="34" y="801"/>
                  </a:cubicBezTo>
                  <a:cubicBezTo>
                    <a:pt x="34" y="1134"/>
                    <a:pt x="368" y="1301"/>
                    <a:pt x="701" y="1301"/>
                  </a:cubicBezTo>
                  <a:cubicBezTo>
                    <a:pt x="1035" y="1301"/>
                    <a:pt x="1402" y="1001"/>
                    <a:pt x="1368" y="667"/>
                  </a:cubicBezTo>
                  <a:cubicBezTo>
                    <a:pt x="1368" y="334"/>
                    <a:pt x="1001" y="0"/>
                    <a:pt x="66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43"/>
            <p:cNvSpPr/>
            <p:nvPr/>
          </p:nvSpPr>
          <p:spPr>
            <a:xfrm>
              <a:off x="3802875" y="2645675"/>
              <a:ext cx="34225" cy="32550"/>
            </a:xfrm>
            <a:custGeom>
              <a:rect b="b" l="l" r="r" t="t"/>
              <a:pathLst>
                <a:path extrusionOk="0" h="1302" w="1369">
                  <a:moveTo>
                    <a:pt x="668" y="0"/>
                  </a:moveTo>
                  <a:cubicBezTo>
                    <a:pt x="301" y="0"/>
                    <a:pt x="1" y="434"/>
                    <a:pt x="1" y="801"/>
                  </a:cubicBezTo>
                  <a:cubicBezTo>
                    <a:pt x="1" y="1134"/>
                    <a:pt x="335" y="1301"/>
                    <a:pt x="668" y="1301"/>
                  </a:cubicBezTo>
                  <a:cubicBezTo>
                    <a:pt x="1035" y="1301"/>
                    <a:pt x="1369" y="1001"/>
                    <a:pt x="1369" y="667"/>
                  </a:cubicBezTo>
                  <a:cubicBezTo>
                    <a:pt x="1335" y="334"/>
                    <a:pt x="1002" y="0"/>
                    <a:pt x="66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43"/>
            <p:cNvSpPr/>
            <p:nvPr/>
          </p:nvSpPr>
          <p:spPr>
            <a:xfrm>
              <a:off x="3858750" y="2702375"/>
              <a:ext cx="23375" cy="21700"/>
            </a:xfrm>
            <a:custGeom>
              <a:rect b="b" l="l" r="r" t="t"/>
              <a:pathLst>
                <a:path extrusionOk="0" h="868" w="935">
                  <a:moveTo>
                    <a:pt x="468" y="1"/>
                  </a:moveTo>
                  <a:cubicBezTo>
                    <a:pt x="234" y="1"/>
                    <a:pt x="1" y="301"/>
                    <a:pt x="34" y="534"/>
                  </a:cubicBezTo>
                  <a:cubicBezTo>
                    <a:pt x="34" y="734"/>
                    <a:pt x="268" y="868"/>
                    <a:pt x="468" y="868"/>
                  </a:cubicBezTo>
                  <a:cubicBezTo>
                    <a:pt x="701" y="868"/>
                    <a:pt x="935" y="668"/>
                    <a:pt x="935" y="434"/>
                  </a:cubicBezTo>
                  <a:cubicBezTo>
                    <a:pt x="935" y="234"/>
                    <a:pt x="701" y="1"/>
                    <a:pt x="468"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43"/>
            <p:cNvSpPr/>
            <p:nvPr/>
          </p:nvSpPr>
          <p:spPr>
            <a:xfrm>
              <a:off x="3816225" y="2698200"/>
              <a:ext cx="22550" cy="21725"/>
            </a:xfrm>
            <a:custGeom>
              <a:rect b="b" l="l" r="r" t="t"/>
              <a:pathLst>
                <a:path extrusionOk="0" h="869" w="902">
                  <a:moveTo>
                    <a:pt x="434" y="1"/>
                  </a:moveTo>
                  <a:cubicBezTo>
                    <a:pt x="201" y="1"/>
                    <a:pt x="1" y="301"/>
                    <a:pt x="1" y="534"/>
                  </a:cubicBezTo>
                  <a:cubicBezTo>
                    <a:pt x="1" y="735"/>
                    <a:pt x="234" y="868"/>
                    <a:pt x="468" y="868"/>
                  </a:cubicBezTo>
                  <a:cubicBezTo>
                    <a:pt x="668" y="868"/>
                    <a:pt x="901" y="668"/>
                    <a:pt x="901" y="434"/>
                  </a:cubicBezTo>
                  <a:cubicBezTo>
                    <a:pt x="901" y="234"/>
                    <a:pt x="668" y="1"/>
                    <a:pt x="434"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43"/>
            <p:cNvSpPr/>
            <p:nvPr/>
          </p:nvSpPr>
          <p:spPr>
            <a:xfrm>
              <a:off x="3719500" y="2821525"/>
              <a:ext cx="323575" cy="320050"/>
            </a:xfrm>
            <a:custGeom>
              <a:rect b="b" l="l" r="r" t="t"/>
              <a:pathLst>
                <a:path extrusionOk="0" h="12802" w="12943">
                  <a:moveTo>
                    <a:pt x="6369" y="0"/>
                  </a:moveTo>
                  <a:cubicBezTo>
                    <a:pt x="6269" y="0"/>
                    <a:pt x="6171" y="67"/>
                    <a:pt x="6171" y="205"/>
                  </a:cubicBezTo>
                  <a:cubicBezTo>
                    <a:pt x="6205" y="839"/>
                    <a:pt x="6205" y="1472"/>
                    <a:pt x="6205" y="2140"/>
                  </a:cubicBezTo>
                  <a:cubicBezTo>
                    <a:pt x="5804" y="2206"/>
                    <a:pt x="5371" y="2306"/>
                    <a:pt x="4970" y="2440"/>
                  </a:cubicBezTo>
                  <a:cubicBezTo>
                    <a:pt x="4904" y="2306"/>
                    <a:pt x="4837" y="2173"/>
                    <a:pt x="4770" y="2039"/>
                  </a:cubicBezTo>
                  <a:cubicBezTo>
                    <a:pt x="4570" y="1572"/>
                    <a:pt x="4370" y="1072"/>
                    <a:pt x="4170" y="605"/>
                  </a:cubicBezTo>
                  <a:cubicBezTo>
                    <a:pt x="4136" y="537"/>
                    <a:pt x="4075" y="507"/>
                    <a:pt x="4013" y="507"/>
                  </a:cubicBezTo>
                  <a:cubicBezTo>
                    <a:pt x="3893" y="507"/>
                    <a:pt x="3770" y="618"/>
                    <a:pt x="3836" y="772"/>
                  </a:cubicBezTo>
                  <a:cubicBezTo>
                    <a:pt x="4103" y="1372"/>
                    <a:pt x="4370" y="1973"/>
                    <a:pt x="4604" y="2607"/>
                  </a:cubicBezTo>
                  <a:cubicBezTo>
                    <a:pt x="4203" y="2773"/>
                    <a:pt x="3836" y="3007"/>
                    <a:pt x="3469" y="3240"/>
                  </a:cubicBezTo>
                  <a:lnTo>
                    <a:pt x="3236" y="3007"/>
                  </a:lnTo>
                  <a:cubicBezTo>
                    <a:pt x="2869" y="2640"/>
                    <a:pt x="2502" y="2306"/>
                    <a:pt x="2135" y="1939"/>
                  </a:cubicBezTo>
                  <a:cubicBezTo>
                    <a:pt x="2098" y="1902"/>
                    <a:pt x="2056" y="1887"/>
                    <a:pt x="2015" y="1887"/>
                  </a:cubicBezTo>
                  <a:cubicBezTo>
                    <a:pt x="1871" y="1887"/>
                    <a:pt x="1739" y="2077"/>
                    <a:pt x="1868" y="2206"/>
                  </a:cubicBezTo>
                  <a:cubicBezTo>
                    <a:pt x="2302" y="2640"/>
                    <a:pt x="2736" y="3040"/>
                    <a:pt x="3169" y="3474"/>
                  </a:cubicBezTo>
                  <a:cubicBezTo>
                    <a:pt x="2869" y="3741"/>
                    <a:pt x="2602" y="4041"/>
                    <a:pt x="2402" y="4341"/>
                  </a:cubicBezTo>
                  <a:cubicBezTo>
                    <a:pt x="2335" y="4408"/>
                    <a:pt x="2302" y="4475"/>
                    <a:pt x="2269" y="4541"/>
                  </a:cubicBezTo>
                  <a:cubicBezTo>
                    <a:pt x="2235" y="4508"/>
                    <a:pt x="2202" y="4508"/>
                    <a:pt x="2168" y="4508"/>
                  </a:cubicBezTo>
                  <a:cubicBezTo>
                    <a:pt x="1701" y="4308"/>
                    <a:pt x="1234" y="4108"/>
                    <a:pt x="767" y="3941"/>
                  </a:cubicBezTo>
                  <a:cubicBezTo>
                    <a:pt x="740" y="3929"/>
                    <a:pt x="713" y="3924"/>
                    <a:pt x="689" y="3924"/>
                  </a:cubicBezTo>
                  <a:cubicBezTo>
                    <a:pt x="507" y="3924"/>
                    <a:pt x="428" y="4216"/>
                    <a:pt x="634" y="4274"/>
                  </a:cubicBezTo>
                  <a:cubicBezTo>
                    <a:pt x="1101" y="4475"/>
                    <a:pt x="1601" y="4675"/>
                    <a:pt x="2102" y="4875"/>
                  </a:cubicBezTo>
                  <a:cubicBezTo>
                    <a:pt x="1935" y="5342"/>
                    <a:pt x="1868" y="5809"/>
                    <a:pt x="1902" y="6276"/>
                  </a:cubicBezTo>
                  <a:lnTo>
                    <a:pt x="1768" y="6276"/>
                  </a:lnTo>
                  <a:cubicBezTo>
                    <a:pt x="1268" y="6276"/>
                    <a:pt x="767" y="6309"/>
                    <a:pt x="234" y="6309"/>
                  </a:cubicBezTo>
                  <a:cubicBezTo>
                    <a:pt x="0" y="6309"/>
                    <a:pt x="0" y="6676"/>
                    <a:pt x="267" y="6676"/>
                  </a:cubicBezTo>
                  <a:lnTo>
                    <a:pt x="1935" y="6676"/>
                  </a:lnTo>
                  <a:cubicBezTo>
                    <a:pt x="2035" y="7110"/>
                    <a:pt x="2202" y="7510"/>
                    <a:pt x="2435" y="7944"/>
                  </a:cubicBezTo>
                  <a:cubicBezTo>
                    <a:pt x="2335" y="7977"/>
                    <a:pt x="2202" y="8044"/>
                    <a:pt x="2102" y="8077"/>
                  </a:cubicBezTo>
                  <a:cubicBezTo>
                    <a:pt x="1635" y="8277"/>
                    <a:pt x="1134" y="8477"/>
                    <a:pt x="667" y="8678"/>
                  </a:cubicBezTo>
                  <a:cubicBezTo>
                    <a:pt x="491" y="8766"/>
                    <a:pt x="574" y="9062"/>
                    <a:pt x="756" y="9062"/>
                  </a:cubicBezTo>
                  <a:cubicBezTo>
                    <a:pt x="780" y="9062"/>
                    <a:pt x="807" y="9056"/>
                    <a:pt x="834" y="9044"/>
                  </a:cubicBezTo>
                  <a:cubicBezTo>
                    <a:pt x="1435" y="8778"/>
                    <a:pt x="2035" y="8511"/>
                    <a:pt x="2669" y="8244"/>
                  </a:cubicBezTo>
                  <a:cubicBezTo>
                    <a:pt x="2902" y="8577"/>
                    <a:pt x="3169" y="8911"/>
                    <a:pt x="3503" y="9178"/>
                  </a:cubicBezTo>
                  <a:cubicBezTo>
                    <a:pt x="3369" y="9345"/>
                    <a:pt x="3203" y="9478"/>
                    <a:pt x="3069" y="9645"/>
                  </a:cubicBezTo>
                  <a:cubicBezTo>
                    <a:pt x="2702" y="10012"/>
                    <a:pt x="2369" y="10379"/>
                    <a:pt x="2002" y="10746"/>
                  </a:cubicBezTo>
                  <a:cubicBezTo>
                    <a:pt x="1872" y="10875"/>
                    <a:pt x="2004" y="11065"/>
                    <a:pt x="2148" y="11065"/>
                  </a:cubicBezTo>
                  <a:cubicBezTo>
                    <a:pt x="2189" y="11065"/>
                    <a:pt x="2231" y="11050"/>
                    <a:pt x="2269" y="11013"/>
                  </a:cubicBezTo>
                  <a:cubicBezTo>
                    <a:pt x="2769" y="10479"/>
                    <a:pt x="3269" y="9945"/>
                    <a:pt x="3803" y="9445"/>
                  </a:cubicBezTo>
                  <a:cubicBezTo>
                    <a:pt x="3903" y="9511"/>
                    <a:pt x="4036" y="9612"/>
                    <a:pt x="4170" y="9712"/>
                  </a:cubicBezTo>
                  <a:cubicBezTo>
                    <a:pt x="4370" y="9845"/>
                    <a:pt x="4570" y="9945"/>
                    <a:pt x="4804" y="10045"/>
                  </a:cubicBezTo>
                  <a:cubicBezTo>
                    <a:pt x="4737" y="10245"/>
                    <a:pt x="4637" y="10479"/>
                    <a:pt x="4570" y="10679"/>
                  </a:cubicBezTo>
                  <a:cubicBezTo>
                    <a:pt x="4370" y="11146"/>
                    <a:pt x="4170" y="11646"/>
                    <a:pt x="4003" y="12113"/>
                  </a:cubicBezTo>
                  <a:cubicBezTo>
                    <a:pt x="3940" y="12261"/>
                    <a:pt x="4063" y="12369"/>
                    <a:pt x="4180" y="12369"/>
                  </a:cubicBezTo>
                  <a:cubicBezTo>
                    <a:pt x="4247" y="12369"/>
                    <a:pt x="4312" y="12332"/>
                    <a:pt x="4337" y="12247"/>
                  </a:cubicBezTo>
                  <a:cubicBezTo>
                    <a:pt x="4604" y="11546"/>
                    <a:pt x="4904" y="10879"/>
                    <a:pt x="5171" y="10179"/>
                  </a:cubicBezTo>
                  <a:cubicBezTo>
                    <a:pt x="5538" y="10312"/>
                    <a:pt x="5938" y="10412"/>
                    <a:pt x="6338" y="10445"/>
                  </a:cubicBezTo>
                  <a:lnTo>
                    <a:pt x="6338" y="11079"/>
                  </a:lnTo>
                  <a:cubicBezTo>
                    <a:pt x="6371" y="11613"/>
                    <a:pt x="6371" y="12113"/>
                    <a:pt x="6371" y="12614"/>
                  </a:cubicBezTo>
                  <a:cubicBezTo>
                    <a:pt x="6371" y="12743"/>
                    <a:pt x="6465" y="12802"/>
                    <a:pt x="6558" y="12802"/>
                  </a:cubicBezTo>
                  <a:cubicBezTo>
                    <a:pt x="6657" y="12802"/>
                    <a:pt x="6756" y="12734"/>
                    <a:pt x="6738" y="12614"/>
                  </a:cubicBezTo>
                  <a:cubicBezTo>
                    <a:pt x="6738" y="11880"/>
                    <a:pt x="6738" y="11179"/>
                    <a:pt x="6705" y="10445"/>
                  </a:cubicBezTo>
                  <a:cubicBezTo>
                    <a:pt x="7139" y="10445"/>
                    <a:pt x="7539" y="10412"/>
                    <a:pt x="7939" y="10312"/>
                  </a:cubicBezTo>
                  <a:cubicBezTo>
                    <a:pt x="8006" y="10479"/>
                    <a:pt x="8073" y="10612"/>
                    <a:pt x="8139" y="10779"/>
                  </a:cubicBezTo>
                  <a:cubicBezTo>
                    <a:pt x="8340" y="11246"/>
                    <a:pt x="8540" y="11713"/>
                    <a:pt x="8740" y="12180"/>
                  </a:cubicBezTo>
                  <a:cubicBezTo>
                    <a:pt x="8775" y="12261"/>
                    <a:pt x="8841" y="12294"/>
                    <a:pt x="8910" y="12294"/>
                  </a:cubicBezTo>
                  <a:cubicBezTo>
                    <a:pt x="9038" y="12294"/>
                    <a:pt x="9172" y="12177"/>
                    <a:pt x="9107" y="12047"/>
                  </a:cubicBezTo>
                  <a:cubicBezTo>
                    <a:pt x="8840" y="11413"/>
                    <a:pt x="8573" y="10812"/>
                    <a:pt x="8306" y="10212"/>
                  </a:cubicBezTo>
                  <a:cubicBezTo>
                    <a:pt x="8740" y="10045"/>
                    <a:pt x="9107" y="9845"/>
                    <a:pt x="9440" y="9578"/>
                  </a:cubicBezTo>
                  <a:cubicBezTo>
                    <a:pt x="9540" y="9645"/>
                    <a:pt x="9607" y="9712"/>
                    <a:pt x="9707" y="9812"/>
                  </a:cubicBezTo>
                  <a:cubicBezTo>
                    <a:pt x="10074" y="10145"/>
                    <a:pt x="10441" y="10512"/>
                    <a:pt x="10808" y="10879"/>
                  </a:cubicBezTo>
                  <a:cubicBezTo>
                    <a:pt x="10842" y="10913"/>
                    <a:pt x="10881" y="10928"/>
                    <a:pt x="10919" y="10928"/>
                  </a:cubicBezTo>
                  <a:cubicBezTo>
                    <a:pt x="11066" y="10928"/>
                    <a:pt x="11207" y="10711"/>
                    <a:pt x="11075" y="10579"/>
                  </a:cubicBezTo>
                  <a:cubicBezTo>
                    <a:pt x="10608" y="10179"/>
                    <a:pt x="10174" y="9745"/>
                    <a:pt x="9741" y="9311"/>
                  </a:cubicBezTo>
                  <a:cubicBezTo>
                    <a:pt x="9874" y="9178"/>
                    <a:pt x="10007" y="9011"/>
                    <a:pt x="10141" y="8811"/>
                  </a:cubicBezTo>
                  <a:cubicBezTo>
                    <a:pt x="10274" y="8644"/>
                    <a:pt x="10374" y="8411"/>
                    <a:pt x="10474" y="8211"/>
                  </a:cubicBezTo>
                  <a:cubicBezTo>
                    <a:pt x="10541" y="8244"/>
                    <a:pt x="10641" y="8277"/>
                    <a:pt x="10741" y="8311"/>
                  </a:cubicBezTo>
                  <a:cubicBezTo>
                    <a:pt x="11208" y="8511"/>
                    <a:pt x="11709" y="8678"/>
                    <a:pt x="12176" y="8878"/>
                  </a:cubicBezTo>
                  <a:cubicBezTo>
                    <a:pt x="12203" y="8889"/>
                    <a:pt x="12229" y="8895"/>
                    <a:pt x="12254" y="8895"/>
                  </a:cubicBezTo>
                  <a:cubicBezTo>
                    <a:pt x="12436" y="8895"/>
                    <a:pt x="12515" y="8599"/>
                    <a:pt x="12309" y="8511"/>
                  </a:cubicBezTo>
                  <a:cubicBezTo>
                    <a:pt x="11742" y="8277"/>
                    <a:pt x="11175" y="8077"/>
                    <a:pt x="10574" y="7844"/>
                  </a:cubicBezTo>
                  <a:cubicBezTo>
                    <a:pt x="10708" y="7410"/>
                    <a:pt x="10775" y="6976"/>
                    <a:pt x="10775" y="6509"/>
                  </a:cubicBezTo>
                  <a:lnTo>
                    <a:pt x="12676" y="6509"/>
                  </a:lnTo>
                  <a:cubicBezTo>
                    <a:pt x="12943" y="6476"/>
                    <a:pt x="12909" y="6109"/>
                    <a:pt x="12676" y="6109"/>
                  </a:cubicBezTo>
                  <a:cubicBezTo>
                    <a:pt x="12042" y="6109"/>
                    <a:pt x="11408" y="6142"/>
                    <a:pt x="10741" y="6142"/>
                  </a:cubicBezTo>
                  <a:cubicBezTo>
                    <a:pt x="10741" y="6109"/>
                    <a:pt x="10741" y="6042"/>
                    <a:pt x="10741" y="6009"/>
                  </a:cubicBezTo>
                  <a:cubicBezTo>
                    <a:pt x="10741" y="5609"/>
                    <a:pt x="10675" y="5208"/>
                    <a:pt x="10574" y="4841"/>
                  </a:cubicBezTo>
                  <a:cubicBezTo>
                    <a:pt x="10641" y="4808"/>
                    <a:pt x="10741" y="4775"/>
                    <a:pt x="10841" y="4708"/>
                  </a:cubicBezTo>
                  <a:cubicBezTo>
                    <a:pt x="11308" y="4508"/>
                    <a:pt x="11775" y="4308"/>
                    <a:pt x="12242" y="4108"/>
                  </a:cubicBezTo>
                  <a:cubicBezTo>
                    <a:pt x="12446" y="4020"/>
                    <a:pt x="12345" y="3755"/>
                    <a:pt x="12183" y="3755"/>
                  </a:cubicBezTo>
                  <a:cubicBezTo>
                    <a:pt x="12160" y="3755"/>
                    <a:pt x="12135" y="3761"/>
                    <a:pt x="12109" y="3774"/>
                  </a:cubicBezTo>
                  <a:cubicBezTo>
                    <a:pt x="11542" y="4008"/>
                    <a:pt x="10975" y="4241"/>
                    <a:pt x="10441" y="4475"/>
                  </a:cubicBezTo>
                  <a:cubicBezTo>
                    <a:pt x="10308" y="4208"/>
                    <a:pt x="10141" y="3941"/>
                    <a:pt x="9941" y="3707"/>
                  </a:cubicBezTo>
                  <a:cubicBezTo>
                    <a:pt x="9874" y="3574"/>
                    <a:pt x="9774" y="3474"/>
                    <a:pt x="9674" y="3340"/>
                  </a:cubicBezTo>
                  <a:cubicBezTo>
                    <a:pt x="9741" y="3274"/>
                    <a:pt x="9807" y="3240"/>
                    <a:pt x="9874" y="3174"/>
                  </a:cubicBezTo>
                  <a:cubicBezTo>
                    <a:pt x="10208" y="2807"/>
                    <a:pt x="10574" y="2440"/>
                    <a:pt x="10941" y="2073"/>
                  </a:cubicBezTo>
                  <a:cubicBezTo>
                    <a:pt x="11071" y="1943"/>
                    <a:pt x="10939" y="1753"/>
                    <a:pt x="10779" y="1753"/>
                  </a:cubicBezTo>
                  <a:cubicBezTo>
                    <a:pt x="10734" y="1753"/>
                    <a:pt x="10686" y="1769"/>
                    <a:pt x="10641" y="1806"/>
                  </a:cubicBezTo>
                  <a:lnTo>
                    <a:pt x="9440" y="3074"/>
                  </a:lnTo>
                  <a:cubicBezTo>
                    <a:pt x="9274" y="2873"/>
                    <a:pt x="9073" y="2707"/>
                    <a:pt x="8873" y="2573"/>
                  </a:cubicBezTo>
                  <a:cubicBezTo>
                    <a:pt x="8706" y="2473"/>
                    <a:pt x="8506" y="2373"/>
                    <a:pt x="8306" y="2306"/>
                  </a:cubicBezTo>
                  <a:cubicBezTo>
                    <a:pt x="8340" y="2240"/>
                    <a:pt x="8340" y="2173"/>
                    <a:pt x="8373" y="2106"/>
                  </a:cubicBezTo>
                  <a:cubicBezTo>
                    <a:pt x="8573" y="1639"/>
                    <a:pt x="8740" y="1172"/>
                    <a:pt x="8940" y="705"/>
                  </a:cubicBezTo>
                  <a:cubicBezTo>
                    <a:pt x="9003" y="557"/>
                    <a:pt x="8880" y="450"/>
                    <a:pt x="8755" y="450"/>
                  </a:cubicBezTo>
                  <a:cubicBezTo>
                    <a:pt x="8683" y="450"/>
                    <a:pt x="8610" y="486"/>
                    <a:pt x="8573" y="572"/>
                  </a:cubicBezTo>
                  <a:cubicBezTo>
                    <a:pt x="8373" y="1105"/>
                    <a:pt x="8139" y="1639"/>
                    <a:pt x="7939" y="2173"/>
                  </a:cubicBezTo>
                  <a:cubicBezTo>
                    <a:pt x="7659" y="2108"/>
                    <a:pt x="7379" y="2071"/>
                    <a:pt x="7090" y="2071"/>
                  </a:cubicBezTo>
                  <a:cubicBezTo>
                    <a:pt x="6932" y="2071"/>
                    <a:pt x="6770" y="2083"/>
                    <a:pt x="6605" y="2106"/>
                  </a:cubicBezTo>
                  <a:cubicBezTo>
                    <a:pt x="6572" y="1973"/>
                    <a:pt x="6572" y="1839"/>
                    <a:pt x="6572" y="1706"/>
                  </a:cubicBezTo>
                  <a:cubicBezTo>
                    <a:pt x="6572" y="1206"/>
                    <a:pt x="6572" y="705"/>
                    <a:pt x="6572" y="171"/>
                  </a:cubicBezTo>
                  <a:cubicBezTo>
                    <a:pt x="6555" y="59"/>
                    <a:pt x="6461" y="0"/>
                    <a:pt x="636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43"/>
            <p:cNvSpPr/>
            <p:nvPr/>
          </p:nvSpPr>
          <p:spPr>
            <a:xfrm>
              <a:off x="3890450" y="2909650"/>
              <a:ext cx="50900" cy="41975"/>
            </a:xfrm>
            <a:custGeom>
              <a:rect b="b" l="l" r="r" t="t"/>
              <a:pathLst>
                <a:path extrusionOk="0" h="1679" w="2036">
                  <a:moveTo>
                    <a:pt x="1137" y="1"/>
                  </a:moveTo>
                  <a:cubicBezTo>
                    <a:pt x="790" y="1"/>
                    <a:pt x="398" y="192"/>
                    <a:pt x="234" y="449"/>
                  </a:cubicBezTo>
                  <a:cubicBezTo>
                    <a:pt x="0" y="816"/>
                    <a:pt x="234" y="1283"/>
                    <a:pt x="601" y="1517"/>
                  </a:cubicBezTo>
                  <a:cubicBezTo>
                    <a:pt x="751" y="1626"/>
                    <a:pt x="934" y="1679"/>
                    <a:pt x="1116" y="1679"/>
                  </a:cubicBezTo>
                  <a:cubicBezTo>
                    <a:pt x="1381" y="1679"/>
                    <a:pt x="1644" y="1567"/>
                    <a:pt x="1802" y="1350"/>
                  </a:cubicBezTo>
                  <a:cubicBezTo>
                    <a:pt x="2035" y="983"/>
                    <a:pt x="1902" y="349"/>
                    <a:pt x="1535" y="116"/>
                  </a:cubicBezTo>
                  <a:cubicBezTo>
                    <a:pt x="1425" y="36"/>
                    <a:pt x="1285" y="1"/>
                    <a:pt x="1137"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43"/>
            <p:cNvSpPr/>
            <p:nvPr/>
          </p:nvSpPr>
          <p:spPr>
            <a:xfrm>
              <a:off x="3932975" y="2968375"/>
              <a:ext cx="34225" cy="27675"/>
            </a:xfrm>
            <a:custGeom>
              <a:rect b="b" l="l" r="r" t="t"/>
              <a:pathLst>
                <a:path extrusionOk="0" h="1107" w="1369">
                  <a:moveTo>
                    <a:pt x="779" y="1"/>
                  </a:moveTo>
                  <a:cubicBezTo>
                    <a:pt x="545" y="1"/>
                    <a:pt x="287" y="134"/>
                    <a:pt x="167" y="302"/>
                  </a:cubicBezTo>
                  <a:cubicBezTo>
                    <a:pt x="1" y="535"/>
                    <a:pt x="134" y="835"/>
                    <a:pt x="401" y="1002"/>
                  </a:cubicBezTo>
                  <a:cubicBezTo>
                    <a:pt x="498" y="1072"/>
                    <a:pt x="625" y="1106"/>
                    <a:pt x="751" y="1106"/>
                  </a:cubicBezTo>
                  <a:cubicBezTo>
                    <a:pt x="928" y="1106"/>
                    <a:pt x="1104" y="1038"/>
                    <a:pt x="1202" y="902"/>
                  </a:cubicBezTo>
                  <a:cubicBezTo>
                    <a:pt x="1368" y="635"/>
                    <a:pt x="1268" y="235"/>
                    <a:pt x="1035" y="68"/>
                  </a:cubicBezTo>
                  <a:cubicBezTo>
                    <a:pt x="960" y="21"/>
                    <a:pt x="871" y="1"/>
                    <a:pt x="779"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43"/>
            <p:cNvSpPr/>
            <p:nvPr/>
          </p:nvSpPr>
          <p:spPr>
            <a:xfrm>
              <a:off x="3870425" y="2954875"/>
              <a:ext cx="34225" cy="27825"/>
            </a:xfrm>
            <a:custGeom>
              <a:rect b="b" l="l" r="r" t="t"/>
              <a:pathLst>
                <a:path extrusionOk="0" h="1113" w="1369">
                  <a:moveTo>
                    <a:pt x="773" y="1"/>
                  </a:moveTo>
                  <a:cubicBezTo>
                    <a:pt x="546" y="1"/>
                    <a:pt x="284" y="122"/>
                    <a:pt x="168" y="308"/>
                  </a:cubicBezTo>
                  <a:cubicBezTo>
                    <a:pt x="1" y="542"/>
                    <a:pt x="168" y="842"/>
                    <a:pt x="401" y="1009"/>
                  </a:cubicBezTo>
                  <a:cubicBezTo>
                    <a:pt x="512" y="1078"/>
                    <a:pt x="641" y="1113"/>
                    <a:pt x="765" y="1113"/>
                  </a:cubicBezTo>
                  <a:cubicBezTo>
                    <a:pt x="939" y="1113"/>
                    <a:pt x="1104" y="1045"/>
                    <a:pt x="1202" y="908"/>
                  </a:cubicBezTo>
                  <a:cubicBezTo>
                    <a:pt x="1369" y="642"/>
                    <a:pt x="1302" y="241"/>
                    <a:pt x="1035" y="75"/>
                  </a:cubicBezTo>
                  <a:cubicBezTo>
                    <a:pt x="964" y="24"/>
                    <a:pt x="872" y="1"/>
                    <a:pt x="77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43"/>
            <p:cNvSpPr/>
            <p:nvPr/>
          </p:nvSpPr>
          <p:spPr>
            <a:xfrm>
              <a:off x="3890450" y="3013450"/>
              <a:ext cx="50900" cy="42075"/>
            </a:xfrm>
            <a:custGeom>
              <a:rect b="b" l="l" r="r" t="t"/>
              <a:pathLst>
                <a:path extrusionOk="0" h="1683" w="2036">
                  <a:moveTo>
                    <a:pt x="1148" y="0"/>
                  </a:moveTo>
                  <a:cubicBezTo>
                    <a:pt x="798" y="0"/>
                    <a:pt x="399" y="183"/>
                    <a:pt x="234" y="467"/>
                  </a:cubicBezTo>
                  <a:cubicBezTo>
                    <a:pt x="0" y="834"/>
                    <a:pt x="201" y="1267"/>
                    <a:pt x="601" y="1534"/>
                  </a:cubicBezTo>
                  <a:cubicBezTo>
                    <a:pt x="754" y="1631"/>
                    <a:pt x="941" y="1682"/>
                    <a:pt x="1127" y="1682"/>
                  </a:cubicBezTo>
                  <a:cubicBezTo>
                    <a:pt x="1388" y="1682"/>
                    <a:pt x="1646" y="1582"/>
                    <a:pt x="1802" y="1367"/>
                  </a:cubicBezTo>
                  <a:cubicBezTo>
                    <a:pt x="2035" y="967"/>
                    <a:pt x="1902" y="333"/>
                    <a:pt x="1535" y="100"/>
                  </a:cubicBezTo>
                  <a:cubicBezTo>
                    <a:pt x="1428" y="32"/>
                    <a:pt x="1292" y="0"/>
                    <a:pt x="114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43"/>
            <p:cNvSpPr/>
            <p:nvPr/>
          </p:nvSpPr>
          <p:spPr>
            <a:xfrm>
              <a:off x="3814550" y="2907975"/>
              <a:ext cx="50900" cy="42400"/>
            </a:xfrm>
            <a:custGeom>
              <a:rect b="b" l="l" r="r" t="t"/>
              <a:pathLst>
                <a:path extrusionOk="0" h="1696" w="2036">
                  <a:moveTo>
                    <a:pt x="1144" y="1"/>
                  </a:moveTo>
                  <a:cubicBezTo>
                    <a:pt x="805" y="1"/>
                    <a:pt x="421" y="192"/>
                    <a:pt x="234" y="449"/>
                  </a:cubicBezTo>
                  <a:cubicBezTo>
                    <a:pt x="1" y="850"/>
                    <a:pt x="234" y="1283"/>
                    <a:pt x="601" y="1550"/>
                  </a:cubicBezTo>
                  <a:cubicBezTo>
                    <a:pt x="751" y="1645"/>
                    <a:pt x="933" y="1696"/>
                    <a:pt x="1114" y="1696"/>
                  </a:cubicBezTo>
                  <a:cubicBezTo>
                    <a:pt x="1380" y="1696"/>
                    <a:pt x="1644" y="1588"/>
                    <a:pt x="1802" y="1350"/>
                  </a:cubicBezTo>
                  <a:cubicBezTo>
                    <a:pt x="2036" y="983"/>
                    <a:pt x="1902" y="349"/>
                    <a:pt x="1535" y="116"/>
                  </a:cubicBezTo>
                  <a:cubicBezTo>
                    <a:pt x="1425" y="36"/>
                    <a:pt x="1289" y="1"/>
                    <a:pt x="1144"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43"/>
            <p:cNvSpPr/>
            <p:nvPr/>
          </p:nvSpPr>
          <p:spPr>
            <a:xfrm>
              <a:off x="3839575" y="3008400"/>
              <a:ext cx="34225" cy="28100"/>
            </a:xfrm>
            <a:custGeom>
              <a:rect b="b" l="l" r="r" t="t"/>
              <a:pathLst>
                <a:path extrusionOk="0" h="1124" w="1369">
                  <a:moveTo>
                    <a:pt x="779" y="1"/>
                  </a:moveTo>
                  <a:cubicBezTo>
                    <a:pt x="545" y="1"/>
                    <a:pt x="287" y="134"/>
                    <a:pt x="167" y="302"/>
                  </a:cubicBezTo>
                  <a:cubicBezTo>
                    <a:pt x="1" y="569"/>
                    <a:pt x="167" y="869"/>
                    <a:pt x="401" y="1036"/>
                  </a:cubicBezTo>
                  <a:cubicBezTo>
                    <a:pt x="512" y="1091"/>
                    <a:pt x="639" y="1123"/>
                    <a:pt x="763" y="1123"/>
                  </a:cubicBezTo>
                  <a:cubicBezTo>
                    <a:pt x="937" y="1123"/>
                    <a:pt x="1104" y="1059"/>
                    <a:pt x="1202" y="902"/>
                  </a:cubicBezTo>
                  <a:cubicBezTo>
                    <a:pt x="1368" y="669"/>
                    <a:pt x="1268" y="235"/>
                    <a:pt x="1035" y="68"/>
                  </a:cubicBezTo>
                  <a:cubicBezTo>
                    <a:pt x="960" y="21"/>
                    <a:pt x="871" y="1"/>
                    <a:pt x="779"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43"/>
            <p:cNvSpPr/>
            <p:nvPr/>
          </p:nvSpPr>
          <p:spPr>
            <a:xfrm>
              <a:off x="3796225" y="2971575"/>
              <a:ext cx="34200" cy="27800"/>
            </a:xfrm>
            <a:custGeom>
              <a:rect b="b" l="l" r="r" t="t"/>
              <a:pathLst>
                <a:path extrusionOk="0" h="1112" w="1368">
                  <a:moveTo>
                    <a:pt x="772" y="0"/>
                  </a:moveTo>
                  <a:cubicBezTo>
                    <a:pt x="545" y="0"/>
                    <a:pt x="283" y="121"/>
                    <a:pt x="167" y="307"/>
                  </a:cubicBezTo>
                  <a:cubicBezTo>
                    <a:pt x="0" y="541"/>
                    <a:pt x="167" y="841"/>
                    <a:pt x="400" y="1008"/>
                  </a:cubicBezTo>
                  <a:cubicBezTo>
                    <a:pt x="512" y="1077"/>
                    <a:pt x="640" y="1112"/>
                    <a:pt x="764" y="1112"/>
                  </a:cubicBezTo>
                  <a:cubicBezTo>
                    <a:pt x="938" y="1112"/>
                    <a:pt x="1104" y="1044"/>
                    <a:pt x="1201" y="908"/>
                  </a:cubicBezTo>
                  <a:cubicBezTo>
                    <a:pt x="1368" y="641"/>
                    <a:pt x="1268" y="240"/>
                    <a:pt x="1034" y="74"/>
                  </a:cubicBezTo>
                  <a:cubicBezTo>
                    <a:pt x="963" y="23"/>
                    <a:pt x="871" y="0"/>
                    <a:pt x="772"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9" name="Google Shape;1129;p43"/>
          <p:cNvGrpSpPr/>
          <p:nvPr/>
        </p:nvGrpSpPr>
        <p:grpSpPr>
          <a:xfrm>
            <a:off x="4531765" y="3851988"/>
            <a:ext cx="398803" cy="495059"/>
            <a:chOff x="4063900" y="3153525"/>
            <a:chExt cx="338600" cy="420325"/>
          </a:xfrm>
        </p:grpSpPr>
        <p:sp>
          <p:nvSpPr>
            <p:cNvPr id="1130" name="Google Shape;1130;p43"/>
            <p:cNvSpPr/>
            <p:nvPr/>
          </p:nvSpPr>
          <p:spPr>
            <a:xfrm>
              <a:off x="4063900" y="3153525"/>
              <a:ext cx="31725" cy="33400"/>
            </a:xfrm>
            <a:custGeom>
              <a:rect b="b" l="l" r="r" t="t"/>
              <a:pathLst>
                <a:path extrusionOk="0" h="1336" w="1269">
                  <a:moveTo>
                    <a:pt x="601" y="1"/>
                  </a:moveTo>
                  <a:lnTo>
                    <a:pt x="1" y="434"/>
                  </a:lnTo>
                  <a:lnTo>
                    <a:pt x="701" y="1335"/>
                  </a:lnTo>
                  <a:lnTo>
                    <a:pt x="1268" y="868"/>
                  </a:lnTo>
                  <a:lnTo>
                    <a:pt x="60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1" name="Google Shape;1131;p43"/>
            <p:cNvGrpSpPr/>
            <p:nvPr/>
          </p:nvGrpSpPr>
          <p:grpSpPr>
            <a:xfrm>
              <a:off x="4113100" y="3216075"/>
              <a:ext cx="289400" cy="357775"/>
              <a:chOff x="4113100" y="3216075"/>
              <a:chExt cx="289400" cy="357775"/>
            </a:xfrm>
          </p:grpSpPr>
          <p:sp>
            <p:nvSpPr>
              <p:cNvPr id="1132" name="Google Shape;1132;p43"/>
              <p:cNvSpPr/>
              <p:nvPr/>
            </p:nvSpPr>
            <p:spPr>
              <a:xfrm>
                <a:off x="4113100" y="3216075"/>
                <a:ext cx="240200" cy="295250"/>
              </a:xfrm>
              <a:custGeom>
                <a:rect b="b" l="l" r="r" t="t"/>
                <a:pathLst>
                  <a:path extrusionOk="0" h="11810" w="9608">
                    <a:moveTo>
                      <a:pt x="601" y="1"/>
                    </a:moveTo>
                    <a:lnTo>
                      <a:pt x="1" y="434"/>
                    </a:lnTo>
                    <a:lnTo>
                      <a:pt x="1302" y="2069"/>
                    </a:lnTo>
                    <a:lnTo>
                      <a:pt x="1869" y="1602"/>
                    </a:lnTo>
                    <a:lnTo>
                      <a:pt x="601" y="1"/>
                    </a:lnTo>
                    <a:close/>
                    <a:moveTo>
                      <a:pt x="3170" y="3236"/>
                    </a:moveTo>
                    <a:lnTo>
                      <a:pt x="2569" y="3703"/>
                    </a:lnTo>
                    <a:lnTo>
                      <a:pt x="3870" y="5338"/>
                    </a:lnTo>
                    <a:lnTo>
                      <a:pt x="4437" y="4871"/>
                    </a:lnTo>
                    <a:lnTo>
                      <a:pt x="3170" y="3236"/>
                    </a:lnTo>
                    <a:close/>
                    <a:moveTo>
                      <a:pt x="5738" y="6472"/>
                    </a:moveTo>
                    <a:lnTo>
                      <a:pt x="5171" y="6939"/>
                    </a:lnTo>
                    <a:lnTo>
                      <a:pt x="6439" y="8573"/>
                    </a:lnTo>
                    <a:lnTo>
                      <a:pt x="7006" y="8106"/>
                    </a:lnTo>
                    <a:lnTo>
                      <a:pt x="5738" y="6472"/>
                    </a:lnTo>
                    <a:close/>
                    <a:moveTo>
                      <a:pt x="8307" y="9741"/>
                    </a:moveTo>
                    <a:lnTo>
                      <a:pt x="7740" y="10208"/>
                    </a:lnTo>
                    <a:lnTo>
                      <a:pt x="9007" y="11809"/>
                    </a:lnTo>
                    <a:lnTo>
                      <a:pt x="9608" y="11375"/>
                    </a:lnTo>
                    <a:lnTo>
                      <a:pt x="8307" y="974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43"/>
              <p:cNvSpPr/>
              <p:nvPr/>
            </p:nvSpPr>
            <p:spPr>
              <a:xfrm>
                <a:off x="4370800" y="3541300"/>
                <a:ext cx="31700" cy="32550"/>
              </a:xfrm>
              <a:custGeom>
                <a:rect b="b" l="l" r="r" t="t"/>
                <a:pathLst>
                  <a:path extrusionOk="0" h="1302" w="1268">
                    <a:moveTo>
                      <a:pt x="567" y="1"/>
                    </a:moveTo>
                    <a:lnTo>
                      <a:pt x="0" y="435"/>
                    </a:lnTo>
                    <a:lnTo>
                      <a:pt x="667" y="1302"/>
                    </a:lnTo>
                    <a:lnTo>
                      <a:pt x="1268" y="868"/>
                    </a:lnTo>
                    <a:lnTo>
                      <a:pt x="5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34" name="Google Shape;1134;p43"/>
          <p:cNvGrpSpPr/>
          <p:nvPr/>
        </p:nvGrpSpPr>
        <p:grpSpPr>
          <a:xfrm>
            <a:off x="610663" y="2400135"/>
            <a:ext cx="1498868" cy="2655910"/>
            <a:chOff x="610663" y="2400135"/>
            <a:chExt cx="1498868" cy="2655910"/>
          </a:xfrm>
        </p:grpSpPr>
        <p:sp>
          <p:nvSpPr>
            <p:cNvPr id="1135" name="Google Shape;1135;p43"/>
            <p:cNvSpPr/>
            <p:nvPr/>
          </p:nvSpPr>
          <p:spPr>
            <a:xfrm>
              <a:off x="1338484" y="2400135"/>
              <a:ext cx="81533" cy="2652965"/>
            </a:xfrm>
            <a:custGeom>
              <a:rect b="b" l="l" r="r" t="t"/>
              <a:pathLst>
                <a:path extrusionOk="0" h="90099" w="2769">
                  <a:moveTo>
                    <a:pt x="0" y="0"/>
                  </a:moveTo>
                  <a:lnTo>
                    <a:pt x="0" y="90098"/>
                  </a:lnTo>
                  <a:lnTo>
                    <a:pt x="2769" y="90098"/>
                  </a:lnTo>
                  <a:lnTo>
                    <a:pt x="2769"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43"/>
            <p:cNvSpPr/>
            <p:nvPr/>
          </p:nvSpPr>
          <p:spPr>
            <a:xfrm>
              <a:off x="610663" y="3019894"/>
              <a:ext cx="665958" cy="1006813"/>
            </a:xfrm>
            <a:custGeom>
              <a:rect b="b" l="l" r="r" t="t"/>
              <a:pathLst>
                <a:path extrusionOk="0" h="34193" w="22617">
                  <a:moveTo>
                    <a:pt x="8073" y="1"/>
                  </a:moveTo>
                  <a:lnTo>
                    <a:pt x="8073" y="15512"/>
                  </a:lnTo>
                  <a:cubicBezTo>
                    <a:pt x="6339" y="18981"/>
                    <a:pt x="1" y="31757"/>
                    <a:pt x="634" y="32924"/>
                  </a:cubicBezTo>
                  <a:cubicBezTo>
                    <a:pt x="1271" y="34137"/>
                    <a:pt x="5437" y="34192"/>
                    <a:pt x="9948" y="34192"/>
                  </a:cubicBezTo>
                  <a:cubicBezTo>
                    <a:pt x="10399" y="34192"/>
                    <a:pt x="10854" y="34192"/>
                    <a:pt x="11309" y="34192"/>
                  </a:cubicBezTo>
                  <a:cubicBezTo>
                    <a:pt x="11764" y="34192"/>
                    <a:pt x="12218" y="34192"/>
                    <a:pt x="12669" y="34192"/>
                  </a:cubicBezTo>
                  <a:cubicBezTo>
                    <a:pt x="17181" y="34192"/>
                    <a:pt x="21346" y="34137"/>
                    <a:pt x="21983" y="32924"/>
                  </a:cubicBezTo>
                  <a:cubicBezTo>
                    <a:pt x="22617" y="31757"/>
                    <a:pt x="16279" y="18981"/>
                    <a:pt x="14544" y="15512"/>
                  </a:cubicBezTo>
                  <a:lnTo>
                    <a:pt x="1454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43"/>
            <p:cNvSpPr/>
            <p:nvPr/>
          </p:nvSpPr>
          <p:spPr>
            <a:xfrm>
              <a:off x="669611" y="3648515"/>
              <a:ext cx="547118" cy="337970"/>
            </a:xfrm>
            <a:custGeom>
              <a:rect b="b" l="l" r="r" t="t"/>
              <a:pathLst>
                <a:path extrusionOk="0" h="11478" w="18581">
                  <a:moveTo>
                    <a:pt x="4570" y="0"/>
                  </a:moveTo>
                  <a:cubicBezTo>
                    <a:pt x="2535" y="4203"/>
                    <a:pt x="0" y="9741"/>
                    <a:pt x="367" y="10441"/>
                  </a:cubicBezTo>
                  <a:cubicBezTo>
                    <a:pt x="877" y="11405"/>
                    <a:pt x="3967" y="11477"/>
                    <a:pt x="7442" y="11477"/>
                  </a:cubicBezTo>
                  <a:cubicBezTo>
                    <a:pt x="8056" y="11477"/>
                    <a:pt x="8681" y="11475"/>
                    <a:pt x="9307" y="11475"/>
                  </a:cubicBezTo>
                  <a:cubicBezTo>
                    <a:pt x="9932" y="11475"/>
                    <a:pt x="10558" y="11477"/>
                    <a:pt x="11171" y="11477"/>
                  </a:cubicBezTo>
                  <a:cubicBezTo>
                    <a:pt x="14647" y="11477"/>
                    <a:pt x="17736" y="11405"/>
                    <a:pt x="18246" y="10441"/>
                  </a:cubicBezTo>
                  <a:cubicBezTo>
                    <a:pt x="18580" y="9841"/>
                    <a:pt x="16879" y="5938"/>
                    <a:pt x="15111" y="2235"/>
                  </a:cubicBezTo>
                  <a:cubicBezTo>
                    <a:pt x="14549" y="2382"/>
                    <a:pt x="13955" y="2466"/>
                    <a:pt x="13337" y="2466"/>
                  </a:cubicBezTo>
                  <a:cubicBezTo>
                    <a:pt x="12268" y="2466"/>
                    <a:pt x="11124" y="2214"/>
                    <a:pt x="9941" y="1601"/>
                  </a:cubicBezTo>
                  <a:cubicBezTo>
                    <a:pt x="7739" y="501"/>
                    <a:pt x="5938" y="67"/>
                    <a:pt x="4570"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43"/>
            <p:cNvSpPr/>
            <p:nvPr/>
          </p:nvSpPr>
          <p:spPr>
            <a:xfrm>
              <a:off x="867011" y="4026648"/>
              <a:ext cx="31477" cy="29"/>
            </a:xfrm>
            <a:custGeom>
              <a:rect b="b" l="l" r="r" t="t"/>
              <a:pathLst>
                <a:path extrusionOk="0" h="1" w="1069">
                  <a:moveTo>
                    <a:pt x="1" y="1"/>
                  </a:moveTo>
                  <a:cubicBezTo>
                    <a:pt x="334" y="1"/>
                    <a:pt x="701" y="1"/>
                    <a:pt x="1068" y="1"/>
                  </a:cubicBezTo>
                  <a:cubicBezTo>
                    <a:pt x="701" y="1"/>
                    <a:pt x="334" y="1"/>
                    <a:pt x="1"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43"/>
            <p:cNvSpPr/>
            <p:nvPr/>
          </p:nvSpPr>
          <p:spPr>
            <a:xfrm>
              <a:off x="812007" y="2959001"/>
              <a:ext cx="263268" cy="100201"/>
            </a:xfrm>
            <a:custGeom>
              <a:rect b="b" l="l" r="r" t="t"/>
              <a:pathLst>
                <a:path extrusionOk="0" h="3403" w="8941">
                  <a:moveTo>
                    <a:pt x="1" y="1"/>
                  </a:moveTo>
                  <a:lnTo>
                    <a:pt x="1" y="3403"/>
                  </a:lnTo>
                  <a:lnTo>
                    <a:pt x="8941" y="3403"/>
                  </a:lnTo>
                  <a:lnTo>
                    <a:pt x="894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43"/>
            <p:cNvSpPr/>
            <p:nvPr/>
          </p:nvSpPr>
          <p:spPr>
            <a:xfrm>
              <a:off x="853260" y="2969808"/>
              <a:ext cx="8892" cy="76645"/>
            </a:xfrm>
            <a:custGeom>
              <a:rect b="b" l="l" r="r" t="t"/>
              <a:pathLst>
                <a:path extrusionOk="0" h="2603" w="302">
                  <a:moveTo>
                    <a:pt x="134" y="0"/>
                  </a:moveTo>
                  <a:cubicBezTo>
                    <a:pt x="68" y="0"/>
                    <a:pt x="1" y="67"/>
                    <a:pt x="1" y="167"/>
                  </a:cubicBezTo>
                  <a:lnTo>
                    <a:pt x="1" y="2436"/>
                  </a:lnTo>
                  <a:cubicBezTo>
                    <a:pt x="1" y="2536"/>
                    <a:pt x="68" y="2602"/>
                    <a:pt x="134" y="2602"/>
                  </a:cubicBezTo>
                  <a:cubicBezTo>
                    <a:pt x="234" y="2602"/>
                    <a:pt x="301" y="2536"/>
                    <a:pt x="301" y="2436"/>
                  </a:cubicBezTo>
                  <a:lnTo>
                    <a:pt x="301" y="167"/>
                  </a:lnTo>
                  <a:cubicBezTo>
                    <a:pt x="301"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43"/>
            <p:cNvSpPr/>
            <p:nvPr/>
          </p:nvSpPr>
          <p:spPr>
            <a:xfrm>
              <a:off x="910236" y="2969808"/>
              <a:ext cx="8863" cy="76645"/>
            </a:xfrm>
            <a:custGeom>
              <a:rect b="b" l="l" r="r" t="t"/>
              <a:pathLst>
                <a:path extrusionOk="0" h="2603" w="301">
                  <a:moveTo>
                    <a:pt x="167" y="0"/>
                  </a:moveTo>
                  <a:cubicBezTo>
                    <a:pt x="67" y="0"/>
                    <a:pt x="1" y="67"/>
                    <a:pt x="1" y="167"/>
                  </a:cubicBezTo>
                  <a:lnTo>
                    <a:pt x="1" y="2436"/>
                  </a:lnTo>
                  <a:cubicBezTo>
                    <a:pt x="1" y="2536"/>
                    <a:pt x="67" y="2602"/>
                    <a:pt x="167" y="2602"/>
                  </a:cubicBezTo>
                  <a:cubicBezTo>
                    <a:pt x="234" y="2602"/>
                    <a:pt x="301" y="2536"/>
                    <a:pt x="301" y="2436"/>
                  </a:cubicBezTo>
                  <a:lnTo>
                    <a:pt x="301" y="167"/>
                  </a:lnTo>
                  <a:cubicBezTo>
                    <a:pt x="301" y="67"/>
                    <a:pt x="234" y="0"/>
                    <a:pt x="16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43"/>
            <p:cNvSpPr/>
            <p:nvPr/>
          </p:nvSpPr>
          <p:spPr>
            <a:xfrm>
              <a:off x="968184" y="2969808"/>
              <a:ext cx="8863" cy="76645"/>
            </a:xfrm>
            <a:custGeom>
              <a:rect b="b" l="l" r="r" t="t"/>
              <a:pathLst>
                <a:path extrusionOk="0" h="2603" w="301">
                  <a:moveTo>
                    <a:pt x="134" y="0"/>
                  </a:moveTo>
                  <a:cubicBezTo>
                    <a:pt x="67" y="0"/>
                    <a:pt x="1" y="67"/>
                    <a:pt x="1" y="167"/>
                  </a:cubicBezTo>
                  <a:lnTo>
                    <a:pt x="1" y="2436"/>
                  </a:lnTo>
                  <a:cubicBezTo>
                    <a:pt x="1" y="2536"/>
                    <a:pt x="67" y="2602"/>
                    <a:pt x="134" y="2602"/>
                  </a:cubicBezTo>
                  <a:cubicBezTo>
                    <a:pt x="234" y="2602"/>
                    <a:pt x="301" y="2536"/>
                    <a:pt x="301" y="2436"/>
                  </a:cubicBezTo>
                  <a:lnTo>
                    <a:pt x="301" y="167"/>
                  </a:lnTo>
                  <a:cubicBezTo>
                    <a:pt x="301"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43"/>
            <p:cNvSpPr/>
            <p:nvPr/>
          </p:nvSpPr>
          <p:spPr>
            <a:xfrm>
              <a:off x="1025160" y="2969808"/>
              <a:ext cx="8863" cy="76645"/>
            </a:xfrm>
            <a:custGeom>
              <a:rect b="b" l="l" r="r" t="t"/>
              <a:pathLst>
                <a:path extrusionOk="0" h="2603" w="301">
                  <a:moveTo>
                    <a:pt x="167" y="0"/>
                  </a:moveTo>
                  <a:cubicBezTo>
                    <a:pt x="67" y="0"/>
                    <a:pt x="0" y="67"/>
                    <a:pt x="0" y="167"/>
                  </a:cubicBezTo>
                  <a:lnTo>
                    <a:pt x="0" y="2436"/>
                  </a:lnTo>
                  <a:cubicBezTo>
                    <a:pt x="0" y="2536"/>
                    <a:pt x="67" y="2602"/>
                    <a:pt x="167" y="2602"/>
                  </a:cubicBezTo>
                  <a:cubicBezTo>
                    <a:pt x="234" y="2602"/>
                    <a:pt x="301" y="2536"/>
                    <a:pt x="301" y="2436"/>
                  </a:cubicBezTo>
                  <a:lnTo>
                    <a:pt x="301" y="167"/>
                  </a:lnTo>
                  <a:cubicBezTo>
                    <a:pt x="301" y="67"/>
                    <a:pt x="234" y="0"/>
                    <a:pt x="16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43"/>
            <p:cNvSpPr/>
            <p:nvPr/>
          </p:nvSpPr>
          <p:spPr>
            <a:xfrm>
              <a:off x="638164" y="3144652"/>
              <a:ext cx="781853" cy="81533"/>
            </a:xfrm>
            <a:custGeom>
              <a:rect b="b" l="l" r="r" t="t"/>
              <a:pathLst>
                <a:path extrusionOk="0" h="2769" w="26553">
                  <a:moveTo>
                    <a:pt x="1" y="0"/>
                  </a:moveTo>
                  <a:lnTo>
                    <a:pt x="1" y="2769"/>
                  </a:lnTo>
                  <a:lnTo>
                    <a:pt x="26553" y="2769"/>
                  </a:lnTo>
                  <a:lnTo>
                    <a:pt x="26553"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43"/>
            <p:cNvSpPr/>
            <p:nvPr/>
          </p:nvSpPr>
          <p:spPr>
            <a:xfrm>
              <a:off x="812007" y="3126956"/>
              <a:ext cx="36394" cy="116926"/>
            </a:xfrm>
            <a:custGeom>
              <a:rect b="b" l="l" r="r" t="t"/>
              <a:pathLst>
                <a:path extrusionOk="0" h="3971" w="1236">
                  <a:moveTo>
                    <a:pt x="1" y="1"/>
                  </a:moveTo>
                  <a:lnTo>
                    <a:pt x="1" y="3970"/>
                  </a:lnTo>
                  <a:lnTo>
                    <a:pt x="1235" y="3970"/>
                  </a:lnTo>
                  <a:lnTo>
                    <a:pt x="123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43"/>
            <p:cNvSpPr/>
            <p:nvPr/>
          </p:nvSpPr>
          <p:spPr>
            <a:xfrm>
              <a:off x="1033993" y="3126956"/>
              <a:ext cx="37366" cy="116926"/>
            </a:xfrm>
            <a:custGeom>
              <a:rect b="b" l="l" r="r" t="t"/>
              <a:pathLst>
                <a:path extrusionOk="0" h="3971" w="1269">
                  <a:moveTo>
                    <a:pt x="1" y="1"/>
                  </a:moveTo>
                  <a:lnTo>
                    <a:pt x="1" y="3970"/>
                  </a:lnTo>
                  <a:lnTo>
                    <a:pt x="1268" y="3970"/>
                  </a:lnTo>
                  <a:lnTo>
                    <a:pt x="126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43"/>
            <p:cNvSpPr/>
            <p:nvPr/>
          </p:nvSpPr>
          <p:spPr>
            <a:xfrm>
              <a:off x="1490715" y="3697629"/>
              <a:ext cx="586397" cy="876136"/>
            </a:xfrm>
            <a:custGeom>
              <a:rect b="b" l="l" r="r" t="t"/>
              <a:pathLst>
                <a:path extrusionOk="0" h="29755" w="19915">
                  <a:moveTo>
                    <a:pt x="6705" y="0"/>
                  </a:moveTo>
                  <a:lnTo>
                    <a:pt x="6705" y="13677"/>
                  </a:lnTo>
                  <a:cubicBezTo>
                    <a:pt x="2803" y="14944"/>
                    <a:pt x="1" y="18380"/>
                    <a:pt x="1" y="22450"/>
                  </a:cubicBezTo>
                  <a:cubicBezTo>
                    <a:pt x="1" y="27553"/>
                    <a:pt x="4437" y="29755"/>
                    <a:pt x="9941" y="29755"/>
                  </a:cubicBezTo>
                  <a:cubicBezTo>
                    <a:pt x="15445" y="29755"/>
                    <a:pt x="19915" y="27553"/>
                    <a:pt x="19915" y="22450"/>
                  </a:cubicBezTo>
                  <a:cubicBezTo>
                    <a:pt x="19915" y="18380"/>
                    <a:pt x="17080" y="14944"/>
                    <a:pt x="13177" y="13677"/>
                  </a:cubicBezTo>
                  <a:lnTo>
                    <a:pt x="1317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43"/>
            <p:cNvSpPr/>
            <p:nvPr/>
          </p:nvSpPr>
          <p:spPr>
            <a:xfrm>
              <a:off x="1559469" y="4235265"/>
              <a:ext cx="447917" cy="281553"/>
            </a:xfrm>
            <a:custGeom>
              <a:rect b="b" l="l" r="r" t="t"/>
              <a:pathLst>
                <a:path extrusionOk="0" h="9562" w="15212">
                  <a:moveTo>
                    <a:pt x="2074" y="0"/>
                  </a:moveTo>
                  <a:cubicBezTo>
                    <a:pt x="1795" y="0"/>
                    <a:pt x="1526" y="8"/>
                    <a:pt x="1268" y="21"/>
                  </a:cubicBezTo>
                  <a:cubicBezTo>
                    <a:pt x="468" y="1155"/>
                    <a:pt x="1" y="2523"/>
                    <a:pt x="1" y="3957"/>
                  </a:cubicBezTo>
                  <a:cubicBezTo>
                    <a:pt x="1" y="7860"/>
                    <a:pt x="3403" y="9561"/>
                    <a:pt x="7606" y="9561"/>
                  </a:cubicBezTo>
                  <a:cubicBezTo>
                    <a:pt x="11809" y="9561"/>
                    <a:pt x="15212" y="7860"/>
                    <a:pt x="15212" y="3957"/>
                  </a:cubicBezTo>
                  <a:cubicBezTo>
                    <a:pt x="15212" y="3023"/>
                    <a:pt x="15011" y="2122"/>
                    <a:pt x="14678" y="1322"/>
                  </a:cubicBezTo>
                  <a:cubicBezTo>
                    <a:pt x="13736" y="1684"/>
                    <a:pt x="12717" y="1918"/>
                    <a:pt x="11629" y="1918"/>
                  </a:cubicBezTo>
                  <a:cubicBezTo>
                    <a:pt x="10712" y="1918"/>
                    <a:pt x="9747" y="1752"/>
                    <a:pt x="8740" y="1355"/>
                  </a:cubicBezTo>
                  <a:cubicBezTo>
                    <a:pt x="6167" y="314"/>
                    <a:pt x="3894" y="0"/>
                    <a:pt x="2074"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43"/>
            <p:cNvSpPr/>
            <p:nvPr/>
          </p:nvSpPr>
          <p:spPr>
            <a:xfrm>
              <a:off x="1651808" y="3637709"/>
              <a:ext cx="263238" cy="100201"/>
            </a:xfrm>
            <a:custGeom>
              <a:rect b="b" l="l" r="r" t="t"/>
              <a:pathLst>
                <a:path extrusionOk="0" h="3403" w="8940">
                  <a:moveTo>
                    <a:pt x="0" y="0"/>
                  </a:moveTo>
                  <a:lnTo>
                    <a:pt x="0" y="3403"/>
                  </a:lnTo>
                  <a:lnTo>
                    <a:pt x="8940" y="3403"/>
                  </a:lnTo>
                  <a:lnTo>
                    <a:pt x="89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43"/>
            <p:cNvSpPr/>
            <p:nvPr/>
          </p:nvSpPr>
          <p:spPr>
            <a:xfrm>
              <a:off x="1693061" y="3648515"/>
              <a:ext cx="8863" cy="76645"/>
            </a:xfrm>
            <a:custGeom>
              <a:rect b="b" l="l" r="r" t="t"/>
              <a:pathLst>
                <a:path extrusionOk="0" h="2603" w="301">
                  <a:moveTo>
                    <a:pt x="134" y="0"/>
                  </a:moveTo>
                  <a:cubicBezTo>
                    <a:pt x="67" y="0"/>
                    <a:pt x="0" y="67"/>
                    <a:pt x="0" y="167"/>
                  </a:cubicBezTo>
                  <a:lnTo>
                    <a:pt x="0" y="2435"/>
                  </a:lnTo>
                  <a:cubicBezTo>
                    <a:pt x="0" y="2502"/>
                    <a:pt x="67" y="2602"/>
                    <a:pt x="134" y="2602"/>
                  </a:cubicBezTo>
                  <a:cubicBezTo>
                    <a:pt x="234" y="2602"/>
                    <a:pt x="300" y="2502"/>
                    <a:pt x="300" y="2435"/>
                  </a:cubicBezTo>
                  <a:lnTo>
                    <a:pt x="300" y="167"/>
                  </a:lnTo>
                  <a:cubicBezTo>
                    <a:pt x="300"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43"/>
            <p:cNvSpPr/>
            <p:nvPr/>
          </p:nvSpPr>
          <p:spPr>
            <a:xfrm>
              <a:off x="1750007" y="3648515"/>
              <a:ext cx="9864" cy="76645"/>
            </a:xfrm>
            <a:custGeom>
              <a:rect b="b" l="l" r="r" t="t"/>
              <a:pathLst>
                <a:path extrusionOk="0" h="2603" w="335">
                  <a:moveTo>
                    <a:pt x="168" y="0"/>
                  </a:moveTo>
                  <a:cubicBezTo>
                    <a:pt x="68" y="0"/>
                    <a:pt x="1" y="67"/>
                    <a:pt x="1" y="167"/>
                  </a:cubicBezTo>
                  <a:lnTo>
                    <a:pt x="1" y="2435"/>
                  </a:lnTo>
                  <a:cubicBezTo>
                    <a:pt x="1" y="2502"/>
                    <a:pt x="68" y="2602"/>
                    <a:pt x="168" y="2602"/>
                  </a:cubicBezTo>
                  <a:cubicBezTo>
                    <a:pt x="234" y="2602"/>
                    <a:pt x="335" y="2502"/>
                    <a:pt x="335" y="2435"/>
                  </a:cubicBezTo>
                  <a:lnTo>
                    <a:pt x="335" y="167"/>
                  </a:lnTo>
                  <a:cubicBezTo>
                    <a:pt x="335"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43"/>
            <p:cNvSpPr/>
            <p:nvPr/>
          </p:nvSpPr>
          <p:spPr>
            <a:xfrm>
              <a:off x="1807985" y="3648515"/>
              <a:ext cx="8863" cy="76645"/>
            </a:xfrm>
            <a:custGeom>
              <a:rect b="b" l="l" r="r" t="t"/>
              <a:pathLst>
                <a:path extrusionOk="0" h="2603" w="301">
                  <a:moveTo>
                    <a:pt x="133" y="0"/>
                  </a:moveTo>
                  <a:cubicBezTo>
                    <a:pt x="67" y="0"/>
                    <a:pt x="0" y="67"/>
                    <a:pt x="0" y="167"/>
                  </a:cubicBezTo>
                  <a:lnTo>
                    <a:pt x="0" y="2435"/>
                  </a:lnTo>
                  <a:cubicBezTo>
                    <a:pt x="0" y="2502"/>
                    <a:pt x="67" y="2602"/>
                    <a:pt x="133" y="2602"/>
                  </a:cubicBezTo>
                  <a:cubicBezTo>
                    <a:pt x="234" y="2602"/>
                    <a:pt x="300" y="2502"/>
                    <a:pt x="300" y="2435"/>
                  </a:cubicBezTo>
                  <a:lnTo>
                    <a:pt x="300" y="167"/>
                  </a:lnTo>
                  <a:cubicBezTo>
                    <a:pt x="300" y="67"/>
                    <a:pt x="234" y="0"/>
                    <a:pt x="13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43"/>
            <p:cNvSpPr/>
            <p:nvPr/>
          </p:nvSpPr>
          <p:spPr>
            <a:xfrm>
              <a:off x="1864931" y="3648515"/>
              <a:ext cx="9864" cy="76645"/>
            </a:xfrm>
            <a:custGeom>
              <a:rect b="b" l="l" r="r" t="t"/>
              <a:pathLst>
                <a:path extrusionOk="0" h="2603" w="335">
                  <a:moveTo>
                    <a:pt x="168" y="0"/>
                  </a:moveTo>
                  <a:cubicBezTo>
                    <a:pt x="67" y="0"/>
                    <a:pt x="1" y="67"/>
                    <a:pt x="1" y="167"/>
                  </a:cubicBezTo>
                  <a:lnTo>
                    <a:pt x="1" y="2435"/>
                  </a:lnTo>
                  <a:cubicBezTo>
                    <a:pt x="1" y="2502"/>
                    <a:pt x="67" y="2602"/>
                    <a:pt x="168" y="2602"/>
                  </a:cubicBezTo>
                  <a:cubicBezTo>
                    <a:pt x="234" y="2602"/>
                    <a:pt x="334" y="2502"/>
                    <a:pt x="301" y="2435"/>
                  </a:cubicBezTo>
                  <a:lnTo>
                    <a:pt x="301" y="167"/>
                  </a:lnTo>
                  <a:cubicBezTo>
                    <a:pt x="301"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43"/>
            <p:cNvSpPr/>
            <p:nvPr/>
          </p:nvSpPr>
          <p:spPr>
            <a:xfrm>
              <a:off x="1338484" y="3875389"/>
              <a:ext cx="771047" cy="81563"/>
            </a:xfrm>
            <a:custGeom>
              <a:rect b="b" l="l" r="r" t="t"/>
              <a:pathLst>
                <a:path extrusionOk="0" h="2770" w="26186">
                  <a:moveTo>
                    <a:pt x="0" y="1"/>
                  </a:moveTo>
                  <a:lnTo>
                    <a:pt x="0" y="2769"/>
                  </a:lnTo>
                  <a:lnTo>
                    <a:pt x="26186" y="2769"/>
                  </a:lnTo>
                  <a:lnTo>
                    <a:pt x="26186"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43"/>
            <p:cNvSpPr/>
            <p:nvPr/>
          </p:nvSpPr>
          <p:spPr>
            <a:xfrm>
              <a:off x="1651808" y="3857722"/>
              <a:ext cx="36365" cy="116897"/>
            </a:xfrm>
            <a:custGeom>
              <a:rect b="b" l="l" r="r" t="t"/>
              <a:pathLst>
                <a:path extrusionOk="0" h="3970" w="1235">
                  <a:moveTo>
                    <a:pt x="0" y="0"/>
                  </a:moveTo>
                  <a:lnTo>
                    <a:pt x="0" y="3970"/>
                  </a:lnTo>
                  <a:lnTo>
                    <a:pt x="1234" y="3970"/>
                  </a:lnTo>
                  <a:lnTo>
                    <a:pt x="12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43"/>
            <p:cNvSpPr/>
            <p:nvPr/>
          </p:nvSpPr>
          <p:spPr>
            <a:xfrm>
              <a:off x="1878682" y="3857722"/>
              <a:ext cx="36365" cy="116897"/>
            </a:xfrm>
            <a:custGeom>
              <a:rect b="b" l="l" r="r" t="t"/>
              <a:pathLst>
                <a:path extrusionOk="0" h="3970" w="1235">
                  <a:moveTo>
                    <a:pt x="1" y="0"/>
                  </a:moveTo>
                  <a:lnTo>
                    <a:pt x="1" y="3970"/>
                  </a:lnTo>
                  <a:lnTo>
                    <a:pt x="1235" y="3970"/>
                  </a:lnTo>
                  <a:lnTo>
                    <a:pt x="1235"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43"/>
            <p:cNvSpPr/>
            <p:nvPr/>
          </p:nvSpPr>
          <p:spPr>
            <a:xfrm>
              <a:off x="1260896" y="3087647"/>
              <a:ext cx="248516" cy="219130"/>
            </a:xfrm>
            <a:custGeom>
              <a:rect b="b" l="l" r="r" t="t"/>
              <a:pathLst>
                <a:path extrusionOk="0" h="7442" w="8440">
                  <a:moveTo>
                    <a:pt x="4244" y="0"/>
                  </a:moveTo>
                  <a:cubicBezTo>
                    <a:pt x="3785" y="0"/>
                    <a:pt x="3320" y="86"/>
                    <a:pt x="2869" y="268"/>
                  </a:cubicBezTo>
                  <a:cubicBezTo>
                    <a:pt x="934" y="1035"/>
                    <a:pt x="0" y="3204"/>
                    <a:pt x="767" y="5105"/>
                  </a:cubicBezTo>
                  <a:cubicBezTo>
                    <a:pt x="1352" y="6554"/>
                    <a:pt x="2751" y="7442"/>
                    <a:pt x="4226" y="7442"/>
                  </a:cubicBezTo>
                  <a:cubicBezTo>
                    <a:pt x="4685" y="7442"/>
                    <a:pt x="5152" y="7355"/>
                    <a:pt x="5604" y="7173"/>
                  </a:cubicBezTo>
                  <a:cubicBezTo>
                    <a:pt x="7505" y="6439"/>
                    <a:pt x="8439" y="4271"/>
                    <a:pt x="7706" y="2370"/>
                  </a:cubicBezTo>
                  <a:cubicBezTo>
                    <a:pt x="7120" y="894"/>
                    <a:pt x="5719" y="0"/>
                    <a:pt x="4244"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43"/>
            <p:cNvSpPr/>
            <p:nvPr/>
          </p:nvSpPr>
          <p:spPr>
            <a:xfrm>
              <a:off x="1338484" y="3150541"/>
              <a:ext cx="94312" cy="94312"/>
            </a:xfrm>
            <a:custGeom>
              <a:rect b="b" l="l" r="r" t="t"/>
              <a:pathLst>
                <a:path extrusionOk="0" h="3203" w="3203">
                  <a:moveTo>
                    <a:pt x="1601" y="0"/>
                  </a:moveTo>
                  <a:cubicBezTo>
                    <a:pt x="701" y="0"/>
                    <a:pt x="0" y="701"/>
                    <a:pt x="0" y="1601"/>
                  </a:cubicBezTo>
                  <a:cubicBezTo>
                    <a:pt x="0" y="2469"/>
                    <a:pt x="701" y="3202"/>
                    <a:pt x="1601" y="3202"/>
                  </a:cubicBezTo>
                  <a:cubicBezTo>
                    <a:pt x="2469" y="3202"/>
                    <a:pt x="3203" y="2469"/>
                    <a:pt x="3203" y="1601"/>
                  </a:cubicBezTo>
                  <a:cubicBezTo>
                    <a:pt x="3203" y="701"/>
                    <a:pt x="2469" y="0"/>
                    <a:pt x="1601"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43"/>
            <p:cNvSpPr/>
            <p:nvPr/>
          </p:nvSpPr>
          <p:spPr>
            <a:xfrm>
              <a:off x="1275619" y="3806635"/>
              <a:ext cx="219071" cy="219071"/>
            </a:xfrm>
            <a:custGeom>
              <a:rect b="b" l="l" r="r" t="t"/>
              <a:pathLst>
                <a:path extrusionOk="0" h="7440" w="7440">
                  <a:moveTo>
                    <a:pt x="3736" y="1"/>
                  </a:moveTo>
                  <a:cubicBezTo>
                    <a:pt x="1668" y="1"/>
                    <a:pt x="0" y="1669"/>
                    <a:pt x="0" y="3737"/>
                  </a:cubicBezTo>
                  <a:cubicBezTo>
                    <a:pt x="0" y="5772"/>
                    <a:pt x="1668" y="7439"/>
                    <a:pt x="3736" y="7439"/>
                  </a:cubicBezTo>
                  <a:cubicBezTo>
                    <a:pt x="5771" y="7439"/>
                    <a:pt x="7439" y="5772"/>
                    <a:pt x="7439" y="3737"/>
                  </a:cubicBezTo>
                  <a:cubicBezTo>
                    <a:pt x="7439" y="1669"/>
                    <a:pt x="5771" y="1"/>
                    <a:pt x="3736"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43"/>
            <p:cNvSpPr/>
            <p:nvPr/>
          </p:nvSpPr>
          <p:spPr>
            <a:xfrm>
              <a:off x="1338484" y="3869500"/>
              <a:ext cx="94312" cy="94312"/>
            </a:xfrm>
            <a:custGeom>
              <a:rect b="b" l="l" r="r" t="t"/>
              <a:pathLst>
                <a:path extrusionOk="0" h="3203" w="3203">
                  <a:moveTo>
                    <a:pt x="1601" y="1"/>
                  </a:moveTo>
                  <a:cubicBezTo>
                    <a:pt x="701" y="1"/>
                    <a:pt x="0" y="701"/>
                    <a:pt x="0" y="1602"/>
                  </a:cubicBezTo>
                  <a:cubicBezTo>
                    <a:pt x="0" y="2469"/>
                    <a:pt x="701" y="3203"/>
                    <a:pt x="1601" y="3203"/>
                  </a:cubicBezTo>
                  <a:cubicBezTo>
                    <a:pt x="2469" y="3203"/>
                    <a:pt x="3203" y="2469"/>
                    <a:pt x="3203" y="1602"/>
                  </a:cubicBezTo>
                  <a:cubicBezTo>
                    <a:pt x="3203" y="701"/>
                    <a:pt x="2469" y="1"/>
                    <a:pt x="1601"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43"/>
            <p:cNvSpPr/>
            <p:nvPr/>
          </p:nvSpPr>
          <p:spPr>
            <a:xfrm>
              <a:off x="710864" y="4882143"/>
              <a:ext cx="1349553" cy="173902"/>
            </a:xfrm>
            <a:custGeom>
              <a:rect b="b" l="l" r="r" t="t"/>
              <a:pathLst>
                <a:path extrusionOk="0" h="5906" w="45833">
                  <a:moveTo>
                    <a:pt x="11442" y="1"/>
                  </a:moveTo>
                  <a:lnTo>
                    <a:pt x="11442" y="2336"/>
                  </a:lnTo>
                  <a:lnTo>
                    <a:pt x="0" y="2336"/>
                  </a:lnTo>
                  <a:lnTo>
                    <a:pt x="0" y="5905"/>
                  </a:lnTo>
                  <a:lnTo>
                    <a:pt x="45833" y="5905"/>
                  </a:lnTo>
                  <a:lnTo>
                    <a:pt x="45833" y="2336"/>
                  </a:lnTo>
                  <a:lnTo>
                    <a:pt x="34358" y="2336"/>
                  </a:lnTo>
                  <a:lnTo>
                    <a:pt x="34358"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2" name="Google Shape;1162;p43"/>
          <p:cNvGrpSpPr/>
          <p:nvPr/>
        </p:nvGrpSpPr>
        <p:grpSpPr>
          <a:xfrm>
            <a:off x="6251561" y="2785626"/>
            <a:ext cx="2182463" cy="2277747"/>
            <a:chOff x="3971350" y="1916825"/>
            <a:chExt cx="1853000" cy="1933900"/>
          </a:xfrm>
        </p:grpSpPr>
        <p:sp>
          <p:nvSpPr>
            <p:cNvPr id="1163" name="Google Shape;1163;p43"/>
            <p:cNvSpPr/>
            <p:nvPr/>
          </p:nvSpPr>
          <p:spPr>
            <a:xfrm>
              <a:off x="4789425" y="2513075"/>
              <a:ext cx="855625" cy="1190050"/>
            </a:xfrm>
            <a:custGeom>
              <a:rect b="b" l="l" r="r" t="t"/>
              <a:pathLst>
                <a:path extrusionOk="0" h="47602" w="34225">
                  <a:moveTo>
                    <a:pt x="9774" y="0"/>
                  </a:moveTo>
                  <a:lnTo>
                    <a:pt x="0" y="18781"/>
                  </a:lnTo>
                  <a:lnTo>
                    <a:pt x="8507" y="23717"/>
                  </a:lnTo>
                  <a:cubicBezTo>
                    <a:pt x="8507" y="23717"/>
                    <a:pt x="10990" y="21468"/>
                    <a:pt x="14365" y="21468"/>
                  </a:cubicBezTo>
                  <a:cubicBezTo>
                    <a:pt x="15766" y="21468"/>
                    <a:pt x="17320" y="21855"/>
                    <a:pt x="18914" y="22950"/>
                  </a:cubicBezTo>
                  <a:cubicBezTo>
                    <a:pt x="25919" y="27787"/>
                    <a:pt x="23551" y="47601"/>
                    <a:pt x="23551" y="47601"/>
                  </a:cubicBezTo>
                  <a:lnTo>
                    <a:pt x="30656" y="47601"/>
                  </a:lnTo>
                  <a:cubicBezTo>
                    <a:pt x="34225" y="5271"/>
                    <a:pt x="9774" y="0"/>
                    <a:pt x="977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43"/>
            <p:cNvSpPr/>
            <p:nvPr/>
          </p:nvSpPr>
          <p:spPr>
            <a:xfrm>
              <a:off x="4349100" y="1971025"/>
              <a:ext cx="880675" cy="1471900"/>
            </a:xfrm>
            <a:custGeom>
              <a:rect b="b" l="l" r="r" t="t"/>
              <a:pathLst>
                <a:path extrusionOk="0" h="58876" w="35227">
                  <a:moveTo>
                    <a:pt x="27621" y="0"/>
                  </a:moveTo>
                  <a:lnTo>
                    <a:pt x="1" y="55073"/>
                  </a:lnTo>
                  <a:lnTo>
                    <a:pt x="7640" y="58876"/>
                  </a:lnTo>
                  <a:lnTo>
                    <a:pt x="35226" y="3836"/>
                  </a:lnTo>
                  <a:lnTo>
                    <a:pt x="2762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43"/>
            <p:cNvSpPr/>
            <p:nvPr/>
          </p:nvSpPr>
          <p:spPr>
            <a:xfrm>
              <a:off x="4395800" y="3223575"/>
              <a:ext cx="206025" cy="125950"/>
            </a:xfrm>
            <a:custGeom>
              <a:rect b="b" l="l" r="r" t="t"/>
              <a:pathLst>
                <a:path extrusionOk="0" h="5038" w="8241">
                  <a:moveTo>
                    <a:pt x="601" y="1"/>
                  </a:moveTo>
                  <a:lnTo>
                    <a:pt x="1" y="1235"/>
                  </a:lnTo>
                  <a:lnTo>
                    <a:pt x="7640" y="5038"/>
                  </a:lnTo>
                  <a:lnTo>
                    <a:pt x="8240" y="3837"/>
                  </a:lnTo>
                  <a:lnTo>
                    <a:pt x="6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43"/>
            <p:cNvSpPr/>
            <p:nvPr/>
          </p:nvSpPr>
          <p:spPr>
            <a:xfrm>
              <a:off x="4977050" y="2064425"/>
              <a:ext cx="206025" cy="125100"/>
            </a:xfrm>
            <a:custGeom>
              <a:rect b="b" l="l" r="r" t="t"/>
              <a:pathLst>
                <a:path extrusionOk="0" h="5004" w="8241">
                  <a:moveTo>
                    <a:pt x="601" y="0"/>
                  </a:moveTo>
                  <a:lnTo>
                    <a:pt x="1" y="1201"/>
                  </a:lnTo>
                  <a:lnTo>
                    <a:pt x="7640" y="5004"/>
                  </a:lnTo>
                  <a:lnTo>
                    <a:pt x="8240" y="3803"/>
                  </a:lnTo>
                  <a:lnTo>
                    <a:pt x="601"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43"/>
            <p:cNvSpPr/>
            <p:nvPr/>
          </p:nvSpPr>
          <p:spPr>
            <a:xfrm>
              <a:off x="4326600" y="2051900"/>
              <a:ext cx="926525" cy="1310975"/>
            </a:xfrm>
            <a:custGeom>
              <a:rect b="b" l="l" r="r" t="t"/>
              <a:pathLst>
                <a:path extrusionOk="0" h="52439" w="37061">
                  <a:moveTo>
                    <a:pt x="22650" y="1"/>
                  </a:moveTo>
                  <a:lnTo>
                    <a:pt x="0" y="45200"/>
                  </a:lnTo>
                  <a:lnTo>
                    <a:pt x="14411" y="52438"/>
                  </a:lnTo>
                  <a:lnTo>
                    <a:pt x="37060" y="7239"/>
                  </a:lnTo>
                  <a:lnTo>
                    <a:pt x="2265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43"/>
            <p:cNvSpPr/>
            <p:nvPr/>
          </p:nvSpPr>
          <p:spPr>
            <a:xfrm>
              <a:off x="4554250" y="2133625"/>
              <a:ext cx="698875" cy="1229250"/>
            </a:xfrm>
            <a:custGeom>
              <a:rect b="b" l="l" r="r" t="t"/>
              <a:pathLst>
                <a:path extrusionOk="0" h="49170" w="27955">
                  <a:moveTo>
                    <a:pt x="20082" y="1"/>
                  </a:moveTo>
                  <a:cubicBezTo>
                    <a:pt x="19948" y="8140"/>
                    <a:pt x="17280" y="18381"/>
                    <a:pt x="12143" y="28621"/>
                  </a:cubicBezTo>
                  <a:cubicBezTo>
                    <a:pt x="8607" y="35660"/>
                    <a:pt x="4371" y="41764"/>
                    <a:pt x="1" y="46501"/>
                  </a:cubicBezTo>
                  <a:lnTo>
                    <a:pt x="5271" y="49169"/>
                  </a:lnTo>
                  <a:lnTo>
                    <a:pt x="27954" y="3970"/>
                  </a:lnTo>
                  <a:lnTo>
                    <a:pt x="20082"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43"/>
            <p:cNvSpPr/>
            <p:nvPr/>
          </p:nvSpPr>
          <p:spPr>
            <a:xfrm>
              <a:off x="4835300" y="2040225"/>
              <a:ext cx="441175" cy="271075"/>
            </a:xfrm>
            <a:custGeom>
              <a:rect b="b" l="l" r="r" t="t"/>
              <a:pathLst>
                <a:path extrusionOk="0" h="10843" w="17647">
                  <a:moveTo>
                    <a:pt x="1334" y="1"/>
                  </a:moveTo>
                  <a:lnTo>
                    <a:pt x="0" y="2670"/>
                  </a:lnTo>
                  <a:lnTo>
                    <a:pt x="16312" y="10842"/>
                  </a:lnTo>
                  <a:lnTo>
                    <a:pt x="17646" y="8173"/>
                  </a:lnTo>
                  <a:lnTo>
                    <a:pt x="1334"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43"/>
            <p:cNvSpPr/>
            <p:nvPr/>
          </p:nvSpPr>
          <p:spPr>
            <a:xfrm>
              <a:off x="4302400" y="3102675"/>
              <a:ext cx="441175" cy="271050"/>
            </a:xfrm>
            <a:custGeom>
              <a:rect b="b" l="l" r="r" t="t"/>
              <a:pathLst>
                <a:path extrusionOk="0" h="10842" w="17647">
                  <a:moveTo>
                    <a:pt x="1335" y="0"/>
                  </a:moveTo>
                  <a:lnTo>
                    <a:pt x="1" y="2669"/>
                  </a:lnTo>
                  <a:lnTo>
                    <a:pt x="16313" y="10841"/>
                  </a:lnTo>
                  <a:lnTo>
                    <a:pt x="17647" y="8173"/>
                  </a:lnTo>
                  <a:lnTo>
                    <a:pt x="1335"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43"/>
            <p:cNvSpPr/>
            <p:nvPr/>
          </p:nvSpPr>
          <p:spPr>
            <a:xfrm>
              <a:off x="5007075" y="1916825"/>
              <a:ext cx="263550" cy="187650"/>
            </a:xfrm>
            <a:custGeom>
              <a:rect b="b" l="l" r="r" t="t"/>
              <a:pathLst>
                <a:path extrusionOk="0" h="7506" w="10542">
                  <a:moveTo>
                    <a:pt x="1468" y="0"/>
                  </a:moveTo>
                  <a:lnTo>
                    <a:pt x="1" y="2936"/>
                  </a:lnTo>
                  <a:lnTo>
                    <a:pt x="9074" y="7505"/>
                  </a:lnTo>
                  <a:lnTo>
                    <a:pt x="10542" y="4537"/>
                  </a:lnTo>
                  <a:lnTo>
                    <a:pt x="1468"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43"/>
            <p:cNvSpPr/>
            <p:nvPr/>
          </p:nvSpPr>
          <p:spPr>
            <a:xfrm>
              <a:off x="4837800" y="2613150"/>
              <a:ext cx="331075" cy="331100"/>
            </a:xfrm>
            <a:custGeom>
              <a:rect b="b" l="l" r="r" t="t"/>
              <a:pathLst>
                <a:path extrusionOk="0" h="13244" w="13243">
                  <a:moveTo>
                    <a:pt x="6605" y="0"/>
                  </a:moveTo>
                  <a:cubicBezTo>
                    <a:pt x="2969" y="0"/>
                    <a:pt x="0" y="2969"/>
                    <a:pt x="0" y="6638"/>
                  </a:cubicBezTo>
                  <a:cubicBezTo>
                    <a:pt x="0" y="10274"/>
                    <a:pt x="2969" y="13243"/>
                    <a:pt x="6605" y="13243"/>
                  </a:cubicBezTo>
                  <a:cubicBezTo>
                    <a:pt x="10274" y="13243"/>
                    <a:pt x="13243" y="10274"/>
                    <a:pt x="13243" y="6638"/>
                  </a:cubicBezTo>
                  <a:cubicBezTo>
                    <a:pt x="13243" y="2969"/>
                    <a:pt x="10274" y="0"/>
                    <a:pt x="660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43"/>
            <p:cNvSpPr/>
            <p:nvPr/>
          </p:nvSpPr>
          <p:spPr>
            <a:xfrm>
              <a:off x="4931200" y="2707375"/>
              <a:ext cx="143450" cy="142625"/>
            </a:xfrm>
            <a:custGeom>
              <a:rect b="b" l="l" r="r" t="t"/>
              <a:pathLst>
                <a:path extrusionOk="0" h="5705" w="5738">
                  <a:moveTo>
                    <a:pt x="2869" y="1"/>
                  </a:moveTo>
                  <a:cubicBezTo>
                    <a:pt x="1301" y="1"/>
                    <a:pt x="0" y="1268"/>
                    <a:pt x="0" y="2869"/>
                  </a:cubicBezTo>
                  <a:cubicBezTo>
                    <a:pt x="0" y="4437"/>
                    <a:pt x="1301" y="5705"/>
                    <a:pt x="2869" y="5705"/>
                  </a:cubicBezTo>
                  <a:cubicBezTo>
                    <a:pt x="4470" y="5705"/>
                    <a:pt x="5738" y="4437"/>
                    <a:pt x="5738" y="2869"/>
                  </a:cubicBezTo>
                  <a:cubicBezTo>
                    <a:pt x="5738" y="1268"/>
                    <a:pt x="4470" y="1"/>
                    <a:pt x="2869"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43"/>
            <p:cNvSpPr/>
            <p:nvPr/>
          </p:nvSpPr>
          <p:spPr>
            <a:xfrm>
              <a:off x="5221400" y="3502950"/>
              <a:ext cx="491200" cy="245200"/>
            </a:xfrm>
            <a:custGeom>
              <a:rect b="b" l="l" r="r" t="t"/>
              <a:pathLst>
                <a:path extrusionOk="0" h="9808" w="19648">
                  <a:moveTo>
                    <a:pt x="9841" y="0"/>
                  </a:moveTo>
                  <a:cubicBezTo>
                    <a:pt x="4404" y="0"/>
                    <a:pt x="0" y="4404"/>
                    <a:pt x="0" y="9808"/>
                  </a:cubicBezTo>
                  <a:lnTo>
                    <a:pt x="19648" y="9808"/>
                  </a:lnTo>
                  <a:cubicBezTo>
                    <a:pt x="19648" y="4404"/>
                    <a:pt x="15278" y="0"/>
                    <a:pt x="9841"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43"/>
            <p:cNvSpPr/>
            <p:nvPr/>
          </p:nvSpPr>
          <p:spPr>
            <a:xfrm>
              <a:off x="5307300" y="3587175"/>
              <a:ext cx="320250" cy="160150"/>
            </a:xfrm>
            <a:custGeom>
              <a:rect b="b" l="l" r="r" t="t"/>
              <a:pathLst>
                <a:path extrusionOk="0" h="6406" w="12810">
                  <a:moveTo>
                    <a:pt x="6405" y="1"/>
                  </a:moveTo>
                  <a:cubicBezTo>
                    <a:pt x="2869" y="1"/>
                    <a:pt x="0" y="2869"/>
                    <a:pt x="0" y="6405"/>
                  </a:cubicBezTo>
                  <a:lnTo>
                    <a:pt x="12809" y="6405"/>
                  </a:lnTo>
                  <a:cubicBezTo>
                    <a:pt x="12809" y="2869"/>
                    <a:pt x="9941" y="1"/>
                    <a:pt x="6405"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43"/>
            <p:cNvSpPr/>
            <p:nvPr/>
          </p:nvSpPr>
          <p:spPr>
            <a:xfrm>
              <a:off x="3971350" y="3747300"/>
              <a:ext cx="1853000" cy="103425"/>
            </a:xfrm>
            <a:custGeom>
              <a:rect b="b" l="l" r="r" t="t"/>
              <a:pathLst>
                <a:path extrusionOk="0" h="4137" w="74120">
                  <a:moveTo>
                    <a:pt x="0" y="0"/>
                  </a:moveTo>
                  <a:lnTo>
                    <a:pt x="0" y="4136"/>
                  </a:lnTo>
                  <a:lnTo>
                    <a:pt x="74120" y="4136"/>
                  </a:lnTo>
                  <a:lnTo>
                    <a:pt x="7412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43"/>
            <p:cNvSpPr/>
            <p:nvPr/>
          </p:nvSpPr>
          <p:spPr>
            <a:xfrm>
              <a:off x="4795250" y="3587175"/>
              <a:ext cx="167650" cy="160975"/>
            </a:xfrm>
            <a:custGeom>
              <a:rect b="b" l="l" r="r" t="t"/>
              <a:pathLst>
                <a:path extrusionOk="0" h="6439" w="6706">
                  <a:moveTo>
                    <a:pt x="2002" y="1"/>
                  </a:moveTo>
                  <a:lnTo>
                    <a:pt x="1" y="6439"/>
                  </a:lnTo>
                  <a:lnTo>
                    <a:pt x="6706" y="6439"/>
                  </a:lnTo>
                  <a:lnTo>
                    <a:pt x="6706"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43"/>
            <p:cNvSpPr/>
            <p:nvPr/>
          </p:nvSpPr>
          <p:spPr>
            <a:xfrm>
              <a:off x="4223175" y="3587175"/>
              <a:ext cx="835625" cy="80925"/>
            </a:xfrm>
            <a:custGeom>
              <a:rect b="b" l="l" r="r" t="t"/>
              <a:pathLst>
                <a:path extrusionOk="0" h="3237" w="33425">
                  <a:moveTo>
                    <a:pt x="1" y="1"/>
                  </a:moveTo>
                  <a:lnTo>
                    <a:pt x="1" y="3236"/>
                  </a:lnTo>
                  <a:lnTo>
                    <a:pt x="33425" y="3236"/>
                  </a:lnTo>
                  <a:lnTo>
                    <a:pt x="3342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43"/>
            <p:cNvSpPr/>
            <p:nvPr/>
          </p:nvSpPr>
          <p:spPr>
            <a:xfrm>
              <a:off x="4809450" y="3668075"/>
              <a:ext cx="153450" cy="35050"/>
            </a:xfrm>
            <a:custGeom>
              <a:rect b="b" l="l" r="r" t="t"/>
              <a:pathLst>
                <a:path extrusionOk="0" h="1402" w="6138">
                  <a:moveTo>
                    <a:pt x="434" y="0"/>
                  </a:moveTo>
                  <a:lnTo>
                    <a:pt x="0" y="1401"/>
                  </a:lnTo>
                  <a:lnTo>
                    <a:pt x="6138" y="1401"/>
                  </a:lnTo>
                  <a:lnTo>
                    <a:pt x="613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0" name="Google Shape;1180;p43"/>
          <p:cNvSpPr txBox="1"/>
          <p:nvPr>
            <p:ph type="ctrTitle"/>
          </p:nvPr>
        </p:nvSpPr>
        <p:spPr>
          <a:xfrm>
            <a:off x="1248100" y="539500"/>
            <a:ext cx="6898200" cy="178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500"/>
              <a:t>Vigilancia epidemiológica</a:t>
            </a:r>
            <a:r>
              <a:rPr lang="en" sz="4900">
                <a:solidFill>
                  <a:schemeClr val="dk2"/>
                </a:solidFill>
              </a:rPr>
              <a:t> </a:t>
            </a:r>
            <a:endParaRPr sz="4900">
              <a:solidFill>
                <a:schemeClr val="dk2"/>
              </a:solidFill>
            </a:endParaRPr>
          </a:p>
          <a:p>
            <a:pPr indent="0" lvl="0" marL="0" rtl="0" algn="ctr">
              <a:spcBef>
                <a:spcPts val="0"/>
              </a:spcBef>
              <a:spcAft>
                <a:spcPts val="0"/>
              </a:spcAft>
              <a:buNone/>
            </a:pPr>
            <a:r>
              <a:rPr lang="en" sz="1800">
                <a:solidFill>
                  <a:schemeClr val="dk2"/>
                </a:solidFill>
              </a:rPr>
              <a:t>Hospital de Niños Ricardo Gutierrez</a:t>
            </a:r>
            <a:endParaRPr sz="1800">
              <a:solidFill>
                <a:schemeClr val="dk2"/>
              </a:solidFill>
            </a:endParaRPr>
          </a:p>
          <a:p>
            <a:pPr indent="0" lvl="0" marL="0" rtl="0" algn="ctr">
              <a:spcBef>
                <a:spcPts val="0"/>
              </a:spcBef>
              <a:spcAft>
                <a:spcPts val="0"/>
              </a:spcAft>
              <a:buNone/>
            </a:pPr>
            <a:r>
              <a:rPr lang="en" sz="1800">
                <a:solidFill>
                  <a:schemeClr val="dk2"/>
                </a:solidFill>
              </a:rPr>
              <a:t>Servicio de Epidemiologia</a:t>
            </a:r>
            <a:endParaRPr sz="1800">
              <a:solidFill>
                <a:schemeClr val="dk2"/>
              </a:solidFill>
            </a:endParaRPr>
          </a:p>
        </p:txBody>
      </p:sp>
      <p:sp>
        <p:nvSpPr>
          <p:cNvPr id="1181" name="Google Shape;1181;p43"/>
          <p:cNvSpPr txBox="1"/>
          <p:nvPr>
            <p:ph idx="1" type="subTitle"/>
          </p:nvPr>
        </p:nvSpPr>
        <p:spPr>
          <a:xfrm>
            <a:off x="1729350" y="2362622"/>
            <a:ext cx="56853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Maria Natalia Pejito</a:t>
            </a:r>
            <a:endParaRPr/>
          </a:p>
          <a:p>
            <a:pPr indent="0" lvl="0" marL="0" rtl="0" algn="ctr">
              <a:spcBef>
                <a:spcPts val="0"/>
              </a:spcBef>
              <a:spcAft>
                <a:spcPts val="0"/>
              </a:spcAft>
              <a:buNone/>
            </a:pPr>
            <a:r>
              <a:t/>
            </a:r>
            <a:endParaRPr/>
          </a:p>
        </p:txBody>
      </p:sp>
      <p:grpSp>
        <p:nvGrpSpPr>
          <p:cNvPr id="1182" name="Google Shape;1182;p43"/>
          <p:cNvGrpSpPr/>
          <p:nvPr/>
        </p:nvGrpSpPr>
        <p:grpSpPr>
          <a:xfrm>
            <a:off x="713217" y="1709033"/>
            <a:ext cx="293027" cy="226005"/>
            <a:chOff x="5483150" y="2495300"/>
            <a:chExt cx="195325" cy="150650"/>
          </a:xfrm>
        </p:grpSpPr>
        <p:sp>
          <p:nvSpPr>
            <p:cNvPr id="1183" name="Google Shape;1183;p43"/>
            <p:cNvSpPr/>
            <p:nvPr/>
          </p:nvSpPr>
          <p:spPr>
            <a:xfrm>
              <a:off x="5558000" y="2539150"/>
              <a:ext cx="120475" cy="106800"/>
            </a:xfrm>
            <a:custGeom>
              <a:rect b="b" l="l" r="r" t="t"/>
              <a:pathLst>
                <a:path extrusionOk="0" h="4272" w="4819">
                  <a:moveTo>
                    <a:pt x="1743" y="1"/>
                  </a:moveTo>
                  <a:lnTo>
                    <a:pt x="0" y="2441"/>
                  </a:lnTo>
                  <a:lnTo>
                    <a:pt x="2092" y="3938"/>
                  </a:lnTo>
                  <a:cubicBezTo>
                    <a:pt x="2413" y="4163"/>
                    <a:pt x="2778" y="4271"/>
                    <a:pt x="3128" y="4271"/>
                  </a:cubicBezTo>
                  <a:cubicBezTo>
                    <a:pt x="3605" y="4271"/>
                    <a:pt x="4055" y="4070"/>
                    <a:pt x="4327" y="3692"/>
                  </a:cubicBezTo>
                  <a:cubicBezTo>
                    <a:pt x="4819" y="3015"/>
                    <a:pt x="4593" y="2010"/>
                    <a:pt x="3835" y="1477"/>
                  </a:cubicBezTo>
                  <a:lnTo>
                    <a:pt x="174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43"/>
            <p:cNvSpPr/>
            <p:nvPr/>
          </p:nvSpPr>
          <p:spPr>
            <a:xfrm>
              <a:off x="5483150" y="2495300"/>
              <a:ext cx="120500" cy="106925"/>
            </a:xfrm>
            <a:custGeom>
              <a:rect b="b" l="l" r="r" t="t"/>
              <a:pathLst>
                <a:path extrusionOk="0" h="4277" w="4820">
                  <a:moveTo>
                    <a:pt x="1677" y="0"/>
                  </a:moveTo>
                  <a:cubicBezTo>
                    <a:pt x="1202" y="0"/>
                    <a:pt x="754" y="199"/>
                    <a:pt x="472" y="586"/>
                  </a:cubicBezTo>
                  <a:cubicBezTo>
                    <a:pt x="1" y="1263"/>
                    <a:pt x="226" y="2247"/>
                    <a:pt x="985" y="2780"/>
                  </a:cubicBezTo>
                  <a:lnTo>
                    <a:pt x="3076" y="4277"/>
                  </a:lnTo>
                  <a:lnTo>
                    <a:pt x="4819" y="1816"/>
                  </a:lnTo>
                  <a:lnTo>
                    <a:pt x="2728" y="340"/>
                  </a:lnTo>
                  <a:cubicBezTo>
                    <a:pt x="2403" y="112"/>
                    <a:pt x="2033" y="0"/>
                    <a:pt x="16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43"/>
            <p:cNvSpPr/>
            <p:nvPr/>
          </p:nvSpPr>
          <p:spPr>
            <a:xfrm>
              <a:off x="5535425" y="2525325"/>
              <a:ext cx="115875" cy="82550"/>
            </a:xfrm>
            <a:custGeom>
              <a:rect b="b" l="l" r="r" t="t"/>
              <a:pathLst>
                <a:path extrusionOk="0" h="3302" w="4635">
                  <a:moveTo>
                    <a:pt x="1" y="0"/>
                  </a:moveTo>
                  <a:lnTo>
                    <a:pt x="1" y="0"/>
                  </a:lnTo>
                  <a:cubicBezTo>
                    <a:pt x="391" y="287"/>
                    <a:pt x="801" y="533"/>
                    <a:pt x="1190" y="800"/>
                  </a:cubicBezTo>
                  <a:cubicBezTo>
                    <a:pt x="1580" y="1066"/>
                    <a:pt x="1949" y="1333"/>
                    <a:pt x="2338" y="1620"/>
                  </a:cubicBezTo>
                  <a:lnTo>
                    <a:pt x="3466" y="2440"/>
                  </a:lnTo>
                  <a:cubicBezTo>
                    <a:pt x="3856" y="2727"/>
                    <a:pt x="4225" y="3014"/>
                    <a:pt x="4635" y="3301"/>
                  </a:cubicBezTo>
                  <a:cubicBezTo>
                    <a:pt x="4409" y="2850"/>
                    <a:pt x="4122" y="2461"/>
                    <a:pt x="3774" y="2092"/>
                  </a:cubicBezTo>
                  <a:cubicBezTo>
                    <a:pt x="3446" y="1743"/>
                    <a:pt x="3077" y="1415"/>
                    <a:pt x="2687" y="1128"/>
                  </a:cubicBezTo>
                  <a:cubicBezTo>
                    <a:pt x="2297" y="841"/>
                    <a:pt x="1867" y="595"/>
                    <a:pt x="1416" y="390"/>
                  </a:cubicBezTo>
                  <a:cubicBezTo>
                    <a:pt x="965" y="185"/>
                    <a:pt x="493" y="62"/>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6" name="Google Shape;1186;p43"/>
          <p:cNvSpPr/>
          <p:nvPr/>
        </p:nvSpPr>
        <p:spPr>
          <a:xfrm>
            <a:off x="6584893" y="370546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43"/>
          <p:cNvSpPr/>
          <p:nvPr/>
        </p:nvSpPr>
        <p:spPr>
          <a:xfrm>
            <a:off x="6560717" y="2814096"/>
            <a:ext cx="86680" cy="86680"/>
          </a:xfrm>
          <a:custGeom>
            <a:rect b="b" l="l" r="r" t="t"/>
            <a:pathLst>
              <a:path extrusionOk="0" h="2469" w="2469">
                <a:moveTo>
                  <a:pt x="1235" y="0"/>
                </a:moveTo>
                <a:cubicBezTo>
                  <a:pt x="567" y="0"/>
                  <a:pt x="0" y="534"/>
                  <a:pt x="0" y="1235"/>
                </a:cubicBezTo>
                <a:cubicBezTo>
                  <a:pt x="0" y="1902"/>
                  <a:pt x="567" y="2469"/>
                  <a:pt x="1235" y="2469"/>
                </a:cubicBezTo>
                <a:cubicBezTo>
                  <a:pt x="1935" y="2469"/>
                  <a:pt x="2469" y="1902"/>
                  <a:pt x="2469" y="1235"/>
                </a:cubicBezTo>
                <a:cubicBezTo>
                  <a:pt x="2469" y="534"/>
                  <a:pt x="1935"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43"/>
          <p:cNvSpPr/>
          <p:nvPr/>
        </p:nvSpPr>
        <p:spPr>
          <a:xfrm>
            <a:off x="5431111" y="2945117"/>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43"/>
          <p:cNvSpPr/>
          <p:nvPr/>
        </p:nvSpPr>
        <p:spPr>
          <a:xfrm>
            <a:off x="2226218" y="297343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0" name="Google Shape;1190;p43"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3" name="Shape 1643"/>
        <p:cNvGrpSpPr/>
        <p:nvPr/>
      </p:nvGrpSpPr>
      <p:grpSpPr>
        <a:xfrm>
          <a:off x="0" y="0"/>
          <a:ext cx="0" cy="0"/>
          <a:chOff x="0" y="0"/>
          <a:chExt cx="0" cy="0"/>
        </a:xfrm>
      </p:grpSpPr>
      <p:pic>
        <p:nvPicPr>
          <p:cNvPr id="1644" name="Google Shape;1644;p52"/>
          <p:cNvPicPr preferRelativeResize="0"/>
          <p:nvPr>
            <p:ph idx="4294967295" type="body"/>
          </p:nvPr>
        </p:nvPicPr>
        <p:blipFill rotWithShape="1">
          <a:blip r:embed="rId3">
            <a:alphaModFix/>
          </a:blip>
          <a:srcRect b="0" l="0" r="0" t="0"/>
          <a:stretch/>
        </p:blipFill>
        <p:spPr>
          <a:xfrm>
            <a:off x="125075" y="162525"/>
            <a:ext cx="5815800" cy="3178500"/>
          </a:xfrm>
          <a:prstGeom prst="rect">
            <a:avLst/>
          </a:prstGeom>
          <a:noFill/>
          <a:ln>
            <a:noFill/>
          </a:ln>
        </p:spPr>
      </p:pic>
      <p:pic>
        <p:nvPicPr>
          <p:cNvPr id="1645" name="Google Shape;1645;p52"/>
          <p:cNvPicPr preferRelativeResize="0"/>
          <p:nvPr/>
        </p:nvPicPr>
        <p:blipFill>
          <a:blip r:embed="rId4">
            <a:alphaModFix/>
          </a:blip>
          <a:stretch>
            <a:fillRect/>
          </a:stretch>
        </p:blipFill>
        <p:spPr>
          <a:xfrm>
            <a:off x="3900575" y="1892475"/>
            <a:ext cx="5052974" cy="2856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9" name="Shape 1649"/>
        <p:cNvGrpSpPr/>
        <p:nvPr/>
      </p:nvGrpSpPr>
      <p:grpSpPr>
        <a:xfrm>
          <a:off x="0" y="0"/>
          <a:ext cx="0" cy="0"/>
          <a:chOff x="0" y="0"/>
          <a:chExt cx="0" cy="0"/>
        </a:xfrm>
      </p:grpSpPr>
      <p:graphicFrame>
        <p:nvGraphicFramePr>
          <p:cNvPr id="1650" name="Google Shape;1650;p53"/>
          <p:cNvGraphicFramePr/>
          <p:nvPr/>
        </p:nvGraphicFramePr>
        <p:xfrm>
          <a:off x="358425" y="1317950"/>
          <a:ext cx="3000000" cy="3000000"/>
        </p:xfrm>
        <a:graphic>
          <a:graphicData uri="http://schemas.openxmlformats.org/drawingml/2006/table">
            <a:tbl>
              <a:tblPr>
                <a:noFill/>
                <a:tableStyleId>{C1496AFD-8D44-4A4D-8FA9-57E0F3831AA9}</a:tableStyleId>
              </a:tblPr>
              <a:tblGrid>
                <a:gridCol w="2846775"/>
                <a:gridCol w="2846775"/>
                <a:gridCol w="2846775"/>
              </a:tblGrid>
              <a:tr h="482425">
                <a:tc>
                  <a:txBody>
                    <a:bodyPr/>
                    <a:lstStyle/>
                    <a:p>
                      <a:pPr indent="0" lvl="0" marL="0" rtl="0" algn="ctr">
                        <a:spcBef>
                          <a:spcPts val="0"/>
                        </a:spcBef>
                        <a:spcAft>
                          <a:spcPts val="0"/>
                        </a:spcAft>
                        <a:buNone/>
                      </a:pPr>
                      <a:r>
                        <a:rPr b="1" lang="en" sz="1600">
                          <a:solidFill>
                            <a:srgbClr val="F46862"/>
                          </a:solidFill>
                          <a:latin typeface="Hepta Slab"/>
                          <a:ea typeface="Hepta Slab"/>
                          <a:cs typeface="Hepta Slab"/>
                          <a:sym typeface="Hepta Slab"/>
                        </a:rPr>
                        <a:t>Control</a:t>
                      </a:r>
                      <a:endParaRPr b="1" sz="1600">
                        <a:solidFill>
                          <a:srgbClr val="F46862"/>
                        </a:solidFill>
                        <a:latin typeface="Hepta Slab"/>
                        <a:ea typeface="Hepta Slab"/>
                        <a:cs typeface="Hepta Slab"/>
                        <a:sym typeface="Hepta Slab"/>
                      </a:endParaRPr>
                    </a:p>
                    <a:p>
                      <a:pPr indent="0" lvl="0" marL="0" rtl="0" algn="ctr">
                        <a:spcBef>
                          <a:spcPts val="0"/>
                        </a:spcBef>
                        <a:spcAft>
                          <a:spcPts val="0"/>
                        </a:spcAft>
                        <a:buNone/>
                      </a:pPr>
                      <a:r>
                        <a:t/>
                      </a:r>
                      <a:endParaRPr b="1" sz="1600">
                        <a:solidFill>
                          <a:srgbClr val="F46862"/>
                        </a:solidFill>
                        <a:latin typeface="Hepta Slab"/>
                        <a:ea typeface="Hepta Slab"/>
                        <a:cs typeface="Hepta Slab"/>
                        <a:sym typeface="Hepta Slab"/>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2">
                  <a:txBody>
                    <a:bodyPr/>
                    <a:lstStyle/>
                    <a:p>
                      <a:pPr indent="0" lvl="0" marL="0" rtl="0" algn="ctr">
                        <a:spcBef>
                          <a:spcPts val="0"/>
                        </a:spcBef>
                        <a:spcAft>
                          <a:spcPts val="0"/>
                        </a:spcAft>
                        <a:buNone/>
                      </a:pPr>
                      <a:r>
                        <a:rPr lang="en" sz="1300">
                          <a:solidFill>
                            <a:schemeClr val="dk1"/>
                          </a:solidFill>
                          <a:latin typeface="Inter"/>
                          <a:ea typeface="Inter"/>
                          <a:cs typeface="Inter"/>
                          <a:sym typeface="Inter"/>
                        </a:rPr>
                        <a:t>Aplicación de medidas poblacionales dirigidas a conseguir una situación de control de la enfermedad, es decir, la </a:t>
                      </a:r>
                      <a:r>
                        <a:rPr b="1" lang="en" sz="1300">
                          <a:solidFill>
                            <a:schemeClr val="dk1"/>
                          </a:solidFill>
                          <a:latin typeface="Inter"/>
                          <a:ea typeface="Inter"/>
                          <a:cs typeface="Inter"/>
                          <a:sym typeface="Inter"/>
                        </a:rPr>
                        <a:t>reducción de la incidencia </a:t>
                      </a:r>
                      <a:r>
                        <a:rPr lang="en" sz="1300">
                          <a:solidFill>
                            <a:schemeClr val="dk1"/>
                          </a:solidFill>
                          <a:latin typeface="Inter"/>
                          <a:ea typeface="Inter"/>
                          <a:cs typeface="Inter"/>
                          <a:sym typeface="Inter"/>
                        </a:rPr>
                        <a:t>a niveles en que deje de constituir un problema de salud pública. Se dirigen a reducir primariamente la mortalidad y la morbilidad de la enfermedad.</a:t>
                      </a:r>
                      <a:endParaRPr sz="1300">
                        <a:solidFill>
                          <a:schemeClr val="dk1"/>
                        </a:solidFill>
                        <a:latin typeface="Inter"/>
                        <a:ea typeface="Inter"/>
                        <a:cs typeface="Inter"/>
                        <a:sym typeface="Inte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r h="482425">
                <a:tc>
                  <a:txBody>
                    <a:bodyPr/>
                    <a:lstStyle/>
                    <a:p>
                      <a:pPr indent="0" lvl="0" marL="0" rtl="0" algn="ctr">
                        <a:spcBef>
                          <a:spcPts val="0"/>
                        </a:spcBef>
                        <a:spcAft>
                          <a:spcPts val="0"/>
                        </a:spcAft>
                        <a:buNone/>
                      </a:pPr>
                      <a:r>
                        <a:rPr b="1" lang="en" sz="1600">
                          <a:solidFill>
                            <a:srgbClr val="F46862"/>
                          </a:solidFill>
                          <a:latin typeface="Hepta Slab"/>
                          <a:ea typeface="Hepta Slab"/>
                          <a:cs typeface="Hepta Slab"/>
                          <a:sym typeface="Hepta Slab"/>
                        </a:rPr>
                        <a:t>Eliminación</a:t>
                      </a:r>
                      <a:endParaRPr b="1" sz="1600">
                        <a:solidFill>
                          <a:srgbClr val="F46862"/>
                        </a:solidFill>
                        <a:latin typeface="Hepta Slab"/>
                        <a:ea typeface="Hepta Slab"/>
                        <a:cs typeface="Hepta Slab"/>
                        <a:sym typeface="Hepta Slab"/>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2">
                  <a:txBody>
                    <a:bodyPr/>
                    <a:lstStyle/>
                    <a:p>
                      <a:pPr indent="0" lvl="0" marL="0" rtl="0" algn="ctr">
                        <a:spcBef>
                          <a:spcPts val="0"/>
                        </a:spcBef>
                        <a:spcAft>
                          <a:spcPts val="0"/>
                        </a:spcAft>
                        <a:buNone/>
                      </a:pPr>
                      <a:r>
                        <a:rPr lang="en" sz="1300">
                          <a:solidFill>
                            <a:schemeClr val="dk1"/>
                          </a:solidFill>
                          <a:latin typeface="Inter"/>
                          <a:ea typeface="Inter"/>
                          <a:cs typeface="Inter"/>
                          <a:sym typeface="Inter"/>
                        </a:rPr>
                        <a:t>Aplicación de medidas poblacionales que tienen como propósito que </a:t>
                      </a:r>
                      <a:r>
                        <a:rPr b="1" lang="en" sz="1300">
                          <a:solidFill>
                            <a:schemeClr val="dk1"/>
                          </a:solidFill>
                          <a:latin typeface="Inter"/>
                          <a:ea typeface="Inter"/>
                          <a:cs typeface="Inter"/>
                          <a:sym typeface="Inter"/>
                        </a:rPr>
                        <a:t>no existan casos de enfermedad, aunque persisten las causas</a:t>
                      </a:r>
                      <a:r>
                        <a:rPr lang="en" sz="1300">
                          <a:solidFill>
                            <a:schemeClr val="dk1"/>
                          </a:solidFill>
                          <a:latin typeface="Inter"/>
                          <a:ea typeface="Inter"/>
                          <a:cs typeface="Inter"/>
                          <a:sym typeface="Inter"/>
                        </a:rPr>
                        <a:t> que pueden potencialmente producirla. </a:t>
                      </a:r>
                      <a:endParaRPr sz="1300">
                        <a:solidFill>
                          <a:schemeClr val="dk1"/>
                        </a:solidFill>
                        <a:latin typeface="Inter"/>
                        <a:ea typeface="Inter"/>
                        <a:cs typeface="Inter"/>
                        <a:sym typeface="Inte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r h="482425">
                <a:tc>
                  <a:txBody>
                    <a:bodyPr/>
                    <a:lstStyle/>
                    <a:p>
                      <a:pPr indent="0" lvl="0" marL="0" rtl="0" algn="ctr">
                        <a:spcBef>
                          <a:spcPts val="0"/>
                        </a:spcBef>
                        <a:spcAft>
                          <a:spcPts val="0"/>
                        </a:spcAft>
                        <a:buNone/>
                      </a:pPr>
                      <a:r>
                        <a:rPr b="1" lang="en" sz="1600">
                          <a:solidFill>
                            <a:srgbClr val="F46862"/>
                          </a:solidFill>
                          <a:latin typeface="Hepta Slab"/>
                          <a:ea typeface="Hepta Slab"/>
                          <a:cs typeface="Hepta Slab"/>
                          <a:sym typeface="Hepta Slab"/>
                        </a:rPr>
                        <a:t>Erradicación</a:t>
                      </a:r>
                      <a:endParaRPr b="1" sz="1600">
                        <a:solidFill>
                          <a:srgbClr val="F46862"/>
                        </a:solidFill>
                        <a:latin typeface="Hepta Slab"/>
                        <a:ea typeface="Hepta Slab"/>
                        <a:cs typeface="Hepta Slab"/>
                        <a:sym typeface="Hepta Slab"/>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2">
                  <a:txBody>
                    <a:bodyPr/>
                    <a:lstStyle/>
                    <a:p>
                      <a:pPr indent="0" lvl="0" marL="0" rtl="0" algn="ctr">
                        <a:spcBef>
                          <a:spcPts val="0"/>
                        </a:spcBef>
                        <a:spcAft>
                          <a:spcPts val="0"/>
                        </a:spcAft>
                        <a:buNone/>
                      </a:pPr>
                      <a:r>
                        <a:rPr lang="en" sz="1300">
                          <a:solidFill>
                            <a:schemeClr val="dk1"/>
                          </a:solidFill>
                          <a:latin typeface="Inter"/>
                          <a:ea typeface="Inter"/>
                          <a:cs typeface="Inter"/>
                          <a:sym typeface="Inter"/>
                        </a:rPr>
                        <a:t>Aplicación de medidas poblacionales dirigidas a </a:t>
                      </a:r>
                      <a:r>
                        <a:rPr b="1" lang="en" sz="1300">
                          <a:solidFill>
                            <a:schemeClr val="dk1"/>
                          </a:solidFill>
                          <a:latin typeface="Inter"/>
                          <a:ea typeface="Inter"/>
                          <a:cs typeface="Inter"/>
                          <a:sym typeface="Inter"/>
                        </a:rPr>
                        <a:t>eliminar los casos y también las causas de la enfermedad</a:t>
                      </a:r>
                      <a:r>
                        <a:rPr lang="en" sz="1300">
                          <a:solidFill>
                            <a:schemeClr val="dk1"/>
                          </a:solidFill>
                          <a:latin typeface="Inter"/>
                          <a:ea typeface="Inter"/>
                          <a:cs typeface="Inter"/>
                          <a:sym typeface="Inter"/>
                        </a:rPr>
                        <a:t>, en particular el agente. Por el momento, esta situación de erradicación mundial sólo se ha logrado para la viruela.</a:t>
                      </a:r>
                      <a:endParaRPr sz="1300">
                        <a:solidFill>
                          <a:schemeClr val="dk1"/>
                        </a:solidFill>
                        <a:latin typeface="Inter"/>
                        <a:ea typeface="Inter"/>
                        <a:cs typeface="Inter"/>
                        <a:sym typeface="Inte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bl>
          </a:graphicData>
        </a:graphic>
      </p:graphicFrame>
      <p:sp>
        <p:nvSpPr>
          <p:cNvPr id="1651" name="Google Shape;1651;p53"/>
          <p:cNvSpPr txBox="1"/>
          <p:nvPr>
            <p:ph type="title"/>
          </p:nvPr>
        </p:nvSpPr>
        <p:spPr>
          <a:xfrm>
            <a:off x="720000" y="257950"/>
            <a:ext cx="7704000" cy="834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100"/>
              <a:t>¿Cuál es la diferencia entre control, eliminación y erradicación de enfermedades?</a:t>
            </a:r>
            <a:endParaRPr sz="2300"/>
          </a:p>
        </p:txBody>
      </p:sp>
      <p:sp>
        <p:nvSpPr>
          <p:cNvPr id="1652" name="Google Shape;1652;p53"/>
          <p:cNvSpPr/>
          <p:nvPr/>
        </p:nvSpPr>
        <p:spPr>
          <a:xfrm rot="10800000">
            <a:off x="6951044" y="4475847"/>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53"/>
          <p:cNvSpPr/>
          <p:nvPr/>
        </p:nvSpPr>
        <p:spPr>
          <a:xfrm rot="10800000">
            <a:off x="5330076" y="1372314"/>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53"/>
          <p:cNvSpPr/>
          <p:nvPr/>
        </p:nvSpPr>
        <p:spPr>
          <a:xfrm rot="10800000">
            <a:off x="1972606" y="4475857"/>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53"/>
          <p:cNvSpPr/>
          <p:nvPr/>
        </p:nvSpPr>
        <p:spPr>
          <a:xfrm rot="10800000">
            <a:off x="2762241" y="1272249"/>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sp>
        <p:nvSpPr>
          <p:cNvPr id="1660" name="Google Shape;1660;p5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500"/>
              <a:t>Definición de caso para la vigilancia</a:t>
            </a:r>
            <a:endParaRPr/>
          </a:p>
        </p:txBody>
      </p:sp>
      <p:grpSp>
        <p:nvGrpSpPr>
          <p:cNvPr id="1661" name="Google Shape;1661;p54"/>
          <p:cNvGrpSpPr/>
          <p:nvPr/>
        </p:nvGrpSpPr>
        <p:grpSpPr>
          <a:xfrm>
            <a:off x="664439" y="1878362"/>
            <a:ext cx="7739056" cy="2483566"/>
            <a:chOff x="4744" y="358512"/>
            <a:chExt cx="9544963" cy="2742151"/>
          </a:xfrm>
        </p:grpSpPr>
        <p:sp>
          <p:nvSpPr>
            <p:cNvPr id="1662" name="Google Shape;1662;p54"/>
            <p:cNvSpPr/>
            <p:nvPr/>
          </p:nvSpPr>
          <p:spPr>
            <a:xfrm>
              <a:off x="813650" y="663952"/>
              <a:ext cx="647100" cy="0"/>
            </a:xfrm>
            <a:prstGeom prst="rect">
              <a:avLst/>
            </a:prstGeom>
            <a:solidFill>
              <a:srgbClr val="F6D4CC">
                <a:alpha val="89410"/>
              </a:srgbClr>
            </a:solidFill>
            <a:ln cap="flat" cmpd="sng" w="14925">
              <a:solidFill>
                <a:srgbClr val="F6D4CC">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63" name="Google Shape;1663;p54"/>
            <p:cNvSpPr/>
            <p:nvPr/>
          </p:nvSpPr>
          <p:spPr>
            <a:xfrm>
              <a:off x="1499603" y="609629"/>
              <a:ext cx="74400" cy="139800"/>
            </a:xfrm>
            <a:prstGeom prst="chevron">
              <a:avLst>
                <a:gd fmla="val 90000" name="adj"/>
              </a:avLst>
            </a:prstGeom>
            <a:solidFill>
              <a:srgbClr val="F3D6CB">
                <a:alpha val="89410"/>
              </a:srgbClr>
            </a:solidFill>
            <a:ln cap="flat" cmpd="sng" w="14925">
              <a:solidFill>
                <a:srgbClr val="F3D6CB">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64" name="Google Shape;1664;p54"/>
            <p:cNvSpPr/>
            <p:nvPr/>
          </p:nvSpPr>
          <p:spPr>
            <a:xfrm>
              <a:off x="427284" y="358513"/>
              <a:ext cx="611100" cy="611100"/>
            </a:xfrm>
            <a:prstGeom prst="ellipse">
              <a:avLst/>
            </a:prstGeom>
            <a:solidFill>
              <a:srgbClr val="E97131"/>
            </a:solidFill>
            <a:ln cap="flat" cmpd="sng" w="14925">
              <a:solidFill>
                <a:srgbClr val="E97131"/>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65" name="Google Shape;1665;p54"/>
            <p:cNvSpPr txBox="1"/>
            <p:nvPr/>
          </p:nvSpPr>
          <p:spPr>
            <a:xfrm>
              <a:off x="516756" y="447985"/>
              <a:ext cx="432000" cy="432000"/>
            </a:xfrm>
            <a:prstGeom prst="rect">
              <a:avLst/>
            </a:prstGeom>
            <a:noFill/>
            <a:ln>
              <a:noFill/>
            </a:ln>
          </p:spPr>
          <p:txBody>
            <a:bodyPr anchorCtr="0" anchor="ctr" bIns="18550" lIns="18550" spcFirstLastPara="1" rIns="18550" wrap="square" tIns="18550">
              <a:noAutofit/>
            </a:bodyPr>
            <a:lstStyle/>
            <a:p>
              <a:pPr indent="0" lvl="0" marL="0" marR="0" rtl="0" algn="ctr">
                <a:lnSpc>
                  <a:spcPct val="90000"/>
                </a:lnSpc>
                <a:spcBef>
                  <a:spcPts val="0"/>
                </a:spcBef>
                <a:spcAft>
                  <a:spcPts val="0"/>
                </a:spcAft>
                <a:buClr>
                  <a:srgbClr val="FFFFFF"/>
                </a:buClr>
                <a:buSzPts val="2114"/>
                <a:buFont typeface="Arial"/>
                <a:buNone/>
              </a:pPr>
              <a:r>
                <a:rPr i="0" lang="en" sz="2506" u="none" cap="none" strike="noStrike">
                  <a:solidFill>
                    <a:srgbClr val="025373"/>
                  </a:solidFill>
                  <a:latin typeface="Inter"/>
                  <a:ea typeface="Inter"/>
                  <a:cs typeface="Inter"/>
                  <a:sym typeface="Inter"/>
                </a:rPr>
                <a:t>1</a:t>
              </a:r>
              <a:endParaRPr i="0" sz="1409" u="none" cap="none" strike="noStrike">
                <a:solidFill>
                  <a:srgbClr val="025373"/>
                </a:solidFill>
                <a:latin typeface="Inter"/>
                <a:ea typeface="Inter"/>
                <a:cs typeface="Inter"/>
                <a:sym typeface="Inter"/>
              </a:endParaRPr>
            </a:p>
          </p:txBody>
        </p:sp>
        <p:sp>
          <p:nvSpPr>
            <p:cNvPr id="1666" name="Google Shape;1666;p54"/>
            <p:cNvSpPr/>
            <p:nvPr/>
          </p:nvSpPr>
          <p:spPr>
            <a:xfrm>
              <a:off x="4744" y="1135063"/>
              <a:ext cx="1455900" cy="1965600"/>
            </a:xfrm>
            <a:prstGeom prst="upArrowCallout">
              <a:avLst>
                <a:gd fmla="val 50000" name="adj1"/>
                <a:gd fmla="val 20000" name="adj2"/>
                <a:gd fmla="val 20000" name="adj3"/>
                <a:gd fmla="val 100000" name="adj4"/>
              </a:avLst>
            </a:prstGeom>
            <a:solidFill>
              <a:srgbClr val="F2DACA">
                <a:alpha val="89410"/>
              </a:srgbClr>
            </a:solidFill>
            <a:ln cap="flat" cmpd="sng" w="14925">
              <a:solidFill>
                <a:srgbClr val="F2DACA">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67" name="Google Shape;1667;p54"/>
            <p:cNvSpPr txBox="1"/>
            <p:nvPr/>
          </p:nvSpPr>
          <p:spPr>
            <a:xfrm>
              <a:off x="4744" y="1426269"/>
              <a:ext cx="1455900" cy="1674300"/>
            </a:xfrm>
            <a:prstGeom prst="rect">
              <a:avLst/>
            </a:prstGeom>
            <a:noFill/>
            <a:ln>
              <a:noFill/>
            </a:ln>
          </p:spPr>
          <p:txBody>
            <a:bodyPr anchorCtr="0" anchor="t" bIns="129275" lIns="89925" spcFirstLastPara="1" rIns="89925" wrap="square" tIns="129275">
              <a:noAutofit/>
            </a:bodyPr>
            <a:lstStyle/>
            <a:p>
              <a:pPr indent="0" lvl="0" marL="0" marR="0" rtl="0" algn="ctr">
                <a:lnSpc>
                  <a:spcPct val="90000"/>
                </a:lnSpc>
                <a:spcBef>
                  <a:spcPts val="0"/>
                </a:spcBef>
                <a:spcAft>
                  <a:spcPts val="0"/>
                </a:spcAft>
                <a:buClr>
                  <a:srgbClr val="000000"/>
                </a:buClr>
                <a:buSzPts val="861"/>
                <a:buFont typeface="Arial"/>
                <a:buNone/>
              </a:pPr>
              <a:r>
                <a:rPr b="1" i="0" lang="en" sz="1096" u="none" cap="none" strike="noStrike">
                  <a:solidFill>
                    <a:srgbClr val="025373"/>
                  </a:solidFill>
                  <a:latin typeface="Inter"/>
                  <a:ea typeface="Inter"/>
                  <a:cs typeface="Inter"/>
                  <a:sym typeface="Inter"/>
                </a:rPr>
                <a:t>Sensibilidad </a:t>
              </a:r>
              <a:r>
                <a:rPr i="0" lang="en" sz="1096" u="none" cap="none" strike="noStrike">
                  <a:solidFill>
                    <a:srgbClr val="025373"/>
                  </a:solidFill>
                  <a:latin typeface="Inter"/>
                  <a:ea typeface="Inter"/>
                  <a:cs typeface="Inter"/>
                  <a:sym typeface="Inter"/>
                </a:rPr>
                <a:t>para captar los casos verdaderos de forma sencilla y rápida</a:t>
              </a:r>
              <a:endParaRPr i="0" sz="1096" u="none" cap="none" strike="noStrike">
                <a:solidFill>
                  <a:srgbClr val="025373"/>
                </a:solidFill>
                <a:latin typeface="Inter"/>
                <a:ea typeface="Inter"/>
                <a:cs typeface="Inter"/>
                <a:sym typeface="Inter"/>
              </a:endParaRPr>
            </a:p>
          </p:txBody>
        </p:sp>
        <p:sp>
          <p:nvSpPr>
            <p:cNvPr id="1668" name="Google Shape;1668;p54"/>
            <p:cNvSpPr/>
            <p:nvPr/>
          </p:nvSpPr>
          <p:spPr>
            <a:xfrm>
              <a:off x="1622556" y="663952"/>
              <a:ext cx="1455900" cy="0"/>
            </a:xfrm>
            <a:prstGeom prst="rect">
              <a:avLst/>
            </a:prstGeom>
            <a:solidFill>
              <a:srgbClr val="F0DDCA">
                <a:alpha val="89410"/>
              </a:srgbClr>
            </a:solidFill>
            <a:ln cap="flat" cmpd="sng" w="14925">
              <a:solidFill>
                <a:srgbClr val="F0DDCA">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69" name="Google Shape;1669;p54"/>
            <p:cNvSpPr/>
            <p:nvPr/>
          </p:nvSpPr>
          <p:spPr>
            <a:xfrm>
              <a:off x="3117415" y="609629"/>
              <a:ext cx="74400" cy="139800"/>
            </a:xfrm>
            <a:prstGeom prst="chevron">
              <a:avLst>
                <a:gd fmla="val 90000" name="adj"/>
              </a:avLst>
            </a:prstGeom>
            <a:solidFill>
              <a:srgbClr val="EFE0C9">
                <a:alpha val="89410"/>
              </a:srgbClr>
            </a:solidFill>
            <a:ln cap="flat" cmpd="sng" w="14925">
              <a:solidFill>
                <a:srgbClr val="EFE0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0" name="Google Shape;1670;p54"/>
            <p:cNvSpPr/>
            <p:nvPr/>
          </p:nvSpPr>
          <p:spPr>
            <a:xfrm>
              <a:off x="2045097" y="358513"/>
              <a:ext cx="611100" cy="611100"/>
            </a:xfrm>
            <a:prstGeom prst="ellipse">
              <a:avLst/>
            </a:prstGeom>
            <a:solidFill>
              <a:srgbClr val="DDA41D"/>
            </a:solidFill>
            <a:ln cap="flat" cmpd="sng" w="14925">
              <a:solidFill>
                <a:srgbClr val="DDA41D"/>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1" name="Google Shape;1671;p54"/>
            <p:cNvSpPr txBox="1"/>
            <p:nvPr/>
          </p:nvSpPr>
          <p:spPr>
            <a:xfrm>
              <a:off x="2134569" y="447985"/>
              <a:ext cx="432000" cy="432000"/>
            </a:xfrm>
            <a:prstGeom prst="rect">
              <a:avLst/>
            </a:prstGeom>
            <a:noFill/>
            <a:ln>
              <a:noFill/>
            </a:ln>
          </p:spPr>
          <p:txBody>
            <a:bodyPr anchorCtr="0" anchor="ctr" bIns="18550" lIns="18550" spcFirstLastPara="1" rIns="18550" wrap="square" tIns="18550">
              <a:noAutofit/>
            </a:bodyPr>
            <a:lstStyle/>
            <a:p>
              <a:pPr indent="0" lvl="0" marL="0" marR="0" rtl="0" algn="ctr">
                <a:lnSpc>
                  <a:spcPct val="90000"/>
                </a:lnSpc>
                <a:spcBef>
                  <a:spcPts val="0"/>
                </a:spcBef>
                <a:spcAft>
                  <a:spcPts val="0"/>
                </a:spcAft>
                <a:buClr>
                  <a:srgbClr val="FFFFFF"/>
                </a:buClr>
                <a:buSzPts val="2114"/>
                <a:buFont typeface="Arial"/>
                <a:buNone/>
              </a:pPr>
              <a:r>
                <a:rPr i="0" lang="en" sz="2506" u="none" cap="none" strike="noStrike">
                  <a:solidFill>
                    <a:srgbClr val="025373"/>
                  </a:solidFill>
                  <a:latin typeface="Inter"/>
                  <a:ea typeface="Inter"/>
                  <a:cs typeface="Inter"/>
                  <a:sym typeface="Inter"/>
                </a:rPr>
                <a:t>2</a:t>
              </a:r>
              <a:endParaRPr i="0" sz="1409" u="none" cap="none" strike="noStrike">
                <a:solidFill>
                  <a:srgbClr val="025373"/>
                </a:solidFill>
                <a:latin typeface="Inter"/>
                <a:ea typeface="Inter"/>
                <a:cs typeface="Inter"/>
                <a:sym typeface="Inter"/>
              </a:endParaRPr>
            </a:p>
          </p:txBody>
        </p:sp>
        <p:sp>
          <p:nvSpPr>
            <p:cNvPr id="1672" name="Google Shape;1672;p54"/>
            <p:cNvSpPr/>
            <p:nvPr/>
          </p:nvSpPr>
          <p:spPr>
            <a:xfrm>
              <a:off x="1622556" y="1135063"/>
              <a:ext cx="1455900" cy="1965600"/>
            </a:xfrm>
            <a:prstGeom prst="upArrowCallout">
              <a:avLst>
                <a:gd fmla="val 50000" name="adj1"/>
                <a:gd fmla="val 20000" name="adj2"/>
                <a:gd fmla="val 20000" name="adj3"/>
                <a:gd fmla="val 100000" name="adj4"/>
              </a:avLst>
            </a:prstGeom>
            <a:solidFill>
              <a:srgbClr val="EDE4C9">
                <a:alpha val="89410"/>
              </a:srgbClr>
            </a:solidFill>
            <a:ln cap="flat" cmpd="sng" w="14925">
              <a:solidFill>
                <a:srgbClr val="EDE4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3" name="Google Shape;1673;p54"/>
            <p:cNvSpPr txBox="1"/>
            <p:nvPr/>
          </p:nvSpPr>
          <p:spPr>
            <a:xfrm>
              <a:off x="1622556" y="1426269"/>
              <a:ext cx="1455900" cy="1674300"/>
            </a:xfrm>
            <a:prstGeom prst="rect">
              <a:avLst/>
            </a:prstGeom>
            <a:noFill/>
            <a:ln>
              <a:noFill/>
            </a:ln>
          </p:spPr>
          <p:txBody>
            <a:bodyPr anchorCtr="0" anchor="t" bIns="129275" lIns="89925" spcFirstLastPara="1" rIns="89925" wrap="square" tIns="129275">
              <a:noAutofit/>
            </a:bodyPr>
            <a:lstStyle/>
            <a:p>
              <a:pPr indent="0" lvl="0" marL="0" marR="0" rtl="0" algn="ctr">
                <a:lnSpc>
                  <a:spcPct val="90000"/>
                </a:lnSpc>
                <a:spcBef>
                  <a:spcPts val="0"/>
                </a:spcBef>
                <a:spcAft>
                  <a:spcPts val="0"/>
                </a:spcAft>
                <a:buClr>
                  <a:srgbClr val="000000"/>
                </a:buClr>
                <a:buSzPts val="861"/>
                <a:buFont typeface="Arial"/>
                <a:buNone/>
              </a:pPr>
              <a:r>
                <a:rPr b="1" i="0" lang="en" sz="1096" u="none" cap="none" strike="noStrike">
                  <a:solidFill>
                    <a:srgbClr val="025373"/>
                  </a:solidFill>
                  <a:latin typeface="Inter"/>
                  <a:ea typeface="Inter"/>
                  <a:cs typeface="Inter"/>
                  <a:sym typeface="Inter"/>
                </a:rPr>
                <a:t>Especificidad </a:t>
              </a:r>
              <a:r>
                <a:rPr i="0" lang="en" sz="1096" u="none" cap="none" strike="noStrike">
                  <a:solidFill>
                    <a:srgbClr val="025373"/>
                  </a:solidFill>
                  <a:latin typeface="Inter"/>
                  <a:ea typeface="Inter"/>
                  <a:cs typeface="Inter"/>
                  <a:sym typeface="Inter"/>
                </a:rPr>
                <a:t>para minimizar el número de casos falsos positivos. </a:t>
              </a:r>
              <a:endParaRPr i="0" sz="1096" u="none" cap="none" strike="noStrike">
                <a:solidFill>
                  <a:srgbClr val="025373"/>
                </a:solidFill>
                <a:latin typeface="Inter"/>
                <a:ea typeface="Inter"/>
                <a:cs typeface="Inter"/>
                <a:sym typeface="Inter"/>
              </a:endParaRPr>
            </a:p>
          </p:txBody>
        </p:sp>
        <p:sp>
          <p:nvSpPr>
            <p:cNvPr id="1674" name="Google Shape;1674;p54"/>
            <p:cNvSpPr/>
            <p:nvPr/>
          </p:nvSpPr>
          <p:spPr>
            <a:xfrm>
              <a:off x="3240369" y="663952"/>
              <a:ext cx="1455900" cy="0"/>
            </a:xfrm>
            <a:prstGeom prst="rect">
              <a:avLst/>
            </a:prstGeom>
            <a:solidFill>
              <a:srgbClr val="EBE5C8">
                <a:alpha val="89410"/>
              </a:srgbClr>
            </a:solidFill>
            <a:ln cap="flat" cmpd="sng" w="14925">
              <a:solidFill>
                <a:srgbClr val="EBE5C8">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5" name="Google Shape;1675;p54"/>
            <p:cNvSpPr/>
            <p:nvPr/>
          </p:nvSpPr>
          <p:spPr>
            <a:xfrm>
              <a:off x="4735228" y="609629"/>
              <a:ext cx="74400" cy="139800"/>
            </a:xfrm>
            <a:prstGeom prst="chevron">
              <a:avLst>
                <a:gd fmla="val 90000" name="adj"/>
              </a:avLst>
            </a:prstGeom>
            <a:solidFill>
              <a:srgbClr val="E9E8C8">
                <a:alpha val="89410"/>
              </a:srgbClr>
            </a:solidFill>
            <a:ln cap="flat" cmpd="sng" w="14925">
              <a:solidFill>
                <a:srgbClr val="E9E8C8">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6" name="Google Shape;1676;p54"/>
            <p:cNvSpPr/>
            <p:nvPr/>
          </p:nvSpPr>
          <p:spPr>
            <a:xfrm>
              <a:off x="3662910" y="358512"/>
              <a:ext cx="611100" cy="611100"/>
            </a:xfrm>
            <a:prstGeom prst="ellipse">
              <a:avLst/>
            </a:prstGeom>
            <a:solidFill>
              <a:srgbClr val="B4BE1D"/>
            </a:solidFill>
            <a:ln cap="flat" cmpd="sng" w="14925">
              <a:solidFill>
                <a:srgbClr val="B4BE1D"/>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7" name="Google Shape;1677;p54"/>
            <p:cNvSpPr txBox="1"/>
            <p:nvPr/>
          </p:nvSpPr>
          <p:spPr>
            <a:xfrm>
              <a:off x="3752382" y="447984"/>
              <a:ext cx="432000" cy="432000"/>
            </a:xfrm>
            <a:prstGeom prst="rect">
              <a:avLst/>
            </a:prstGeom>
            <a:noFill/>
            <a:ln>
              <a:noFill/>
            </a:ln>
          </p:spPr>
          <p:txBody>
            <a:bodyPr anchorCtr="0" anchor="ctr" bIns="18550" lIns="18550" spcFirstLastPara="1" rIns="18550" wrap="square" tIns="18550">
              <a:noAutofit/>
            </a:bodyPr>
            <a:lstStyle/>
            <a:p>
              <a:pPr indent="0" lvl="0" marL="0" marR="0" rtl="0" algn="ctr">
                <a:lnSpc>
                  <a:spcPct val="90000"/>
                </a:lnSpc>
                <a:spcBef>
                  <a:spcPts val="0"/>
                </a:spcBef>
                <a:spcAft>
                  <a:spcPts val="0"/>
                </a:spcAft>
                <a:buClr>
                  <a:srgbClr val="FFFFFF"/>
                </a:buClr>
                <a:buSzPts val="2114"/>
                <a:buFont typeface="Arial"/>
                <a:buNone/>
              </a:pPr>
              <a:r>
                <a:rPr i="0" lang="en" sz="2506" u="none" cap="none" strike="noStrike">
                  <a:solidFill>
                    <a:srgbClr val="025373"/>
                  </a:solidFill>
                  <a:latin typeface="Inter"/>
                  <a:ea typeface="Inter"/>
                  <a:cs typeface="Inter"/>
                  <a:sym typeface="Inter"/>
                </a:rPr>
                <a:t>3</a:t>
              </a:r>
              <a:endParaRPr i="0" sz="1409" u="none" cap="none" strike="noStrike">
                <a:solidFill>
                  <a:srgbClr val="025373"/>
                </a:solidFill>
                <a:latin typeface="Inter"/>
                <a:ea typeface="Inter"/>
                <a:cs typeface="Inter"/>
                <a:sym typeface="Inter"/>
              </a:endParaRPr>
            </a:p>
          </p:txBody>
        </p:sp>
        <p:sp>
          <p:nvSpPr>
            <p:cNvPr id="1678" name="Google Shape;1678;p54"/>
            <p:cNvSpPr/>
            <p:nvPr/>
          </p:nvSpPr>
          <p:spPr>
            <a:xfrm>
              <a:off x="3240369" y="1135063"/>
              <a:ext cx="1455900" cy="1965600"/>
            </a:xfrm>
            <a:prstGeom prst="upArrowCallout">
              <a:avLst>
                <a:gd fmla="val 50000" name="adj1"/>
                <a:gd fmla="val 20000" name="adj2"/>
                <a:gd fmla="val 20000" name="adj3"/>
                <a:gd fmla="val 100000" name="adj4"/>
              </a:avLst>
            </a:prstGeom>
            <a:solidFill>
              <a:srgbClr val="E5E8C8">
                <a:alpha val="89410"/>
              </a:srgbClr>
            </a:solidFill>
            <a:ln cap="flat" cmpd="sng" w="14925">
              <a:solidFill>
                <a:srgbClr val="E5E8C8">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79" name="Google Shape;1679;p54"/>
            <p:cNvSpPr txBox="1"/>
            <p:nvPr/>
          </p:nvSpPr>
          <p:spPr>
            <a:xfrm>
              <a:off x="3240369" y="1426269"/>
              <a:ext cx="1455900" cy="1674300"/>
            </a:xfrm>
            <a:prstGeom prst="rect">
              <a:avLst/>
            </a:prstGeom>
            <a:noFill/>
            <a:ln>
              <a:noFill/>
            </a:ln>
          </p:spPr>
          <p:txBody>
            <a:bodyPr anchorCtr="0" anchor="t" bIns="129275" lIns="89925" spcFirstLastPara="1" rIns="89925" wrap="square" tIns="129275">
              <a:noAutofit/>
            </a:bodyPr>
            <a:lstStyle/>
            <a:p>
              <a:pPr indent="0" lvl="0" marL="0" marR="0" rtl="0" algn="ctr">
                <a:lnSpc>
                  <a:spcPct val="90000"/>
                </a:lnSpc>
                <a:spcBef>
                  <a:spcPts val="0"/>
                </a:spcBef>
                <a:spcAft>
                  <a:spcPts val="0"/>
                </a:spcAft>
                <a:buClr>
                  <a:srgbClr val="000000"/>
                </a:buClr>
                <a:buSzPts val="861"/>
                <a:buFont typeface="Arial"/>
                <a:buNone/>
              </a:pPr>
              <a:r>
                <a:rPr b="1" i="0" lang="en" sz="1096" u="none" cap="none" strike="noStrike">
                  <a:solidFill>
                    <a:srgbClr val="025373"/>
                  </a:solidFill>
                  <a:latin typeface="Inter"/>
                  <a:ea typeface="Inter"/>
                  <a:cs typeface="Inter"/>
                  <a:sym typeface="Inter"/>
                </a:rPr>
                <a:t>Claridad y simplicidad</a:t>
              </a:r>
              <a:endParaRPr b="1" i="0" sz="1096" u="none" cap="none" strike="noStrike">
                <a:solidFill>
                  <a:srgbClr val="025373"/>
                </a:solidFill>
                <a:latin typeface="Inter"/>
                <a:ea typeface="Inter"/>
                <a:cs typeface="Inter"/>
                <a:sym typeface="Inter"/>
              </a:endParaRPr>
            </a:p>
          </p:txBody>
        </p:sp>
        <p:sp>
          <p:nvSpPr>
            <p:cNvPr id="1680" name="Google Shape;1680;p54"/>
            <p:cNvSpPr/>
            <p:nvPr/>
          </p:nvSpPr>
          <p:spPr>
            <a:xfrm>
              <a:off x="4858182" y="663952"/>
              <a:ext cx="1455900" cy="0"/>
            </a:xfrm>
            <a:prstGeom prst="rect">
              <a:avLst/>
            </a:prstGeom>
            <a:solidFill>
              <a:srgbClr val="DFE6C7">
                <a:alpha val="89410"/>
              </a:srgbClr>
            </a:solidFill>
            <a:ln cap="flat" cmpd="sng" w="14925">
              <a:solidFill>
                <a:srgbClr val="DFE6C7">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1" name="Google Shape;1681;p54"/>
            <p:cNvSpPr/>
            <p:nvPr/>
          </p:nvSpPr>
          <p:spPr>
            <a:xfrm>
              <a:off x="6353040" y="609629"/>
              <a:ext cx="74400" cy="139800"/>
            </a:xfrm>
            <a:prstGeom prst="chevron">
              <a:avLst>
                <a:gd fmla="val 90000" name="adj"/>
              </a:avLst>
            </a:prstGeom>
            <a:solidFill>
              <a:srgbClr val="DAE4C7">
                <a:alpha val="89410"/>
              </a:srgbClr>
            </a:solidFill>
            <a:ln cap="flat" cmpd="sng" w="14925">
              <a:solidFill>
                <a:srgbClr val="DAE4C7">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2" name="Google Shape;1682;p54"/>
            <p:cNvSpPr/>
            <p:nvPr/>
          </p:nvSpPr>
          <p:spPr>
            <a:xfrm>
              <a:off x="5280722" y="358512"/>
              <a:ext cx="611100" cy="611100"/>
            </a:xfrm>
            <a:prstGeom prst="ellipse">
              <a:avLst/>
            </a:prstGeom>
            <a:solidFill>
              <a:srgbClr val="69A11D"/>
            </a:solidFill>
            <a:ln cap="flat" cmpd="sng" w="14925">
              <a:solidFill>
                <a:srgbClr val="69A11D"/>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3" name="Google Shape;1683;p54"/>
            <p:cNvSpPr txBox="1"/>
            <p:nvPr/>
          </p:nvSpPr>
          <p:spPr>
            <a:xfrm>
              <a:off x="5370194" y="447984"/>
              <a:ext cx="432000" cy="432000"/>
            </a:xfrm>
            <a:prstGeom prst="rect">
              <a:avLst/>
            </a:prstGeom>
            <a:noFill/>
            <a:ln>
              <a:noFill/>
            </a:ln>
          </p:spPr>
          <p:txBody>
            <a:bodyPr anchorCtr="0" anchor="ctr" bIns="18550" lIns="18550" spcFirstLastPara="1" rIns="18550" wrap="square" tIns="18550">
              <a:noAutofit/>
            </a:bodyPr>
            <a:lstStyle/>
            <a:p>
              <a:pPr indent="0" lvl="0" marL="0" marR="0" rtl="0" algn="ctr">
                <a:lnSpc>
                  <a:spcPct val="90000"/>
                </a:lnSpc>
                <a:spcBef>
                  <a:spcPts val="0"/>
                </a:spcBef>
                <a:spcAft>
                  <a:spcPts val="0"/>
                </a:spcAft>
                <a:buClr>
                  <a:srgbClr val="FFFFFF"/>
                </a:buClr>
                <a:buSzPts val="2114"/>
                <a:buFont typeface="Arial"/>
                <a:buNone/>
              </a:pPr>
              <a:r>
                <a:rPr i="0" lang="en" sz="2506" u="none" cap="none" strike="noStrike">
                  <a:solidFill>
                    <a:srgbClr val="025373"/>
                  </a:solidFill>
                  <a:latin typeface="Inter"/>
                  <a:ea typeface="Inter"/>
                  <a:cs typeface="Inter"/>
                  <a:sym typeface="Inter"/>
                </a:rPr>
                <a:t>4</a:t>
              </a:r>
              <a:endParaRPr i="0" sz="1409" u="none" cap="none" strike="noStrike">
                <a:solidFill>
                  <a:srgbClr val="025373"/>
                </a:solidFill>
                <a:latin typeface="Inter"/>
                <a:ea typeface="Inter"/>
                <a:cs typeface="Inter"/>
                <a:sym typeface="Inter"/>
              </a:endParaRPr>
            </a:p>
          </p:txBody>
        </p:sp>
        <p:sp>
          <p:nvSpPr>
            <p:cNvPr id="1684" name="Google Shape;1684;p54"/>
            <p:cNvSpPr/>
            <p:nvPr/>
          </p:nvSpPr>
          <p:spPr>
            <a:xfrm>
              <a:off x="4858182" y="1135063"/>
              <a:ext cx="1455900" cy="1965600"/>
            </a:xfrm>
            <a:prstGeom prst="upArrowCallout">
              <a:avLst>
                <a:gd fmla="val 50000" name="adj1"/>
                <a:gd fmla="val 20000" name="adj2"/>
                <a:gd fmla="val 20000" name="adj3"/>
                <a:gd fmla="val 100000" name="adj4"/>
              </a:avLst>
            </a:prstGeom>
            <a:solidFill>
              <a:srgbClr val="D6E0C9">
                <a:alpha val="89410"/>
              </a:srgbClr>
            </a:solidFill>
            <a:ln cap="flat" cmpd="sng" w="14925">
              <a:solidFill>
                <a:srgbClr val="D6E0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5" name="Google Shape;1685;p54"/>
            <p:cNvSpPr txBox="1"/>
            <p:nvPr/>
          </p:nvSpPr>
          <p:spPr>
            <a:xfrm>
              <a:off x="4858173" y="1426264"/>
              <a:ext cx="1569300" cy="1674300"/>
            </a:xfrm>
            <a:prstGeom prst="rect">
              <a:avLst/>
            </a:prstGeom>
            <a:noFill/>
            <a:ln>
              <a:noFill/>
            </a:ln>
          </p:spPr>
          <p:txBody>
            <a:bodyPr anchorCtr="0" anchor="t" bIns="129275" lIns="89925" spcFirstLastPara="1" rIns="89925" wrap="square" tIns="129275">
              <a:noAutofit/>
            </a:bodyPr>
            <a:lstStyle/>
            <a:p>
              <a:pPr indent="0" lvl="0" marL="0" marR="0" rtl="0" algn="ctr">
                <a:lnSpc>
                  <a:spcPct val="90000"/>
                </a:lnSpc>
                <a:spcBef>
                  <a:spcPts val="0"/>
                </a:spcBef>
                <a:spcAft>
                  <a:spcPts val="0"/>
                </a:spcAft>
                <a:buClr>
                  <a:srgbClr val="000000"/>
                </a:buClr>
                <a:buSzPts val="861"/>
                <a:buFont typeface="Arial"/>
                <a:buNone/>
              </a:pPr>
              <a:r>
                <a:rPr b="1" i="0" lang="en" sz="1096" u="none" cap="none" strike="noStrike">
                  <a:solidFill>
                    <a:srgbClr val="025373"/>
                  </a:solidFill>
                  <a:latin typeface="Inter"/>
                  <a:ea typeface="Inter"/>
                  <a:cs typeface="Inter"/>
                  <a:sym typeface="Inter"/>
                </a:rPr>
                <a:t>Estabilidad </a:t>
              </a:r>
              <a:r>
                <a:rPr i="0" lang="en" sz="1096" u="none" cap="none" strike="noStrike">
                  <a:solidFill>
                    <a:srgbClr val="025373"/>
                  </a:solidFill>
                  <a:latin typeface="Inter"/>
                  <a:ea typeface="Inter"/>
                  <a:cs typeface="Inter"/>
                  <a:sym typeface="Inter"/>
                </a:rPr>
                <a:t>a fin de permitir comparaciones válidas durante el análisis de las tendencias del evento bajo vigilancia. </a:t>
              </a:r>
              <a:endParaRPr i="0" sz="1096" u="none" cap="none" strike="noStrike">
                <a:solidFill>
                  <a:srgbClr val="025373"/>
                </a:solidFill>
                <a:latin typeface="Inter"/>
                <a:ea typeface="Inter"/>
                <a:cs typeface="Inter"/>
                <a:sym typeface="Inter"/>
              </a:endParaRPr>
            </a:p>
          </p:txBody>
        </p:sp>
        <p:sp>
          <p:nvSpPr>
            <p:cNvPr id="1686" name="Google Shape;1686;p54"/>
            <p:cNvSpPr/>
            <p:nvPr/>
          </p:nvSpPr>
          <p:spPr>
            <a:xfrm>
              <a:off x="6475994" y="663951"/>
              <a:ext cx="1455900" cy="0"/>
            </a:xfrm>
            <a:prstGeom prst="rect">
              <a:avLst/>
            </a:prstGeom>
            <a:solidFill>
              <a:srgbClr val="D3DEC9">
                <a:alpha val="89410"/>
              </a:srgbClr>
            </a:solidFill>
            <a:ln cap="flat" cmpd="sng" w="14925">
              <a:solidFill>
                <a:srgbClr val="D3DE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7" name="Google Shape;1687;p54"/>
            <p:cNvSpPr/>
            <p:nvPr/>
          </p:nvSpPr>
          <p:spPr>
            <a:xfrm>
              <a:off x="7970853" y="609629"/>
              <a:ext cx="74400" cy="139800"/>
            </a:xfrm>
            <a:prstGeom prst="chevron">
              <a:avLst>
                <a:gd fmla="val 90000" name="adj"/>
              </a:avLst>
            </a:prstGeom>
            <a:solidFill>
              <a:srgbClr val="D0DCC9">
                <a:alpha val="89410"/>
              </a:srgbClr>
            </a:solidFill>
            <a:ln cap="flat" cmpd="sng" w="14925">
              <a:solidFill>
                <a:srgbClr val="D0DC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8" name="Google Shape;1688;p54"/>
            <p:cNvSpPr/>
            <p:nvPr/>
          </p:nvSpPr>
          <p:spPr>
            <a:xfrm>
              <a:off x="6898535" y="358512"/>
              <a:ext cx="611100" cy="611100"/>
            </a:xfrm>
            <a:prstGeom prst="ellipse">
              <a:avLst/>
            </a:prstGeom>
            <a:solidFill>
              <a:srgbClr val="33841B"/>
            </a:solidFill>
            <a:ln cap="flat" cmpd="sng" w="14925">
              <a:solidFill>
                <a:srgbClr val="33841B"/>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89" name="Google Shape;1689;p54"/>
            <p:cNvSpPr txBox="1"/>
            <p:nvPr/>
          </p:nvSpPr>
          <p:spPr>
            <a:xfrm>
              <a:off x="6988007" y="447984"/>
              <a:ext cx="432000" cy="432000"/>
            </a:xfrm>
            <a:prstGeom prst="rect">
              <a:avLst/>
            </a:prstGeom>
            <a:noFill/>
            <a:ln>
              <a:noFill/>
            </a:ln>
          </p:spPr>
          <p:txBody>
            <a:bodyPr anchorCtr="0" anchor="ctr" bIns="18550" lIns="18550" spcFirstLastPara="1" rIns="18550" wrap="square" tIns="18550">
              <a:noAutofit/>
            </a:bodyPr>
            <a:lstStyle/>
            <a:p>
              <a:pPr indent="0" lvl="0" marL="0" marR="0" rtl="0" algn="ctr">
                <a:lnSpc>
                  <a:spcPct val="90000"/>
                </a:lnSpc>
                <a:spcBef>
                  <a:spcPts val="0"/>
                </a:spcBef>
                <a:spcAft>
                  <a:spcPts val="0"/>
                </a:spcAft>
                <a:buClr>
                  <a:srgbClr val="FFFFFF"/>
                </a:buClr>
                <a:buSzPts val="2114"/>
                <a:buFont typeface="Arial"/>
                <a:buNone/>
              </a:pPr>
              <a:r>
                <a:rPr i="0" lang="en" sz="2506" u="none" cap="none" strike="noStrike">
                  <a:solidFill>
                    <a:srgbClr val="025373"/>
                  </a:solidFill>
                  <a:latin typeface="Inter"/>
                  <a:ea typeface="Inter"/>
                  <a:cs typeface="Inter"/>
                  <a:sym typeface="Inter"/>
                </a:rPr>
                <a:t>5</a:t>
              </a:r>
              <a:endParaRPr i="0" sz="1409" u="none" cap="none" strike="noStrike">
                <a:solidFill>
                  <a:srgbClr val="025373"/>
                </a:solidFill>
                <a:latin typeface="Inter"/>
                <a:ea typeface="Inter"/>
                <a:cs typeface="Inter"/>
                <a:sym typeface="Inter"/>
              </a:endParaRPr>
            </a:p>
          </p:txBody>
        </p:sp>
        <p:sp>
          <p:nvSpPr>
            <p:cNvPr id="1690" name="Google Shape;1690;p54"/>
            <p:cNvSpPr/>
            <p:nvPr/>
          </p:nvSpPr>
          <p:spPr>
            <a:xfrm>
              <a:off x="6475994" y="1135063"/>
              <a:ext cx="1455900" cy="1965600"/>
            </a:xfrm>
            <a:prstGeom prst="upArrowCallout">
              <a:avLst>
                <a:gd fmla="val 50000" name="adj1"/>
                <a:gd fmla="val 20000" name="adj2"/>
                <a:gd fmla="val 20000" name="adj3"/>
                <a:gd fmla="val 100000" name="adj4"/>
              </a:avLst>
            </a:prstGeom>
            <a:solidFill>
              <a:srgbClr val="CED9C9">
                <a:alpha val="89410"/>
              </a:srgbClr>
            </a:solidFill>
            <a:ln cap="flat" cmpd="sng" w="14925">
              <a:solidFill>
                <a:srgbClr val="CED9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91" name="Google Shape;1691;p54"/>
            <p:cNvSpPr txBox="1"/>
            <p:nvPr/>
          </p:nvSpPr>
          <p:spPr>
            <a:xfrm>
              <a:off x="6475994" y="1426269"/>
              <a:ext cx="1455900" cy="1674300"/>
            </a:xfrm>
            <a:prstGeom prst="rect">
              <a:avLst/>
            </a:prstGeom>
            <a:noFill/>
            <a:ln>
              <a:noFill/>
            </a:ln>
          </p:spPr>
          <p:txBody>
            <a:bodyPr anchorCtr="0" anchor="t" bIns="129275" lIns="89925" spcFirstLastPara="1" rIns="89925" wrap="square" tIns="129275">
              <a:noAutofit/>
            </a:bodyPr>
            <a:lstStyle/>
            <a:p>
              <a:pPr indent="0" lvl="0" marL="0" marR="0" rtl="0" algn="ctr">
                <a:lnSpc>
                  <a:spcPct val="90000"/>
                </a:lnSpc>
                <a:spcBef>
                  <a:spcPts val="0"/>
                </a:spcBef>
                <a:spcAft>
                  <a:spcPts val="0"/>
                </a:spcAft>
                <a:buClr>
                  <a:srgbClr val="000000"/>
                </a:buClr>
                <a:buSzPts val="861"/>
                <a:buFont typeface="Arial"/>
                <a:buNone/>
              </a:pPr>
              <a:r>
                <a:rPr b="1" i="0" lang="en" sz="1096" u="none" cap="none" strike="noStrike">
                  <a:solidFill>
                    <a:srgbClr val="025373"/>
                  </a:solidFill>
                  <a:latin typeface="Inter"/>
                  <a:ea typeface="Inter"/>
                  <a:cs typeface="Inter"/>
                  <a:sym typeface="Inter"/>
                </a:rPr>
                <a:t>Validación </a:t>
              </a:r>
              <a:r>
                <a:rPr i="0" lang="en" sz="1096" u="none" cap="none" strike="noStrike">
                  <a:solidFill>
                    <a:srgbClr val="025373"/>
                  </a:solidFill>
                  <a:latin typeface="Inter"/>
                  <a:ea typeface="Inter"/>
                  <a:cs typeface="Inter"/>
                  <a:sym typeface="Inter"/>
                </a:rPr>
                <a:t>en el terreno para verificar que funciona satisfactoriamente en el contexto local. </a:t>
              </a:r>
              <a:endParaRPr i="0" sz="1096" u="none" cap="none" strike="noStrike">
                <a:solidFill>
                  <a:srgbClr val="025373"/>
                </a:solidFill>
                <a:latin typeface="Inter"/>
                <a:ea typeface="Inter"/>
                <a:cs typeface="Inter"/>
                <a:sym typeface="Inter"/>
              </a:endParaRPr>
            </a:p>
          </p:txBody>
        </p:sp>
        <p:sp>
          <p:nvSpPr>
            <p:cNvPr id="1692" name="Google Shape;1692;p54"/>
            <p:cNvSpPr/>
            <p:nvPr/>
          </p:nvSpPr>
          <p:spPr>
            <a:xfrm>
              <a:off x="8093807" y="663951"/>
              <a:ext cx="728100" cy="0"/>
            </a:xfrm>
            <a:prstGeom prst="rect">
              <a:avLst/>
            </a:prstGeom>
            <a:solidFill>
              <a:srgbClr val="CBD7C9">
                <a:alpha val="89410"/>
              </a:srgbClr>
            </a:solidFill>
            <a:ln cap="flat" cmpd="sng" w="14925">
              <a:solidFill>
                <a:srgbClr val="CBD7C9">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93" name="Google Shape;1693;p54"/>
            <p:cNvSpPr/>
            <p:nvPr/>
          </p:nvSpPr>
          <p:spPr>
            <a:xfrm>
              <a:off x="8516347" y="358512"/>
              <a:ext cx="611100" cy="611100"/>
            </a:xfrm>
            <a:prstGeom prst="ellipse">
              <a:avLst/>
            </a:prstGeom>
            <a:solidFill>
              <a:srgbClr val="186923"/>
            </a:solidFill>
            <a:ln cap="flat" cmpd="sng" w="14925">
              <a:solidFill>
                <a:srgbClr val="186923"/>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94" name="Google Shape;1694;p54"/>
            <p:cNvSpPr txBox="1"/>
            <p:nvPr/>
          </p:nvSpPr>
          <p:spPr>
            <a:xfrm>
              <a:off x="8605819" y="447984"/>
              <a:ext cx="432000" cy="432000"/>
            </a:xfrm>
            <a:prstGeom prst="rect">
              <a:avLst/>
            </a:prstGeom>
            <a:noFill/>
            <a:ln>
              <a:noFill/>
            </a:ln>
          </p:spPr>
          <p:txBody>
            <a:bodyPr anchorCtr="0" anchor="ctr" bIns="18550" lIns="18550" spcFirstLastPara="1" rIns="18550" wrap="square" tIns="18550">
              <a:noAutofit/>
            </a:bodyPr>
            <a:lstStyle/>
            <a:p>
              <a:pPr indent="0" lvl="0" marL="0" marR="0" rtl="0" algn="ctr">
                <a:lnSpc>
                  <a:spcPct val="90000"/>
                </a:lnSpc>
                <a:spcBef>
                  <a:spcPts val="0"/>
                </a:spcBef>
                <a:spcAft>
                  <a:spcPts val="0"/>
                </a:spcAft>
                <a:buClr>
                  <a:srgbClr val="FFFFFF"/>
                </a:buClr>
                <a:buSzPts val="2114"/>
                <a:buFont typeface="Arial"/>
                <a:buNone/>
              </a:pPr>
              <a:r>
                <a:rPr i="0" lang="en" sz="2506" u="none" cap="none" strike="noStrike">
                  <a:solidFill>
                    <a:srgbClr val="025373"/>
                  </a:solidFill>
                  <a:latin typeface="Inter"/>
                  <a:ea typeface="Inter"/>
                  <a:cs typeface="Inter"/>
                  <a:sym typeface="Inter"/>
                </a:rPr>
                <a:t>6</a:t>
              </a:r>
              <a:endParaRPr i="0" sz="1409" u="none" cap="none" strike="noStrike">
                <a:solidFill>
                  <a:srgbClr val="025373"/>
                </a:solidFill>
                <a:latin typeface="Inter"/>
                <a:ea typeface="Inter"/>
                <a:cs typeface="Inter"/>
                <a:sym typeface="Inter"/>
              </a:endParaRPr>
            </a:p>
          </p:txBody>
        </p:sp>
        <p:sp>
          <p:nvSpPr>
            <p:cNvPr id="1695" name="Google Shape;1695;p54"/>
            <p:cNvSpPr/>
            <p:nvPr/>
          </p:nvSpPr>
          <p:spPr>
            <a:xfrm>
              <a:off x="8093807" y="1135063"/>
              <a:ext cx="1455900" cy="1965600"/>
            </a:xfrm>
            <a:prstGeom prst="upArrowCallout">
              <a:avLst>
                <a:gd fmla="val 50000" name="adj1"/>
                <a:gd fmla="val 20000" name="adj2"/>
                <a:gd fmla="val 20000" name="adj3"/>
                <a:gd fmla="val 100000" name="adj4"/>
              </a:avLst>
            </a:prstGeom>
            <a:solidFill>
              <a:srgbClr val="CAD2CA">
                <a:alpha val="89410"/>
              </a:srgbClr>
            </a:solidFill>
            <a:ln cap="flat" cmpd="sng" w="14925">
              <a:solidFill>
                <a:srgbClr val="CAD2CA">
                  <a:alpha val="89410"/>
                </a:srgbClr>
              </a:solidFill>
              <a:prstDash val="solid"/>
              <a:miter lim="800000"/>
              <a:headEnd len="sm" w="sm" type="none"/>
              <a:tailEnd len="sm" w="sm" type="none"/>
            </a:ln>
          </p:spPr>
          <p:txBody>
            <a:bodyPr anchorCtr="0" anchor="ctr" bIns="71575" lIns="71575" spcFirstLastPara="1" rIns="71575" wrap="square" tIns="71575">
              <a:noAutofit/>
            </a:bodyPr>
            <a:lstStyle/>
            <a:p>
              <a:pPr indent="0" lvl="0" marL="0" marR="0" rtl="0" algn="ctr">
                <a:lnSpc>
                  <a:spcPct val="100000"/>
                </a:lnSpc>
                <a:spcBef>
                  <a:spcPts val="0"/>
                </a:spcBef>
                <a:spcAft>
                  <a:spcPts val="0"/>
                </a:spcAft>
                <a:buClr>
                  <a:srgbClr val="000000"/>
                </a:buClr>
                <a:buSzPts val="1409"/>
                <a:buFont typeface="Arial"/>
                <a:buNone/>
              </a:pPr>
              <a:r>
                <a:t/>
              </a:r>
              <a:endParaRPr i="0" sz="1409" u="none" cap="none" strike="noStrike">
                <a:solidFill>
                  <a:srgbClr val="025373"/>
                </a:solidFill>
                <a:latin typeface="Inter"/>
                <a:ea typeface="Inter"/>
                <a:cs typeface="Inter"/>
                <a:sym typeface="Inter"/>
              </a:endParaRPr>
            </a:p>
          </p:txBody>
        </p:sp>
        <p:sp>
          <p:nvSpPr>
            <p:cNvPr id="1696" name="Google Shape;1696;p54"/>
            <p:cNvSpPr txBox="1"/>
            <p:nvPr/>
          </p:nvSpPr>
          <p:spPr>
            <a:xfrm>
              <a:off x="8093807" y="1426269"/>
              <a:ext cx="1455900" cy="1674300"/>
            </a:xfrm>
            <a:prstGeom prst="rect">
              <a:avLst/>
            </a:prstGeom>
            <a:noFill/>
            <a:ln>
              <a:noFill/>
            </a:ln>
          </p:spPr>
          <p:txBody>
            <a:bodyPr anchorCtr="0" anchor="t" bIns="129275" lIns="89925" spcFirstLastPara="1" rIns="89925" wrap="square" tIns="129275">
              <a:noAutofit/>
            </a:bodyPr>
            <a:lstStyle/>
            <a:p>
              <a:pPr indent="0" lvl="0" marL="0" marR="0" rtl="0" algn="ctr">
                <a:lnSpc>
                  <a:spcPct val="90000"/>
                </a:lnSpc>
                <a:spcBef>
                  <a:spcPts val="0"/>
                </a:spcBef>
                <a:spcAft>
                  <a:spcPts val="0"/>
                </a:spcAft>
                <a:buClr>
                  <a:srgbClr val="000000"/>
                </a:buClr>
                <a:buSzPts val="861"/>
                <a:buFont typeface="Arial"/>
                <a:buNone/>
              </a:pPr>
              <a:r>
                <a:rPr i="0" lang="en" sz="1096" u="none" cap="none" strike="noStrike">
                  <a:solidFill>
                    <a:srgbClr val="025373"/>
                  </a:solidFill>
                  <a:latin typeface="Inter"/>
                  <a:ea typeface="Inter"/>
                  <a:cs typeface="Inter"/>
                  <a:sym typeface="Inter"/>
                </a:rPr>
                <a:t>Puede basarse en criterios geográficos, clínicos, o de laboratorio o la combinación clínica y de laboratorio.</a:t>
              </a:r>
              <a:endParaRPr i="0" sz="1096" u="none" cap="none" strike="noStrike">
                <a:solidFill>
                  <a:srgbClr val="025373"/>
                </a:solidFill>
                <a:latin typeface="Inter"/>
                <a:ea typeface="Inter"/>
                <a:cs typeface="Inter"/>
                <a:sym typeface="Inte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0" name="Shape 1700"/>
        <p:cNvGrpSpPr/>
        <p:nvPr/>
      </p:nvGrpSpPr>
      <p:grpSpPr>
        <a:xfrm>
          <a:off x="0" y="0"/>
          <a:ext cx="0" cy="0"/>
          <a:chOff x="0" y="0"/>
          <a:chExt cx="0" cy="0"/>
        </a:xfrm>
      </p:grpSpPr>
      <p:grpSp>
        <p:nvGrpSpPr>
          <p:cNvPr id="1701" name="Google Shape;1701;p55"/>
          <p:cNvGrpSpPr/>
          <p:nvPr/>
        </p:nvGrpSpPr>
        <p:grpSpPr>
          <a:xfrm>
            <a:off x="301853" y="1198835"/>
            <a:ext cx="8633026" cy="3503659"/>
            <a:chOff x="619188" y="540343"/>
            <a:chExt cx="9393935" cy="3503659"/>
          </a:xfrm>
        </p:grpSpPr>
        <p:sp>
          <p:nvSpPr>
            <p:cNvPr id="1702" name="Google Shape;1702;p55"/>
            <p:cNvSpPr/>
            <p:nvPr/>
          </p:nvSpPr>
          <p:spPr>
            <a:xfrm>
              <a:off x="1190091" y="540343"/>
              <a:ext cx="934200" cy="93420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03" name="Google Shape;1703;p55"/>
            <p:cNvSpPr/>
            <p:nvPr/>
          </p:nvSpPr>
          <p:spPr>
            <a:xfrm>
              <a:off x="619188" y="2000102"/>
              <a:ext cx="2076000" cy="2043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04" name="Google Shape;1704;p55"/>
            <p:cNvSpPr txBox="1"/>
            <p:nvPr/>
          </p:nvSpPr>
          <p:spPr>
            <a:xfrm>
              <a:off x="619188" y="2000102"/>
              <a:ext cx="2076000" cy="2043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 sz="1200" u="none" cap="none" strike="noStrike">
                  <a:solidFill>
                    <a:srgbClr val="000000"/>
                  </a:solidFill>
                  <a:latin typeface="Inter"/>
                  <a:ea typeface="Inter"/>
                  <a:cs typeface="Inter"/>
                  <a:sym typeface="Inter"/>
                </a:rPr>
                <a:t>Caso </a:t>
              </a:r>
              <a:r>
                <a:rPr b="1" i="1" lang="en" sz="1200" u="none" cap="none" strike="noStrike">
                  <a:solidFill>
                    <a:srgbClr val="000000"/>
                  </a:solidFill>
                  <a:latin typeface="Inter"/>
                  <a:ea typeface="Inter"/>
                  <a:cs typeface="Inter"/>
                  <a:sym typeface="Inter"/>
                </a:rPr>
                <a:t>sospechoso</a:t>
              </a:r>
              <a:r>
                <a:rPr i="1" lang="en" sz="1200" u="none" cap="none" strike="noStrike">
                  <a:solidFill>
                    <a:srgbClr val="000000"/>
                  </a:solidFill>
                  <a:latin typeface="Inter"/>
                  <a:ea typeface="Inter"/>
                  <a:cs typeface="Inter"/>
                  <a:sym typeface="Inter"/>
                </a:rPr>
                <a:t>: </a:t>
              </a:r>
              <a:endParaRPr i="0" sz="1200" u="none" cap="none" strike="noStrike">
                <a:solidFill>
                  <a:srgbClr val="000000"/>
                </a:solidFill>
                <a:latin typeface="Inter"/>
                <a:ea typeface="Inter"/>
                <a:cs typeface="Inter"/>
                <a:sym typeface="Inter"/>
              </a:endParaRPr>
            </a:p>
            <a:p>
              <a:pPr indent="0" lvl="0" marL="0" marR="0" rtl="0" algn="ctr">
                <a:lnSpc>
                  <a:spcPct val="100000"/>
                </a:lnSpc>
                <a:spcBef>
                  <a:spcPts val="490"/>
                </a:spcBef>
                <a:spcAft>
                  <a:spcPts val="0"/>
                </a:spcAft>
                <a:buClr>
                  <a:srgbClr val="000000"/>
                </a:buClr>
                <a:buSzPts val="1400"/>
                <a:buFont typeface="Arial"/>
                <a:buNone/>
              </a:pPr>
              <a:r>
                <a:rPr i="0" lang="en" sz="1200" u="none" cap="none" strike="noStrike">
                  <a:solidFill>
                    <a:srgbClr val="000000"/>
                  </a:solidFill>
                  <a:latin typeface="Inter"/>
                  <a:ea typeface="Inter"/>
                  <a:cs typeface="Inter"/>
                  <a:sym typeface="Inter"/>
                </a:rPr>
                <a:t>signos y síntomas compatibles con la enfermedad, sin exámenes de laboratorio.</a:t>
              </a:r>
              <a:endParaRPr i="0" sz="1200" u="none" cap="none" strike="noStrike">
                <a:solidFill>
                  <a:srgbClr val="000000"/>
                </a:solidFill>
                <a:latin typeface="Inter"/>
                <a:ea typeface="Inter"/>
                <a:cs typeface="Inter"/>
                <a:sym typeface="Inter"/>
              </a:endParaRPr>
            </a:p>
          </p:txBody>
        </p:sp>
        <p:sp>
          <p:nvSpPr>
            <p:cNvPr id="1705" name="Google Shape;1705;p55"/>
            <p:cNvSpPr/>
            <p:nvPr/>
          </p:nvSpPr>
          <p:spPr>
            <a:xfrm>
              <a:off x="3629402" y="540343"/>
              <a:ext cx="934200" cy="9342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06" name="Google Shape;1706;p55"/>
            <p:cNvSpPr/>
            <p:nvPr/>
          </p:nvSpPr>
          <p:spPr>
            <a:xfrm>
              <a:off x="3058500" y="2000102"/>
              <a:ext cx="2076000" cy="2043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07" name="Google Shape;1707;p55"/>
            <p:cNvSpPr txBox="1"/>
            <p:nvPr/>
          </p:nvSpPr>
          <p:spPr>
            <a:xfrm>
              <a:off x="3058500" y="2000102"/>
              <a:ext cx="2076000" cy="2043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 sz="1200" u="none" cap="none" strike="noStrike">
                  <a:solidFill>
                    <a:srgbClr val="000000"/>
                  </a:solidFill>
                  <a:latin typeface="Inter"/>
                  <a:ea typeface="Inter"/>
                  <a:cs typeface="Inter"/>
                  <a:sym typeface="Inter"/>
                </a:rPr>
                <a:t>Caso </a:t>
              </a:r>
              <a:r>
                <a:rPr b="1" i="1" lang="en" sz="1200" u="none" cap="none" strike="noStrike">
                  <a:solidFill>
                    <a:srgbClr val="000000"/>
                  </a:solidFill>
                  <a:latin typeface="Inter"/>
                  <a:ea typeface="Inter"/>
                  <a:cs typeface="Inter"/>
                  <a:sym typeface="Inter"/>
                </a:rPr>
                <a:t>probable</a:t>
              </a:r>
              <a:r>
                <a:rPr i="1" lang="en" sz="1200" u="none" cap="none" strike="noStrike">
                  <a:solidFill>
                    <a:srgbClr val="000000"/>
                  </a:solidFill>
                  <a:latin typeface="Inter"/>
                  <a:ea typeface="Inter"/>
                  <a:cs typeface="Inter"/>
                  <a:sym typeface="Inter"/>
                </a:rPr>
                <a:t>: </a:t>
              </a:r>
              <a:endParaRPr i="0" sz="1200" u="none" cap="none" strike="noStrike">
                <a:solidFill>
                  <a:srgbClr val="000000"/>
                </a:solidFill>
                <a:latin typeface="Inter"/>
                <a:ea typeface="Inter"/>
                <a:cs typeface="Inter"/>
                <a:sym typeface="Inter"/>
              </a:endParaRPr>
            </a:p>
            <a:p>
              <a:pPr indent="0" lvl="0" marL="0" marR="0" rtl="0" algn="ctr">
                <a:lnSpc>
                  <a:spcPct val="100000"/>
                </a:lnSpc>
                <a:spcBef>
                  <a:spcPts val="490"/>
                </a:spcBef>
                <a:spcAft>
                  <a:spcPts val="0"/>
                </a:spcAft>
                <a:buClr>
                  <a:srgbClr val="000000"/>
                </a:buClr>
                <a:buSzPts val="1400"/>
                <a:buFont typeface="Arial"/>
                <a:buNone/>
              </a:pPr>
              <a:r>
                <a:rPr i="0" lang="en" sz="1200" u="none" cap="none" strike="noStrike">
                  <a:solidFill>
                    <a:srgbClr val="000000"/>
                  </a:solidFill>
                  <a:latin typeface="Inter"/>
                  <a:ea typeface="Inter"/>
                  <a:cs typeface="Inter"/>
                  <a:sym typeface="Inter"/>
                </a:rPr>
                <a:t>signos y síntomas compatibles con la enfermedad, </a:t>
              </a:r>
              <a:r>
                <a:rPr b="1" i="0" lang="en" sz="1200" u="none" cap="none" strike="noStrike">
                  <a:solidFill>
                    <a:srgbClr val="000000"/>
                  </a:solidFill>
                  <a:latin typeface="Inter"/>
                  <a:ea typeface="Inter"/>
                  <a:cs typeface="Inter"/>
                  <a:sym typeface="Inter"/>
                </a:rPr>
                <a:t>sin </a:t>
              </a:r>
              <a:r>
                <a:rPr i="0" lang="en" sz="1200" u="none" cap="none" strike="noStrike">
                  <a:solidFill>
                    <a:srgbClr val="000000"/>
                  </a:solidFill>
                  <a:latin typeface="Inter"/>
                  <a:ea typeface="Inter"/>
                  <a:cs typeface="Inter"/>
                  <a:sym typeface="Inter"/>
                </a:rPr>
                <a:t>evidencia</a:t>
              </a:r>
              <a:br>
                <a:rPr i="0" lang="en" sz="1200" u="none" cap="none" strike="noStrike">
                  <a:solidFill>
                    <a:srgbClr val="000000"/>
                  </a:solidFill>
                  <a:latin typeface="Inter"/>
                  <a:ea typeface="Inter"/>
                  <a:cs typeface="Inter"/>
                  <a:sym typeface="Inter"/>
                </a:rPr>
              </a:br>
              <a:r>
                <a:rPr i="1" lang="en" sz="1200" u="none" cap="none" strike="noStrike">
                  <a:solidFill>
                    <a:srgbClr val="000000"/>
                  </a:solidFill>
                  <a:latin typeface="Inter"/>
                  <a:ea typeface="Inter"/>
                  <a:cs typeface="Inter"/>
                  <a:sym typeface="Inter"/>
                </a:rPr>
                <a:t>definitiva </a:t>
              </a:r>
              <a:r>
                <a:rPr i="0" lang="en" sz="1200" u="none" cap="none" strike="noStrike">
                  <a:solidFill>
                    <a:srgbClr val="000000"/>
                  </a:solidFill>
                  <a:latin typeface="Inter"/>
                  <a:ea typeface="Inter"/>
                  <a:cs typeface="Inter"/>
                  <a:sym typeface="Inter"/>
                </a:rPr>
                <a:t>de laboratorio.</a:t>
              </a:r>
              <a:endParaRPr i="0" sz="1200" u="none" cap="none" strike="noStrike">
                <a:solidFill>
                  <a:srgbClr val="000000"/>
                </a:solidFill>
                <a:latin typeface="Inter"/>
                <a:ea typeface="Inter"/>
                <a:cs typeface="Inter"/>
                <a:sym typeface="Inter"/>
              </a:endParaRPr>
            </a:p>
          </p:txBody>
        </p:sp>
        <p:sp>
          <p:nvSpPr>
            <p:cNvPr id="1708" name="Google Shape;1708;p55"/>
            <p:cNvSpPr/>
            <p:nvPr/>
          </p:nvSpPr>
          <p:spPr>
            <a:xfrm>
              <a:off x="6068714" y="540343"/>
              <a:ext cx="934200" cy="934200"/>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09" name="Google Shape;1709;p55"/>
            <p:cNvSpPr/>
            <p:nvPr/>
          </p:nvSpPr>
          <p:spPr>
            <a:xfrm>
              <a:off x="5497811" y="2000102"/>
              <a:ext cx="2076000" cy="2043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10" name="Google Shape;1710;p55"/>
            <p:cNvSpPr txBox="1"/>
            <p:nvPr/>
          </p:nvSpPr>
          <p:spPr>
            <a:xfrm>
              <a:off x="5497811" y="2000102"/>
              <a:ext cx="2076000" cy="2043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 sz="1200" u="none" cap="none" strike="noStrike">
                  <a:solidFill>
                    <a:srgbClr val="000000"/>
                  </a:solidFill>
                  <a:latin typeface="Inter"/>
                  <a:ea typeface="Inter"/>
                  <a:cs typeface="Inter"/>
                  <a:sym typeface="Inter"/>
                </a:rPr>
                <a:t>Caso </a:t>
              </a:r>
              <a:r>
                <a:rPr b="1" i="1" lang="en" sz="1200" u="none" cap="none" strike="noStrike">
                  <a:solidFill>
                    <a:srgbClr val="000000"/>
                  </a:solidFill>
                  <a:latin typeface="Inter"/>
                  <a:ea typeface="Inter"/>
                  <a:cs typeface="Inter"/>
                  <a:sym typeface="Inter"/>
                </a:rPr>
                <a:t>confirmado</a:t>
              </a:r>
              <a:r>
                <a:rPr i="1" lang="en" sz="1200" u="none" cap="none" strike="noStrike">
                  <a:solidFill>
                    <a:srgbClr val="000000"/>
                  </a:solidFill>
                  <a:latin typeface="Inter"/>
                  <a:ea typeface="Inter"/>
                  <a:cs typeface="Inter"/>
                  <a:sym typeface="Inter"/>
                </a:rPr>
                <a:t>: </a:t>
              </a:r>
              <a:endParaRPr i="0" sz="1200" u="none" cap="none" strike="noStrike">
                <a:solidFill>
                  <a:srgbClr val="000000"/>
                </a:solidFill>
                <a:latin typeface="Inter"/>
                <a:ea typeface="Inter"/>
                <a:cs typeface="Inter"/>
                <a:sym typeface="Inter"/>
              </a:endParaRPr>
            </a:p>
            <a:p>
              <a:pPr indent="0" lvl="0" marL="0" marR="0" rtl="0" algn="ctr">
                <a:lnSpc>
                  <a:spcPct val="100000"/>
                </a:lnSpc>
                <a:spcBef>
                  <a:spcPts val="490"/>
                </a:spcBef>
                <a:spcAft>
                  <a:spcPts val="0"/>
                </a:spcAft>
                <a:buClr>
                  <a:srgbClr val="000000"/>
                </a:buClr>
                <a:buSzPts val="1400"/>
                <a:buFont typeface="Arial"/>
                <a:buNone/>
              </a:pPr>
              <a:r>
                <a:rPr i="0" lang="en" sz="1200" u="none" cap="none" strike="noStrike">
                  <a:solidFill>
                    <a:srgbClr val="000000"/>
                  </a:solidFill>
                  <a:latin typeface="Inter"/>
                  <a:ea typeface="Inter"/>
                  <a:cs typeface="Inter"/>
                  <a:sym typeface="Inter"/>
                </a:rPr>
                <a:t>evidencia definitiva de laboratorio, con o sin signos y síntomas</a:t>
              </a:r>
              <a:br>
                <a:rPr i="0" lang="en" sz="1200" u="none" cap="none" strike="noStrike">
                  <a:solidFill>
                    <a:srgbClr val="000000"/>
                  </a:solidFill>
                  <a:latin typeface="Inter"/>
                  <a:ea typeface="Inter"/>
                  <a:cs typeface="Inter"/>
                  <a:sym typeface="Inter"/>
                </a:rPr>
              </a:br>
              <a:r>
                <a:rPr i="0" lang="en" sz="1200" u="none" cap="none" strike="noStrike">
                  <a:solidFill>
                    <a:srgbClr val="000000"/>
                  </a:solidFill>
                  <a:latin typeface="Inter"/>
                  <a:ea typeface="Inter"/>
                  <a:cs typeface="Inter"/>
                  <a:sym typeface="Inter"/>
                </a:rPr>
                <a:t>compatibles de la enfermedad. En algunos casos se confirma</a:t>
              </a:r>
              <a:br>
                <a:rPr i="0" lang="en" sz="1200" u="none" cap="none" strike="noStrike">
                  <a:solidFill>
                    <a:srgbClr val="000000"/>
                  </a:solidFill>
                  <a:latin typeface="Inter"/>
                  <a:ea typeface="Inter"/>
                  <a:cs typeface="Inter"/>
                  <a:sym typeface="Inter"/>
                </a:rPr>
              </a:br>
              <a:r>
                <a:rPr i="0" lang="en" sz="1200" u="none" cap="none" strike="noStrike">
                  <a:solidFill>
                    <a:srgbClr val="000000"/>
                  </a:solidFill>
                  <a:latin typeface="Inter"/>
                  <a:ea typeface="Inter"/>
                  <a:cs typeface="Inter"/>
                  <a:sym typeface="Inter"/>
                </a:rPr>
                <a:t>también por nexo epidemiológico.</a:t>
              </a:r>
              <a:endParaRPr i="0" sz="1200" u="none" cap="none" strike="noStrike">
                <a:solidFill>
                  <a:srgbClr val="000000"/>
                </a:solidFill>
                <a:latin typeface="Inter"/>
                <a:ea typeface="Inter"/>
                <a:cs typeface="Inter"/>
                <a:sym typeface="Inter"/>
              </a:endParaRPr>
            </a:p>
          </p:txBody>
        </p:sp>
        <p:sp>
          <p:nvSpPr>
            <p:cNvPr id="1711" name="Google Shape;1711;p55"/>
            <p:cNvSpPr/>
            <p:nvPr/>
          </p:nvSpPr>
          <p:spPr>
            <a:xfrm>
              <a:off x="8508026" y="540343"/>
              <a:ext cx="934200" cy="934200"/>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12" name="Google Shape;1712;p55"/>
            <p:cNvSpPr/>
            <p:nvPr/>
          </p:nvSpPr>
          <p:spPr>
            <a:xfrm>
              <a:off x="7937123" y="2000102"/>
              <a:ext cx="2076000" cy="2043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200" u="none" cap="none" strike="noStrike">
                <a:solidFill>
                  <a:srgbClr val="000000"/>
                </a:solidFill>
                <a:latin typeface="Inter"/>
                <a:ea typeface="Inter"/>
                <a:cs typeface="Inter"/>
                <a:sym typeface="Inter"/>
              </a:endParaRPr>
            </a:p>
          </p:txBody>
        </p:sp>
        <p:sp>
          <p:nvSpPr>
            <p:cNvPr id="1713" name="Google Shape;1713;p55"/>
            <p:cNvSpPr txBox="1"/>
            <p:nvPr/>
          </p:nvSpPr>
          <p:spPr>
            <a:xfrm>
              <a:off x="7937123" y="2000102"/>
              <a:ext cx="2076000" cy="2043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 sz="1200" u="none" cap="none" strike="noStrike">
                  <a:solidFill>
                    <a:srgbClr val="000000"/>
                  </a:solidFill>
                  <a:latin typeface="Inter"/>
                  <a:ea typeface="Inter"/>
                  <a:cs typeface="Inter"/>
                  <a:sym typeface="Inter"/>
                </a:rPr>
                <a:t>Caso </a:t>
              </a:r>
              <a:r>
                <a:rPr b="1" i="1" lang="en" sz="1200" u="none" cap="none" strike="noStrike">
                  <a:solidFill>
                    <a:srgbClr val="000000"/>
                  </a:solidFill>
                  <a:latin typeface="Inter"/>
                  <a:ea typeface="Inter"/>
                  <a:cs typeface="Inter"/>
                  <a:sym typeface="Inter"/>
                </a:rPr>
                <a:t>descartado</a:t>
              </a:r>
              <a:r>
                <a:rPr i="1" lang="en" sz="1200" u="none" cap="none" strike="noStrike">
                  <a:solidFill>
                    <a:srgbClr val="000000"/>
                  </a:solidFill>
                  <a:latin typeface="Inter"/>
                  <a:ea typeface="Inter"/>
                  <a:cs typeface="Inter"/>
                  <a:sym typeface="Inter"/>
                </a:rPr>
                <a:t>:</a:t>
              </a:r>
              <a:endParaRPr i="0" sz="1200" u="none" cap="none" strike="noStrike">
                <a:solidFill>
                  <a:srgbClr val="000000"/>
                </a:solidFill>
                <a:latin typeface="Inter"/>
                <a:ea typeface="Inter"/>
                <a:cs typeface="Inter"/>
                <a:sym typeface="Inter"/>
              </a:endParaRPr>
            </a:p>
            <a:p>
              <a:pPr indent="0" lvl="0" marL="0" marR="0" rtl="0" algn="ctr">
                <a:lnSpc>
                  <a:spcPct val="100000"/>
                </a:lnSpc>
                <a:spcBef>
                  <a:spcPts val="490"/>
                </a:spcBef>
                <a:spcAft>
                  <a:spcPts val="0"/>
                </a:spcAft>
                <a:buClr>
                  <a:srgbClr val="000000"/>
                </a:buClr>
                <a:buSzPts val="1400"/>
                <a:buFont typeface="Arial"/>
                <a:buNone/>
              </a:pPr>
              <a:r>
                <a:rPr i="1" lang="en" sz="1200" u="none" cap="none" strike="noStrike">
                  <a:solidFill>
                    <a:srgbClr val="000000"/>
                  </a:solidFill>
                  <a:latin typeface="Inter"/>
                  <a:ea typeface="Inter"/>
                  <a:cs typeface="Inter"/>
                  <a:sym typeface="Inter"/>
                </a:rPr>
                <a:t> </a:t>
              </a:r>
              <a:r>
                <a:rPr i="0" lang="en" sz="1200" u="none" cap="none" strike="noStrike">
                  <a:solidFill>
                    <a:srgbClr val="000000"/>
                  </a:solidFill>
                  <a:latin typeface="Inter"/>
                  <a:ea typeface="Inter"/>
                  <a:cs typeface="Inter"/>
                  <a:sym typeface="Inter"/>
                </a:rPr>
                <a:t>todo caso probable o sospechoso que después de una investigación epidemiológica y de laboratorio tiene resultados negativos.</a:t>
              </a:r>
              <a:endParaRPr i="0" sz="1200" u="none" cap="none" strike="noStrike">
                <a:solidFill>
                  <a:srgbClr val="000000"/>
                </a:solidFill>
                <a:latin typeface="Inter"/>
                <a:ea typeface="Inter"/>
                <a:cs typeface="Inter"/>
                <a:sym typeface="Inter"/>
              </a:endParaRPr>
            </a:p>
          </p:txBody>
        </p:sp>
      </p:grpSp>
      <p:sp>
        <p:nvSpPr>
          <p:cNvPr id="1714" name="Google Shape;1714;p55"/>
          <p:cNvSpPr txBox="1"/>
          <p:nvPr>
            <p:ph type="title"/>
          </p:nvPr>
        </p:nvSpPr>
        <p:spPr>
          <a:xfrm>
            <a:off x="720000" y="257950"/>
            <a:ext cx="7704000" cy="834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100"/>
              <a:t>Clasificación del caso según el nivel de certeza diagnóstica</a:t>
            </a:r>
            <a:endParaRPr sz="23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p56"/>
          <p:cNvSpPr/>
          <p:nvPr/>
        </p:nvSpPr>
        <p:spPr>
          <a:xfrm>
            <a:off x="190843" y="2691635"/>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56"/>
          <p:cNvSpPr/>
          <p:nvPr/>
        </p:nvSpPr>
        <p:spPr>
          <a:xfrm>
            <a:off x="190843" y="3916623"/>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56"/>
          <p:cNvSpPr/>
          <p:nvPr/>
        </p:nvSpPr>
        <p:spPr>
          <a:xfrm>
            <a:off x="3604918" y="1506898"/>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56"/>
          <p:cNvSpPr/>
          <p:nvPr/>
        </p:nvSpPr>
        <p:spPr>
          <a:xfrm>
            <a:off x="190843" y="1524723"/>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56"/>
          <p:cNvSpPr txBox="1"/>
          <p:nvPr>
            <p:ph idx="15" type="title"/>
          </p:nvPr>
        </p:nvSpPr>
        <p:spPr>
          <a:xfrm>
            <a:off x="720000" y="539400"/>
            <a:ext cx="7704000" cy="855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Vigilancia hospitalaria</a:t>
            </a:r>
            <a:endParaRPr/>
          </a:p>
          <a:p>
            <a:pPr indent="0" lvl="0" marL="0" rtl="0" algn="ctr">
              <a:spcBef>
                <a:spcPts val="0"/>
              </a:spcBef>
              <a:spcAft>
                <a:spcPts val="0"/>
              </a:spcAft>
              <a:buNone/>
            </a:pPr>
            <a:r>
              <a:rPr b="0" lang="en" sz="1800"/>
              <a:t>EVENTOS DE NOTIFICACIÓN OBLIGATORIA</a:t>
            </a:r>
            <a:endParaRPr b="0" sz="1800"/>
          </a:p>
        </p:txBody>
      </p:sp>
      <p:sp>
        <p:nvSpPr>
          <p:cNvPr id="1724" name="Google Shape;1724;p56"/>
          <p:cNvSpPr txBox="1"/>
          <p:nvPr>
            <p:ph type="title"/>
          </p:nvPr>
        </p:nvSpPr>
        <p:spPr>
          <a:xfrm>
            <a:off x="161893" y="1713860"/>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1725" name="Google Shape;1725;p56"/>
          <p:cNvSpPr txBox="1"/>
          <p:nvPr>
            <p:ph idx="5" type="title"/>
          </p:nvPr>
        </p:nvSpPr>
        <p:spPr>
          <a:xfrm>
            <a:off x="161893" y="2886963"/>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1726" name="Google Shape;1726;p56"/>
          <p:cNvSpPr txBox="1"/>
          <p:nvPr>
            <p:ph idx="6" type="title"/>
          </p:nvPr>
        </p:nvSpPr>
        <p:spPr>
          <a:xfrm>
            <a:off x="161893" y="4105760"/>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1727" name="Google Shape;1727;p56"/>
          <p:cNvSpPr txBox="1"/>
          <p:nvPr>
            <p:ph idx="7" type="title"/>
          </p:nvPr>
        </p:nvSpPr>
        <p:spPr>
          <a:xfrm>
            <a:off x="3575968" y="1702224"/>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1728" name="Google Shape;1728;p56"/>
          <p:cNvSpPr txBox="1"/>
          <p:nvPr>
            <p:ph idx="8" type="subTitle"/>
          </p:nvPr>
        </p:nvSpPr>
        <p:spPr>
          <a:xfrm>
            <a:off x="1151575" y="1662125"/>
            <a:ext cx="2482800" cy="58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Infecciones respiratorias agudas</a:t>
            </a:r>
            <a:endParaRPr sz="1500"/>
          </a:p>
        </p:txBody>
      </p:sp>
      <p:sp>
        <p:nvSpPr>
          <p:cNvPr id="1729" name="Google Shape;1729;p56"/>
          <p:cNvSpPr txBox="1"/>
          <p:nvPr>
            <p:ph idx="9" type="subTitle"/>
          </p:nvPr>
        </p:nvSpPr>
        <p:spPr>
          <a:xfrm>
            <a:off x="1198025" y="2835213"/>
            <a:ext cx="2327100" cy="58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Enfermedad febril exantemática</a:t>
            </a:r>
            <a:endParaRPr sz="1500"/>
          </a:p>
        </p:txBody>
      </p:sp>
      <p:sp>
        <p:nvSpPr>
          <p:cNvPr id="1730" name="Google Shape;1730;p56"/>
          <p:cNvSpPr txBox="1"/>
          <p:nvPr>
            <p:ph idx="13" type="subTitle"/>
          </p:nvPr>
        </p:nvSpPr>
        <p:spPr>
          <a:xfrm>
            <a:off x="1198036" y="4150450"/>
            <a:ext cx="2327100" cy="387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Coqueluche</a:t>
            </a:r>
            <a:endParaRPr sz="1500"/>
          </a:p>
        </p:txBody>
      </p:sp>
      <p:sp>
        <p:nvSpPr>
          <p:cNvPr id="1731" name="Google Shape;1731;p56"/>
          <p:cNvSpPr txBox="1"/>
          <p:nvPr>
            <p:ph idx="14" type="subTitle"/>
          </p:nvPr>
        </p:nvSpPr>
        <p:spPr>
          <a:xfrm>
            <a:off x="4619586" y="1740725"/>
            <a:ext cx="2327100" cy="387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Dengue</a:t>
            </a:r>
            <a:endParaRPr sz="1500"/>
          </a:p>
        </p:txBody>
      </p:sp>
      <p:grpSp>
        <p:nvGrpSpPr>
          <p:cNvPr id="1732" name="Google Shape;1732;p56"/>
          <p:cNvGrpSpPr/>
          <p:nvPr/>
        </p:nvGrpSpPr>
        <p:grpSpPr>
          <a:xfrm>
            <a:off x="7915325" y="587550"/>
            <a:ext cx="700775" cy="673825"/>
            <a:chOff x="5071000" y="1472950"/>
            <a:chExt cx="700775" cy="673825"/>
          </a:xfrm>
        </p:grpSpPr>
        <p:sp>
          <p:nvSpPr>
            <p:cNvPr id="1733" name="Google Shape;1733;p56"/>
            <p:cNvSpPr/>
            <p:nvPr/>
          </p:nvSpPr>
          <p:spPr>
            <a:xfrm>
              <a:off x="5088450" y="1493500"/>
              <a:ext cx="465975" cy="413050"/>
            </a:xfrm>
            <a:custGeom>
              <a:rect b="b" l="l" r="r" t="t"/>
              <a:pathLst>
                <a:path extrusionOk="0" h="16522" w="18639">
                  <a:moveTo>
                    <a:pt x="9321" y="1"/>
                  </a:moveTo>
                  <a:cubicBezTo>
                    <a:pt x="6846" y="1"/>
                    <a:pt x="4398" y="1108"/>
                    <a:pt x="2768" y="3217"/>
                  </a:cubicBezTo>
                  <a:cubicBezTo>
                    <a:pt x="0" y="6826"/>
                    <a:pt x="656" y="12014"/>
                    <a:pt x="4265" y="14802"/>
                  </a:cubicBezTo>
                  <a:cubicBezTo>
                    <a:pt x="5774" y="15961"/>
                    <a:pt x="7551" y="16522"/>
                    <a:pt x="9313" y="16522"/>
                  </a:cubicBezTo>
                  <a:cubicBezTo>
                    <a:pt x="11789" y="16522"/>
                    <a:pt x="14233" y="15414"/>
                    <a:pt x="15850" y="13305"/>
                  </a:cubicBezTo>
                  <a:cubicBezTo>
                    <a:pt x="18639" y="9697"/>
                    <a:pt x="17962" y="4509"/>
                    <a:pt x="14353" y="1720"/>
                  </a:cubicBezTo>
                  <a:cubicBezTo>
                    <a:pt x="12853" y="561"/>
                    <a:pt x="11080" y="1"/>
                    <a:pt x="9321"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56"/>
            <p:cNvSpPr/>
            <p:nvPr/>
          </p:nvSpPr>
          <p:spPr>
            <a:xfrm>
              <a:off x="5071000" y="1472950"/>
              <a:ext cx="500850" cy="453850"/>
            </a:xfrm>
            <a:custGeom>
              <a:rect b="b" l="l" r="r" t="t"/>
              <a:pathLst>
                <a:path extrusionOk="0" h="18154" w="20034">
                  <a:moveTo>
                    <a:pt x="10008" y="1523"/>
                  </a:moveTo>
                  <a:cubicBezTo>
                    <a:pt x="11892" y="1523"/>
                    <a:pt x="13778" y="2221"/>
                    <a:pt x="15236" y="3629"/>
                  </a:cubicBezTo>
                  <a:cubicBezTo>
                    <a:pt x="18250" y="6500"/>
                    <a:pt x="18352" y="11298"/>
                    <a:pt x="15461" y="14312"/>
                  </a:cubicBezTo>
                  <a:cubicBezTo>
                    <a:pt x="13988" y="15858"/>
                    <a:pt x="12008" y="16633"/>
                    <a:pt x="10022" y="16633"/>
                  </a:cubicBezTo>
                  <a:cubicBezTo>
                    <a:pt x="8137" y="16633"/>
                    <a:pt x="6246" y="15935"/>
                    <a:pt x="4778" y="14537"/>
                  </a:cubicBezTo>
                  <a:cubicBezTo>
                    <a:pt x="1764" y="11646"/>
                    <a:pt x="1662" y="6848"/>
                    <a:pt x="4553" y="3834"/>
                  </a:cubicBezTo>
                  <a:cubicBezTo>
                    <a:pt x="6036" y="2298"/>
                    <a:pt x="8022" y="1523"/>
                    <a:pt x="10008" y="1523"/>
                  </a:cubicBezTo>
                  <a:close/>
                  <a:moveTo>
                    <a:pt x="10022" y="0"/>
                  </a:moveTo>
                  <a:cubicBezTo>
                    <a:pt x="7633" y="0"/>
                    <a:pt x="5247" y="934"/>
                    <a:pt x="3466" y="2788"/>
                  </a:cubicBezTo>
                  <a:cubicBezTo>
                    <a:pt x="1" y="6397"/>
                    <a:pt x="103" y="12159"/>
                    <a:pt x="3733" y="15624"/>
                  </a:cubicBezTo>
                  <a:cubicBezTo>
                    <a:pt x="5490" y="17312"/>
                    <a:pt x="7758" y="18153"/>
                    <a:pt x="10023" y="18153"/>
                  </a:cubicBezTo>
                  <a:cubicBezTo>
                    <a:pt x="12409" y="18153"/>
                    <a:pt x="14791" y="17219"/>
                    <a:pt x="16569" y="15358"/>
                  </a:cubicBezTo>
                  <a:cubicBezTo>
                    <a:pt x="20034" y="11749"/>
                    <a:pt x="19911" y="5987"/>
                    <a:pt x="16302" y="2522"/>
                  </a:cubicBezTo>
                  <a:cubicBezTo>
                    <a:pt x="14547" y="837"/>
                    <a:pt x="12284" y="0"/>
                    <a:pt x="10022"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56"/>
            <p:cNvSpPr/>
            <p:nvPr/>
          </p:nvSpPr>
          <p:spPr>
            <a:xfrm>
              <a:off x="5172000" y="1610325"/>
              <a:ext cx="52300" cy="200950"/>
            </a:xfrm>
            <a:custGeom>
              <a:rect b="b" l="l" r="r" t="t"/>
              <a:pathLst>
                <a:path extrusionOk="0" h="8038" w="2092">
                  <a:moveTo>
                    <a:pt x="1661" y="0"/>
                  </a:moveTo>
                  <a:lnTo>
                    <a:pt x="1661" y="0"/>
                  </a:lnTo>
                  <a:cubicBezTo>
                    <a:pt x="1313" y="185"/>
                    <a:pt x="1046" y="472"/>
                    <a:pt x="821" y="779"/>
                  </a:cubicBezTo>
                  <a:cubicBezTo>
                    <a:pt x="595" y="1087"/>
                    <a:pt x="431" y="1435"/>
                    <a:pt x="287" y="1804"/>
                  </a:cubicBezTo>
                  <a:cubicBezTo>
                    <a:pt x="41" y="2543"/>
                    <a:pt x="0" y="3342"/>
                    <a:pt x="103" y="4101"/>
                  </a:cubicBezTo>
                  <a:cubicBezTo>
                    <a:pt x="185" y="4860"/>
                    <a:pt x="451" y="5577"/>
                    <a:pt x="779" y="6254"/>
                  </a:cubicBezTo>
                  <a:cubicBezTo>
                    <a:pt x="964" y="6582"/>
                    <a:pt x="1149" y="6910"/>
                    <a:pt x="1354" y="7218"/>
                  </a:cubicBezTo>
                  <a:cubicBezTo>
                    <a:pt x="1579" y="7505"/>
                    <a:pt x="1825" y="7792"/>
                    <a:pt x="2092" y="8038"/>
                  </a:cubicBezTo>
                  <a:cubicBezTo>
                    <a:pt x="2030" y="7669"/>
                    <a:pt x="1928" y="7320"/>
                    <a:pt x="1846" y="6972"/>
                  </a:cubicBezTo>
                  <a:cubicBezTo>
                    <a:pt x="1764" y="6623"/>
                    <a:pt x="1661" y="6295"/>
                    <a:pt x="1579" y="5967"/>
                  </a:cubicBezTo>
                  <a:cubicBezTo>
                    <a:pt x="1415" y="5290"/>
                    <a:pt x="1251" y="4634"/>
                    <a:pt x="1190" y="3957"/>
                  </a:cubicBezTo>
                  <a:cubicBezTo>
                    <a:pt x="1087" y="3301"/>
                    <a:pt x="1067" y="2645"/>
                    <a:pt x="1128" y="1989"/>
                  </a:cubicBezTo>
                  <a:cubicBezTo>
                    <a:pt x="1169" y="1661"/>
                    <a:pt x="1210" y="1333"/>
                    <a:pt x="1313" y="1005"/>
                  </a:cubicBezTo>
                  <a:cubicBezTo>
                    <a:pt x="1395" y="677"/>
                    <a:pt x="1497" y="328"/>
                    <a:pt x="166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56"/>
            <p:cNvSpPr/>
            <p:nvPr/>
          </p:nvSpPr>
          <p:spPr>
            <a:xfrm>
              <a:off x="5446750" y="1825600"/>
              <a:ext cx="247100" cy="246600"/>
            </a:xfrm>
            <a:custGeom>
              <a:rect b="b" l="l" r="r" t="t"/>
              <a:pathLst>
                <a:path extrusionOk="0" h="9864" w="9884">
                  <a:moveTo>
                    <a:pt x="1190" y="1"/>
                  </a:moveTo>
                  <a:lnTo>
                    <a:pt x="1" y="1190"/>
                  </a:lnTo>
                  <a:lnTo>
                    <a:pt x="8695" y="9863"/>
                  </a:lnTo>
                  <a:lnTo>
                    <a:pt x="9884" y="8695"/>
                  </a:lnTo>
                  <a:lnTo>
                    <a:pt x="1190"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56"/>
            <p:cNvSpPr/>
            <p:nvPr/>
          </p:nvSpPr>
          <p:spPr>
            <a:xfrm>
              <a:off x="5531325" y="1913000"/>
              <a:ext cx="240450" cy="233775"/>
            </a:xfrm>
            <a:custGeom>
              <a:rect b="b" l="l" r="r" t="t"/>
              <a:pathLst>
                <a:path extrusionOk="0" h="9351" w="9618">
                  <a:moveTo>
                    <a:pt x="1734" y="1"/>
                  </a:moveTo>
                  <a:cubicBezTo>
                    <a:pt x="1380" y="1"/>
                    <a:pt x="1026" y="134"/>
                    <a:pt x="760" y="401"/>
                  </a:cubicBezTo>
                  <a:lnTo>
                    <a:pt x="534" y="626"/>
                  </a:lnTo>
                  <a:cubicBezTo>
                    <a:pt x="1" y="1159"/>
                    <a:pt x="1" y="2041"/>
                    <a:pt x="534" y="2574"/>
                  </a:cubicBezTo>
                  <a:lnTo>
                    <a:pt x="6890" y="8951"/>
                  </a:lnTo>
                  <a:cubicBezTo>
                    <a:pt x="7157" y="9218"/>
                    <a:pt x="7511" y="9351"/>
                    <a:pt x="7864" y="9351"/>
                  </a:cubicBezTo>
                  <a:cubicBezTo>
                    <a:pt x="8218" y="9351"/>
                    <a:pt x="8572" y="9218"/>
                    <a:pt x="8838" y="8951"/>
                  </a:cubicBezTo>
                  <a:lnTo>
                    <a:pt x="9064" y="8725"/>
                  </a:lnTo>
                  <a:cubicBezTo>
                    <a:pt x="9618" y="8192"/>
                    <a:pt x="9618" y="7311"/>
                    <a:pt x="9064" y="6757"/>
                  </a:cubicBezTo>
                  <a:lnTo>
                    <a:pt x="2708" y="401"/>
                  </a:lnTo>
                  <a:cubicBezTo>
                    <a:pt x="2441" y="134"/>
                    <a:pt x="2087" y="1"/>
                    <a:pt x="1734"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38" name="Google Shape;1738;p56"/>
          <p:cNvSpPr/>
          <p:nvPr/>
        </p:nvSpPr>
        <p:spPr>
          <a:xfrm flipH="1">
            <a:off x="7302173" y="1213737"/>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56"/>
          <p:cNvSpPr/>
          <p:nvPr/>
        </p:nvSpPr>
        <p:spPr>
          <a:xfrm flipH="1">
            <a:off x="3354457" y="2645904"/>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p56"/>
          <p:cNvSpPr/>
          <p:nvPr/>
        </p:nvSpPr>
        <p:spPr>
          <a:xfrm flipH="1">
            <a:off x="1098441" y="1092891"/>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56"/>
          <p:cNvSpPr/>
          <p:nvPr/>
        </p:nvSpPr>
        <p:spPr>
          <a:xfrm flipH="1">
            <a:off x="4040796" y="135475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56"/>
          <p:cNvSpPr txBox="1"/>
          <p:nvPr>
            <p:ph idx="14" type="subTitle"/>
          </p:nvPr>
        </p:nvSpPr>
        <p:spPr>
          <a:xfrm>
            <a:off x="4674836" y="2913850"/>
            <a:ext cx="2327100" cy="387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Meningoencefalitis</a:t>
            </a:r>
            <a:endParaRPr sz="1500"/>
          </a:p>
        </p:txBody>
      </p:sp>
      <p:sp>
        <p:nvSpPr>
          <p:cNvPr id="1743" name="Google Shape;1743;p56"/>
          <p:cNvSpPr txBox="1"/>
          <p:nvPr>
            <p:ph idx="14" type="subTitle"/>
          </p:nvPr>
        </p:nvSpPr>
        <p:spPr>
          <a:xfrm>
            <a:off x="4674825" y="4132625"/>
            <a:ext cx="2327100" cy="528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Parálisis aguda fláccida</a:t>
            </a:r>
            <a:endParaRPr sz="1500"/>
          </a:p>
        </p:txBody>
      </p:sp>
      <p:sp>
        <p:nvSpPr>
          <p:cNvPr id="1744" name="Google Shape;1744;p56"/>
          <p:cNvSpPr txBox="1"/>
          <p:nvPr>
            <p:ph idx="14" type="subTitle"/>
          </p:nvPr>
        </p:nvSpPr>
        <p:spPr>
          <a:xfrm>
            <a:off x="6875750" y="1623825"/>
            <a:ext cx="2327100" cy="646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t>Síndrome urémico hemolítico</a:t>
            </a:r>
            <a:endParaRPr sz="1500"/>
          </a:p>
        </p:txBody>
      </p:sp>
      <p:sp>
        <p:nvSpPr>
          <p:cNvPr id="1745" name="Google Shape;1745;p56"/>
          <p:cNvSpPr/>
          <p:nvPr/>
        </p:nvSpPr>
        <p:spPr>
          <a:xfrm>
            <a:off x="3604918" y="2673810"/>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56"/>
          <p:cNvSpPr txBox="1"/>
          <p:nvPr>
            <p:ph idx="7" type="title"/>
          </p:nvPr>
        </p:nvSpPr>
        <p:spPr>
          <a:xfrm>
            <a:off x="3575968" y="2869136"/>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1747" name="Google Shape;1747;p56"/>
          <p:cNvSpPr/>
          <p:nvPr/>
        </p:nvSpPr>
        <p:spPr>
          <a:xfrm>
            <a:off x="3604918" y="3898773"/>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56"/>
          <p:cNvSpPr txBox="1"/>
          <p:nvPr>
            <p:ph idx="7" type="title"/>
          </p:nvPr>
        </p:nvSpPr>
        <p:spPr>
          <a:xfrm>
            <a:off x="3575968" y="4094099"/>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1749" name="Google Shape;1749;p56"/>
          <p:cNvSpPr/>
          <p:nvPr/>
        </p:nvSpPr>
        <p:spPr>
          <a:xfrm>
            <a:off x="5991193" y="1513073"/>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56"/>
          <p:cNvSpPr txBox="1"/>
          <p:nvPr>
            <p:ph idx="7" type="title"/>
          </p:nvPr>
        </p:nvSpPr>
        <p:spPr>
          <a:xfrm>
            <a:off x="5962243" y="1708399"/>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07</a:t>
            </a:r>
            <a:endParaRPr/>
          </a:p>
        </p:txBody>
      </p:sp>
      <p:pic>
        <p:nvPicPr>
          <p:cNvPr id="1751" name="Google Shape;1751;p56"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5" name="Shape 1755"/>
        <p:cNvGrpSpPr/>
        <p:nvPr/>
      </p:nvGrpSpPr>
      <p:grpSpPr>
        <a:xfrm>
          <a:off x="0" y="0"/>
          <a:ext cx="0" cy="0"/>
          <a:chOff x="0" y="0"/>
          <a:chExt cx="0" cy="0"/>
        </a:xfrm>
      </p:grpSpPr>
      <p:sp>
        <p:nvSpPr>
          <p:cNvPr id="1756" name="Google Shape;1756;p57"/>
          <p:cNvSpPr txBox="1"/>
          <p:nvPr>
            <p:ph idx="1" type="subTitle"/>
          </p:nvPr>
        </p:nvSpPr>
        <p:spPr>
          <a:xfrm>
            <a:off x="507500" y="1842571"/>
            <a:ext cx="3941100" cy="7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t>
            </a:r>
            <a:r>
              <a:rPr lang="en"/>
              <a:t>ecolección de datos en forma </a:t>
            </a:r>
            <a:r>
              <a:rPr lang="en" u="sng"/>
              <a:t>sistemática</a:t>
            </a:r>
            <a:r>
              <a:rPr lang="en"/>
              <a:t> y </a:t>
            </a:r>
            <a:r>
              <a:rPr lang="en" u="sng"/>
              <a:t>oportuna</a:t>
            </a:r>
            <a:r>
              <a:rPr lang="en"/>
              <a:t> para lograr una </a:t>
            </a:r>
            <a:r>
              <a:rPr b="1" lang="en"/>
              <a:t>representatividad </a:t>
            </a:r>
            <a:r>
              <a:rPr lang="en"/>
              <a:t>geográfica y poblacional.</a:t>
            </a:r>
            <a:endParaRPr/>
          </a:p>
        </p:txBody>
      </p:sp>
      <p:sp>
        <p:nvSpPr>
          <p:cNvPr id="1757" name="Google Shape;1757;p57"/>
          <p:cNvSpPr txBox="1"/>
          <p:nvPr>
            <p:ph idx="2" type="subTitle"/>
          </p:nvPr>
        </p:nvSpPr>
        <p:spPr>
          <a:xfrm>
            <a:off x="2558925" y="3427271"/>
            <a:ext cx="3941100" cy="1032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Permiten c</a:t>
            </a:r>
            <a:r>
              <a:rPr lang="en"/>
              <a:t>aracterizar el espectro de </a:t>
            </a:r>
            <a:r>
              <a:rPr b="1" lang="en"/>
              <a:t>severidad</a:t>
            </a:r>
            <a:r>
              <a:rPr lang="en"/>
              <a:t> de las infecciones respiratorias agudas de manera integrada con la vigilancia de virus respiratorios.</a:t>
            </a:r>
            <a:endParaRPr/>
          </a:p>
        </p:txBody>
      </p:sp>
      <p:sp>
        <p:nvSpPr>
          <p:cNvPr id="1758" name="Google Shape;1758;p57"/>
          <p:cNvSpPr txBox="1"/>
          <p:nvPr>
            <p:ph idx="3" type="subTitle"/>
          </p:nvPr>
        </p:nvSpPr>
        <p:spPr>
          <a:xfrm>
            <a:off x="507500" y="1462113"/>
            <a:ext cx="3941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Vigilancia centinela</a:t>
            </a:r>
            <a:endParaRPr/>
          </a:p>
        </p:txBody>
      </p:sp>
      <p:sp>
        <p:nvSpPr>
          <p:cNvPr id="1759" name="Google Shape;1759;p57"/>
          <p:cNvSpPr txBox="1"/>
          <p:nvPr>
            <p:ph idx="4" type="subTitle"/>
          </p:nvPr>
        </p:nvSpPr>
        <p:spPr>
          <a:xfrm>
            <a:off x="2558925" y="3046888"/>
            <a:ext cx="3941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IRAG + UMA</a:t>
            </a:r>
            <a:endParaRPr/>
          </a:p>
        </p:txBody>
      </p:sp>
      <p:sp>
        <p:nvSpPr>
          <p:cNvPr id="1760" name="Google Shape;1760;p57"/>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Infecciones respiratorias agudas</a:t>
            </a:r>
            <a:endParaRPr/>
          </a:p>
        </p:txBody>
      </p:sp>
      <p:pic>
        <p:nvPicPr>
          <p:cNvPr id="1761" name="Google Shape;1761;p57"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1762" name="Google Shape;1762;p57"/>
          <p:cNvSpPr txBox="1"/>
          <p:nvPr/>
        </p:nvSpPr>
        <p:spPr>
          <a:xfrm>
            <a:off x="5507725" y="1518175"/>
            <a:ext cx="2869800" cy="1458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chemeClr val="dk1"/>
                </a:solidFill>
                <a:latin typeface="Inter"/>
                <a:ea typeface="Inter"/>
                <a:cs typeface="Inter"/>
                <a:sym typeface="Inter"/>
              </a:rPr>
              <a:t>Desde el año 2022 el </a:t>
            </a:r>
            <a:r>
              <a:rPr lang="en" u="sng">
                <a:solidFill>
                  <a:schemeClr val="dk1"/>
                </a:solidFill>
                <a:latin typeface="Inter"/>
                <a:ea typeface="Inter"/>
                <a:cs typeface="Inter"/>
                <a:sym typeface="Inter"/>
              </a:rPr>
              <a:t>HNRG</a:t>
            </a:r>
            <a:r>
              <a:rPr lang="en">
                <a:solidFill>
                  <a:schemeClr val="dk1"/>
                </a:solidFill>
                <a:latin typeface="Inter"/>
                <a:ea typeface="Inter"/>
                <a:cs typeface="Inter"/>
                <a:sym typeface="Inter"/>
              </a:rPr>
              <a:t> fue seleccionado como integrante de la </a:t>
            </a:r>
            <a:r>
              <a:rPr b="1" lang="en">
                <a:solidFill>
                  <a:schemeClr val="dk1"/>
                </a:solidFill>
                <a:latin typeface="Inter"/>
                <a:ea typeface="Inter"/>
                <a:cs typeface="Inter"/>
                <a:sym typeface="Inter"/>
              </a:rPr>
              <a:t>Red de Vigilancia Centinela de IRAG y Unidades de Monitoreo Ambulatorio (UMAs)</a:t>
            </a:r>
            <a:endParaRPr b="1">
              <a:solidFill>
                <a:schemeClr val="dk1"/>
              </a:solidFill>
              <a:latin typeface="Inter"/>
              <a:ea typeface="Inter"/>
              <a:cs typeface="Inter"/>
              <a:sym typeface="Inter"/>
            </a:endParaRPr>
          </a:p>
        </p:txBody>
      </p:sp>
      <p:cxnSp>
        <p:nvCxnSpPr>
          <p:cNvPr id="1763" name="Google Shape;1763;p57"/>
          <p:cNvCxnSpPr>
            <a:stCxn id="1756" idx="3"/>
          </p:cNvCxnSpPr>
          <p:nvPr/>
        </p:nvCxnSpPr>
        <p:spPr>
          <a:xfrm>
            <a:off x="4448600" y="2233621"/>
            <a:ext cx="984900" cy="6900"/>
          </a:xfrm>
          <a:prstGeom prst="straightConnector1">
            <a:avLst/>
          </a:prstGeom>
          <a:noFill/>
          <a:ln cap="flat" cmpd="sng" w="38100">
            <a:solidFill>
              <a:schemeClr val="dk2"/>
            </a:solidFill>
            <a:prstDash val="solid"/>
            <a:round/>
            <a:headEnd len="med" w="med" type="none"/>
            <a:tailEnd len="med" w="med" type="triangle"/>
          </a:ln>
        </p:spPr>
      </p:cxnSp>
      <p:sp>
        <p:nvSpPr>
          <p:cNvPr id="1764" name="Google Shape;1764;p57"/>
          <p:cNvSpPr/>
          <p:nvPr/>
        </p:nvSpPr>
        <p:spPr>
          <a:xfrm>
            <a:off x="206888" y="427500"/>
            <a:ext cx="669900" cy="669900"/>
          </a:xfrm>
          <a:prstGeom prst="ellipse">
            <a:avLst/>
          </a:prstGeom>
          <a:solidFill>
            <a:schemeClr val="dk1"/>
          </a:solidFill>
          <a:ln>
            <a:noFill/>
          </a:ln>
        </p:spPr>
        <p:txBody>
          <a:bodyPr anchorCtr="0" anchor="ctr" bIns="71575" lIns="71575" spcFirstLastPara="1" rIns="71575" wrap="square" tIns="71575">
            <a:noAutofit/>
          </a:bodyPr>
          <a:lstStyle/>
          <a:p>
            <a:pPr indent="0" lvl="0" marL="0" rtl="0" algn="l">
              <a:spcBef>
                <a:spcPts val="0"/>
              </a:spcBef>
              <a:spcAft>
                <a:spcPts val="0"/>
              </a:spcAft>
              <a:buNone/>
            </a:pPr>
            <a:r>
              <a:t/>
            </a:r>
            <a:endParaRPr/>
          </a:p>
        </p:txBody>
      </p:sp>
      <p:sp>
        <p:nvSpPr>
          <p:cNvPr id="1765" name="Google Shape;1765;p57"/>
          <p:cNvSpPr txBox="1"/>
          <p:nvPr>
            <p:ph idx="4294967295" type="title"/>
          </p:nvPr>
        </p:nvSpPr>
        <p:spPr>
          <a:xfrm>
            <a:off x="274250" y="520050"/>
            <a:ext cx="535200" cy="484800"/>
          </a:xfrm>
          <a:prstGeom prst="rect">
            <a:avLst/>
          </a:prstGeom>
        </p:spPr>
        <p:txBody>
          <a:bodyPr anchorCtr="0" anchor="t" bIns="71575" lIns="71575" spcFirstLastPara="1" rIns="71575" wrap="square" tIns="71575">
            <a:noAutofit/>
          </a:bodyPr>
          <a:lstStyle/>
          <a:p>
            <a:pPr indent="0" lvl="0" marL="0" rtl="0" algn="l">
              <a:spcBef>
                <a:spcPts val="0"/>
              </a:spcBef>
              <a:spcAft>
                <a:spcPts val="0"/>
              </a:spcAft>
              <a:buNone/>
            </a:pPr>
            <a:r>
              <a:rPr lang="en" sz="2440">
                <a:solidFill>
                  <a:schemeClr val="accent6"/>
                </a:solidFill>
              </a:rPr>
              <a:t>01</a:t>
            </a:r>
            <a:endParaRPr sz="2440">
              <a:solidFill>
                <a:schemeClr val="accent6"/>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9" name="Shape 1769"/>
        <p:cNvGrpSpPr/>
        <p:nvPr/>
      </p:nvGrpSpPr>
      <p:grpSpPr>
        <a:xfrm>
          <a:off x="0" y="0"/>
          <a:ext cx="0" cy="0"/>
          <a:chOff x="0" y="0"/>
          <a:chExt cx="0" cy="0"/>
        </a:xfrm>
      </p:grpSpPr>
      <p:pic>
        <p:nvPicPr>
          <p:cNvPr id="1770" name="Google Shape;1770;p58"/>
          <p:cNvPicPr preferRelativeResize="0"/>
          <p:nvPr/>
        </p:nvPicPr>
        <p:blipFill>
          <a:blip r:embed="rId3">
            <a:alphaModFix/>
          </a:blip>
          <a:stretch>
            <a:fillRect/>
          </a:stretch>
        </p:blipFill>
        <p:spPr>
          <a:xfrm>
            <a:off x="219700" y="644075"/>
            <a:ext cx="4518675" cy="3087650"/>
          </a:xfrm>
          <a:prstGeom prst="rect">
            <a:avLst/>
          </a:prstGeom>
          <a:noFill/>
          <a:ln>
            <a:noFill/>
          </a:ln>
        </p:spPr>
      </p:pic>
      <p:sp>
        <p:nvSpPr>
          <p:cNvPr id="1771" name="Google Shape;1771;p58"/>
          <p:cNvSpPr txBox="1"/>
          <p:nvPr>
            <p:ph type="title"/>
          </p:nvPr>
        </p:nvSpPr>
        <p:spPr>
          <a:xfrm>
            <a:off x="79000" y="0"/>
            <a:ext cx="7704000" cy="55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Boletín epidemiológico </a:t>
            </a:r>
            <a:endParaRPr/>
          </a:p>
        </p:txBody>
      </p:sp>
      <p:pic>
        <p:nvPicPr>
          <p:cNvPr id="1772" name="Google Shape;1772;p58"/>
          <p:cNvPicPr preferRelativeResize="0"/>
          <p:nvPr/>
        </p:nvPicPr>
        <p:blipFill>
          <a:blip r:embed="rId4">
            <a:alphaModFix/>
          </a:blip>
          <a:stretch>
            <a:fillRect/>
          </a:stretch>
        </p:blipFill>
        <p:spPr>
          <a:xfrm>
            <a:off x="4003349" y="1551950"/>
            <a:ext cx="4591600" cy="2969300"/>
          </a:xfrm>
          <a:prstGeom prst="rect">
            <a:avLst/>
          </a:prstGeom>
          <a:noFill/>
          <a:ln>
            <a:noFill/>
          </a:ln>
        </p:spPr>
      </p:pic>
      <p:pic>
        <p:nvPicPr>
          <p:cNvPr id="1773" name="Google Shape;1773;p58" title="logo.png"/>
          <p:cNvPicPr preferRelativeResize="0"/>
          <p:nvPr/>
        </p:nvPicPr>
        <p:blipFill>
          <a:blip r:embed="rId5">
            <a:alphaModFix/>
          </a:blip>
          <a:stretch>
            <a:fillRect/>
          </a:stretch>
        </p:blipFill>
        <p:spPr>
          <a:xfrm>
            <a:off x="6711825" y="0"/>
            <a:ext cx="2432174" cy="427500"/>
          </a:xfrm>
          <a:prstGeom prst="rect">
            <a:avLst/>
          </a:prstGeom>
          <a:noFill/>
          <a:ln>
            <a:noFill/>
          </a:ln>
        </p:spPr>
      </p:pic>
      <p:pic>
        <p:nvPicPr>
          <p:cNvPr id="1774" name="Google Shape;1774;p58"/>
          <p:cNvPicPr preferRelativeResize="0"/>
          <p:nvPr/>
        </p:nvPicPr>
        <p:blipFill>
          <a:blip r:embed="rId6">
            <a:alphaModFix/>
          </a:blip>
          <a:stretch>
            <a:fillRect/>
          </a:stretch>
        </p:blipFill>
        <p:spPr>
          <a:xfrm>
            <a:off x="164377" y="2935274"/>
            <a:ext cx="1566176" cy="16219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59"/>
          <p:cNvSpPr txBox="1"/>
          <p:nvPr/>
        </p:nvSpPr>
        <p:spPr>
          <a:xfrm>
            <a:off x="44275" y="1581800"/>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500">
                <a:solidFill>
                  <a:schemeClr val="dk2"/>
                </a:solidFill>
                <a:latin typeface="Hepta Slab"/>
                <a:ea typeface="Hepta Slab"/>
                <a:cs typeface="Hepta Slab"/>
                <a:sym typeface="Hepta Slab"/>
              </a:rPr>
              <a:t>Guardia externa</a:t>
            </a:r>
            <a:endParaRPr b="1" sz="1500">
              <a:solidFill>
                <a:schemeClr val="dk2"/>
              </a:solidFill>
              <a:latin typeface="Hepta Slab"/>
              <a:ea typeface="Hepta Slab"/>
              <a:cs typeface="Hepta Slab"/>
              <a:sym typeface="Hepta Slab"/>
            </a:endParaRPr>
          </a:p>
        </p:txBody>
      </p:sp>
      <p:sp>
        <p:nvSpPr>
          <p:cNvPr id="1780" name="Google Shape;1780;p59"/>
          <p:cNvSpPr txBox="1"/>
          <p:nvPr/>
        </p:nvSpPr>
        <p:spPr>
          <a:xfrm>
            <a:off x="44275" y="1891075"/>
            <a:ext cx="2210100" cy="62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dk1"/>
                </a:solidFill>
                <a:latin typeface="Inter"/>
                <a:ea typeface="Inter"/>
                <a:cs typeface="Inter"/>
                <a:sym typeface="Inter"/>
              </a:rPr>
              <a:t>Ingreso del paciente</a:t>
            </a:r>
            <a:endParaRPr sz="1100">
              <a:solidFill>
                <a:schemeClr val="dk1"/>
              </a:solidFill>
              <a:latin typeface="Inter"/>
              <a:ea typeface="Inter"/>
              <a:cs typeface="Inter"/>
              <a:sym typeface="Inter"/>
            </a:endParaRPr>
          </a:p>
          <a:p>
            <a:pPr indent="0" lvl="0" marL="0" rtl="0" algn="ctr">
              <a:spcBef>
                <a:spcPts val="0"/>
              </a:spcBef>
              <a:spcAft>
                <a:spcPts val="0"/>
              </a:spcAft>
              <a:buNone/>
            </a:pPr>
            <a:r>
              <a:rPr lang="en" sz="1100">
                <a:solidFill>
                  <a:schemeClr val="dk1"/>
                </a:solidFill>
                <a:latin typeface="Inter"/>
                <a:ea typeface="Inter"/>
                <a:cs typeface="Inter"/>
                <a:sym typeface="Inter"/>
              </a:rPr>
              <a:t>Evaluación</a:t>
            </a:r>
            <a:endParaRPr sz="1100">
              <a:solidFill>
                <a:schemeClr val="dk1"/>
              </a:solidFill>
              <a:latin typeface="Inter"/>
              <a:ea typeface="Inter"/>
              <a:cs typeface="Inter"/>
              <a:sym typeface="Inter"/>
            </a:endParaRPr>
          </a:p>
          <a:p>
            <a:pPr indent="0" lvl="0" marL="0" rtl="0" algn="ctr">
              <a:spcBef>
                <a:spcPts val="0"/>
              </a:spcBef>
              <a:spcAft>
                <a:spcPts val="0"/>
              </a:spcAft>
              <a:buNone/>
            </a:pPr>
            <a:r>
              <a:rPr lang="en" sz="1100">
                <a:solidFill>
                  <a:schemeClr val="dk1"/>
                </a:solidFill>
                <a:latin typeface="Inter"/>
                <a:ea typeface="Inter"/>
                <a:cs typeface="Inter"/>
                <a:sym typeface="Inter"/>
              </a:rPr>
              <a:t>Registro en SIGEHOS</a:t>
            </a:r>
            <a:endParaRPr sz="1100">
              <a:solidFill>
                <a:schemeClr val="dk1"/>
              </a:solidFill>
              <a:latin typeface="Inter"/>
              <a:ea typeface="Inter"/>
              <a:cs typeface="Inter"/>
              <a:sym typeface="Inter"/>
            </a:endParaRPr>
          </a:p>
        </p:txBody>
      </p:sp>
      <p:sp>
        <p:nvSpPr>
          <p:cNvPr id="1781" name="Google Shape;1781;p59"/>
          <p:cNvSpPr txBox="1"/>
          <p:nvPr/>
        </p:nvSpPr>
        <p:spPr>
          <a:xfrm>
            <a:off x="2413575" y="1593650"/>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500">
                <a:solidFill>
                  <a:schemeClr val="dk2"/>
                </a:solidFill>
                <a:latin typeface="Hepta Slab"/>
                <a:ea typeface="Hepta Slab"/>
                <a:cs typeface="Hepta Slab"/>
                <a:sym typeface="Hepta Slab"/>
              </a:rPr>
              <a:t>Internación</a:t>
            </a:r>
            <a:endParaRPr b="1" sz="1500">
              <a:solidFill>
                <a:schemeClr val="dk2"/>
              </a:solidFill>
              <a:latin typeface="Hepta Slab"/>
              <a:ea typeface="Hepta Slab"/>
              <a:cs typeface="Hepta Slab"/>
              <a:sym typeface="Hepta Slab"/>
            </a:endParaRPr>
          </a:p>
        </p:txBody>
      </p:sp>
      <p:sp>
        <p:nvSpPr>
          <p:cNvPr id="1782" name="Google Shape;1782;p59"/>
          <p:cNvSpPr txBox="1"/>
          <p:nvPr/>
        </p:nvSpPr>
        <p:spPr>
          <a:xfrm>
            <a:off x="2413611" y="1902925"/>
            <a:ext cx="2210100" cy="62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latin typeface="Inter"/>
                <a:ea typeface="Inter"/>
                <a:cs typeface="Inter"/>
                <a:sym typeface="Inter"/>
              </a:rPr>
              <a:t>Evaluación en sala</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Registro en HC papel y</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en IPASS</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Carga SNVS</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p:txBody>
      </p:sp>
      <p:sp>
        <p:nvSpPr>
          <p:cNvPr id="1783" name="Google Shape;1783;p59"/>
          <p:cNvSpPr txBox="1"/>
          <p:nvPr>
            <p:ph type="title"/>
          </p:nvPr>
        </p:nvSpPr>
        <p:spPr>
          <a:xfrm>
            <a:off x="720000" y="163525"/>
            <a:ext cx="7704000" cy="929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IRAs</a:t>
            </a:r>
            <a:endParaRPr/>
          </a:p>
          <a:p>
            <a:pPr indent="0" lvl="0" marL="0" rtl="0" algn="ctr">
              <a:spcBef>
                <a:spcPts val="0"/>
              </a:spcBef>
              <a:spcAft>
                <a:spcPts val="0"/>
              </a:spcAft>
              <a:buNone/>
            </a:pPr>
            <a:r>
              <a:rPr lang="en" sz="2100"/>
              <a:t>Circuito de Vigilancia de UC-IRAG</a:t>
            </a:r>
            <a:endParaRPr sz="2100"/>
          </a:p>
        </p:txBody>
      </p:sp>
      <p:cxnSp>
        <p:nvCxnSpPr>
          <p:cNvPr id="1784" name="Google Shape;1784;p59"/>
          <p:cNvCxnSpPr/>
          <p:nvPr/>
        </p:nvCxnSpPr>
        <p:spPr>
          <a:xfrm flipH="1" rot="10800000">
            <a:off x="1965500" y="2051375"/>
            <a:ext cx="628500" cy="900"/>
          </a:xfrm>
          <a:prstGeom prst="straightConnector1">
            <a:avLst/>
          </a:prstGeom>
          <a:noFill/>
          <a:ln cap="flat" cmpd="sng" w="9525">
            <a:solidFill>
              <a:schemeClr val="dk1"/>
            </a:solidFill>
            <a:prstDash val="solid"/>
            <a:round/>
            <a:headEnd len="med" w="med" type="none"/>
            <a:tailEnd len="med" w="med" type="triangle"/>
          </a:ln>
        </p:spPr>
      </p:cxnSp>
      <p:sp>
        <p:nvSpPr>
          <p:cNvPr id="1785" name="Google Shape;1785;p59"/>
          <p:cNvSpPr txBox="1"/>
          <p:nvPr/>
        </p:nvSpPr>
        <p:spPr>
          <a:xfrm>
            <a:off x="1174650" y="3270850"/>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500">
                <a:solidFill>
                  <a:schemeClr val="dk2"/>
                </a:solidFill>
                <a:latin typeface="Hepta Slab"/>
                <a:ea typeface="Hepta Slab"/>
                <a:cs typeface="Hepta Slab"/>
                <a:sym typeface="Hepta Slab"/>
              </a:rPr>
              <a:t>Paciente</a:t>
            </a:r>
            <a:endParaRPr b="1" sz="1500">
              <a:solidFill>
                <a:schemeClr val="dk2"/>
              </a:solidFill>
              <a:latin typeface="Hepta Slab"/>
              <a:ea typeface="Hepta Slab"/>
              <a:cs typeface="Hepta Slab"/>
              <a:sym typeface="Hepta Slab"/>
            </a:endParaRPr>
          </a:p>
        </p:txBody>
      </p:sp>
      <p:sp>
        <p:nvSpPr>
          <p:cNvPr id="1786" name="Google Shape;1786;p59"/>
          <p:cNvSpPr txBox="1"/>
          <p:nvPr/>
        </p:nvSpPr>
        <p:spPr>
          <a:xfrm>
            <a:off x="1174725" y="3580125"/>
            <a:ext cx="2210100" cy="62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latin typeface="Inter"/>
                <a:ea typeface="Inter"/>
                <a:cs typeface="Inter"/>
                <a:sym typeface="Inter"/>
              </a:rPr>
              <a:t>Carnet de vacunas</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Entrevista con cuidadores</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Carga SNVS</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p:txBody>
      </p:sp>
      <p:sp>
        <p:nvSpPr>
          <p:cNvPr id="1787" name="Google Shape;1787;p59"/>
          <p:cNvSpPr txBox="1"/>
          <p:nvPr/>
        </p:nvSpPr>
        <p:spPr>
          <a:xfrm>
            <a:off x="4598325" y="3270850"/>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500">
                <a:solidFill>
                  <a:schemeClr val="dk2"/>
                </a:solidFill>
                <a:latin typeface="Hepta Slab"/>
                <a:ea typeface="Hepta Slab"/>
                <a:cs typeface="Hepta Slab"/>
                <a:sym typeface="Hepta Slab"/>
              </a:rPr>
              <a:t>Evolución</a:t>
            </a:r>
            <a:endParaRPr b="1" sz="1500">
              <a:solidFill>
                <a:schemeClr val="dk2"/>
              </a:solidFill>
              <a:latin typeface="Hepta Slab"/>
              <a:ea typeface="Hepta Slab"/>
              <a:cs typeface="Hepta Slab"/>
              <a:sym typeface="Hepta Slab"/>
            </a:endParaRPr>
          </a:p>
        </p:txBody>
      </p:sp>
      <p:sp>
        <p:nvSpPr>
          <p:cNvPr id="1788" name="Google Shape;1788;p59"/>
          <p:cNvSpPr txBox="1"/>
          <p:nvPr/>
        </p:nvSpPr>
        <p:spPr>
          <a:xfrm>
            <a:off x="4598328" y="3580125"/>
            <a:ext cx="2210100" cy="625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lang="en" sz="1200">
                <a:solidFill>
                  <a:schemeClr val="dk1"/>
                </a:solidFill>
                <a:latin typeface="Inter"/>
                <a:ea typeface="Inter"/>
                <a:cs typeface="Inter"/>
                <a:sym typeface="Inter"/>
              </a:rPr>
              <a:t>Tratamiento</a:t>
            </a:r>
            <a:endParaRPr sz="1200">
              <a:solidFill>
                <a:schemeClr val="dk1"/>
              </a:solidFill>
              <a:latin typeface="Inter"/>
              <a:ea typeface="Inter"/>
              <a:cs typeface="Inter"/>
              <a:sym typeface="Inter"/>
            </a:endParaRPr>
          </a:p>
          <a:p>
            <a:pPr indent="0" lvl="0" marL="0" marR="0" rtl="0" algn="ctr">
              <a:lnSpc>
                <a:spcPct val="100000"/>
              </a:lnSpc>
              <a:spcBef>
                <a:spcPts val="0"/>
              </a:spcBef>
              <a:spcAft>
                <a:spcPts val="0"/>
              </a:spcAft>
              <a:buNone/>
            </a:pPr>
            <a:r>
              <a:rPr lang="en" sz="1200">
                <a:solidFill>
                  <a:schemeClr val="dk1"/>
                </a:solidFill>
                <a:latin typeface="Inter"/>
                <a:ea typeface="Inter"/>
                <a:cs typeface="Inter"/>
                <a:sym typeface="Inter"/>
              </a:rPr>
              <a:t>Alta</a:t>
            </a:r>
            <a:endParaRPr sz="1200">
              <a:solidFill>
                <a:schemeClr val="dk1"/>
              </a:solidFill>
              <a:latin typeface="Inter"/>
              <a:ea typeface="Inter"/>
              <a:cs typeface="Inter"/>
              <a:sym typeface="Inter"/>
            </a:endParaRPr>
          </a:p>
          <a:p>
            <a:pPr indent="0" lvl="0" marL="0" marR="0" rtl="0" algn="ctr">
              <a:lnSpc>
                <a:spcPct val="100000"/>
              </a:lnSpc>
              <a:spcBef>
                <a:spcPts val="0"/>
              </a:spcBef>
              <a:spcAft>
                <a:spcPts val="0"/>
              </a:spcAft>
              <a:buNone/>
            </a:pPr>
            <a:r>
              <a:rPr lang="en" sz="1200">
                <a:solidFill>
                  <a:schemeClr val="dk1"/>
                </a:solidFill>
                <a:latin typeface="Inter"/>
                <a:ea typeface="Inter"/>
                <a:cs typeface="Inter"/>
                <a:sym typeface="Inter"/>
              </a:rPr>
              <a:t>Cierre del evento SNVS</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p:txBody>
      </p:sp>
      <p:cxnSp>
        <p:nvCxnSpPr>
          <p:cNvPr id="1789" name="Google Shape;1789;p59"/>
          <p:cNvCxnSpPr/>
          <p:nvPr/>
        </p:nvCxnSpPr>
        <p:spPr>
          <a:xfrm flipH="1">
            <a:off x="2690650" y="2802175"/>
            <a:ext cx="468300" cy="418800"/>
          </a:xfrm>
          <a:prstGeom prst="straightConnector1">
            <a:avLst/>
          </a:prstGeom>
          <a:noFill/>
          <a:ln cap="flat" cmpd="sng" w="9525">
            <a:solidFill>
              <a:schemeClr val="dk1"/>
            </a:solidFill>
            <a:prstDash val="solid"/>
            <a:round/>
            <a:headEnd len="med" w="med" type="none"/>
            <a:tailEnd len="med" w="med" type="triangle"/>
          </a:ln>
        </p:spPr>
      </p:cxnSp>
      <p:cxnSp>
        <p:nvCxnSpPr>
          <p:cNvPr id="1790" name="Google Shape;1790;p59"/>
          <p:cNvCxnSpPr/>
          <p:nvPr/>
        </p:nvCxnSpPr>
        <p:spPr>
          <a:xfrm>
            <a:off x="4147500" y="2787300"/>
            <a:ext cx="795300" cy="423300"/>
          </a:xfrm>
          <a:prstGeom prst="straightConnector1">
            <a:avLst/>
          </a:prstGeom>
          <a:noFill/>
          <a:ln cap="flat" cmpd="sng" w="9525">
            <a:solidFill>
              <a:schemeClr val="dk1"/>
            </a:solidFill>
            <a:prstDash val="solid"/>
            <a:round/>
            <a:headEnd len="med" w="med" type="none"/>
            <a:tailEnd len="med" w="med" type="triangle"/>
          </a:ln>
        </p:spPr>
      </p:cxnSp>
      <p:grpSp>
        <p:nvGrpSpPr>
          <p:cNvPr id="1791" name="Google Shape;1791;p59"/>
          <p:cNvGrpSpPr/>
          <p:nvPr/>
        </p:nvGrpSpPr>
        <p:grpSpPr>
          <a:xfrm>
            <a:off x="5894804" y="1355853"/>
            <a:ext cx="317835" cy="317840"/>
            <a:chOff x="7664111" y="1603575"/>
            <a:chExt cx="320430" cy="315600"/>
          </a:xfrm>
        </p:grpSpPr>
        <p:sp>
          <p:nvSpPr>
            <p:cNvPr id="1792" name="Google Shape;1792;p59"/>
            <p:cNvSpPr/>
            <p:nvPr/>
          </p:nvSpPr>
          <p:spPr>
            <a:xfrm>
              <a:off x="7867767" y="1603575"/>
              <a:ext cx="62367" cy="62367"/>
            </a:xfrm>
            <a:custGeom>
              <a:rect b="b" l="l" r="r" t="t"/>
              <a:pathLst>
                <a:path extrusionOk="0" h="1692" w="1692">
                  <a:moveTo>
                    <a:pt x="929" y="0"/>
                  </a:moveTo>
                  <a:lnTo>
                    <a:pt x="0" y="929"/>
                  </a:lnTo>
                  <a:lnTo>
                    <a:pt x="191" y="1477"/>
                  </a:lnTo>
                  <a:lnTo>
                    <a:pt x="739" y="1691"/>
                  </a:lnTo>
                  <a:lnTo>
                    <a:pt x="1382" y="1382"/>
                  </a:lnTo>
                  <a:lnTo>
                    <a:pt x="1691" y="763"/>
                  </a:lnTo>
                  <a:lnTo>
                    <a:pt x="929" y="0"/>
                  </a:lnTo>
                  <a:close/>
                </a:path>
              </a:pathLst>
            </a:custGeom>
            <a:solidFill>
              <a:srgbClr val="025373"/>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3" name="Google Shape;1793;p59"/>
            <p:cNvSpPr/>
            <p:nvPr/>
          </p:nvSpPr>
          <p:spPr>
            <a:xfrm>
              <a:off x="7894971" y="1631663"/>
              <a:ext cx="48323" cy="47439"/>
            </a:xfrm>
            <a:custGeom>
              <a:rect b="b" l="l" r="r" t="t"/>
              <a:pathLst>
                <a:path extrusionOk="0" h="1287" w="1311">
                  <a:moveTo>
                    <a:pt x="953" y="1"/>
                  </a:moveTo>
                  <a:lnTo>
                    <a:pt x="1" y="929"/>
                  </a:lnTo>
                  <a:lnTo>
                    <a:pt x="25" y="1287"/>
                  </a:lnTo>
                  <a:lnTo>
                    <a:pt x="382" y="1287"/>
                  </a:lnTo>
                  <a:lnTo>
                    <a:pt x="1001" y="1025"/>
                  </a:lnTo>
                  <a:lnTo>
                    <a:pt x="1311" y="358"/>
                  </a:lnTo>
                  <a:lnTo>
                    <a:pt x="953" y="1"/>
                  </a:lnTo>
                  <a:close/>
                </a:path>
              </a:pathLst>
            </a:custGeom>
            <a:solidFill>
              <a:srgbClr val="81ACE6"/>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4" name="Google Shape;1794;p59"/>
            <p:cNvSpPr/>
            <p:nvPr/>
          </p:nvSpPr>
          <p:spPr>
            <a:xfrm>
              <a:off x="7909015" y="1644822"/>
              <a:ext cx="48323" cy="48323"/>
            </a:xfrm>
            <a:custGeom>
              <a:rect b="b" l="l" r="r" t="t"/>
              <a:pathLst>
                <a:path extrusionOk="0" h="1311" w="1311">
                  <a:moveTo>
                    <a:pt x="930" y="1"/>
                  </a:moveTo>
                  <a:lnTo>
                    <a:pt x="1" y="930"/>
                  </a:lnTo>
                  <a:lnTo>
                    <a:pt x="25" y="1311"/>
                  </a:lnTo>
                  <a:lnTo>
                    <a:pt x="382" y="1311"/>
                  </a:lnTo>
                  <a:lnTo>
                    <a:pt x="1025" y="1025"/>
                  </a:lnTo>
                  <a:lnTo>
                    <a:pt x="1311" y="382"/>
                  </a:lnTo>
                  <a:lnTo>
                    <a:pt x="930" y="1"/>
                  </a:lnTo>
                  <a:close/>
                </a:path>
              </a:pathLst>
            </a:custGeom>
            <a:solidFill>
              <a:srgbClr val="025373"/>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5" name="Google Shape;1795;p59"/>
            <p:cNvSpPr/>
            <p:nvPr/>
          </p:nvSpPr>
          <p:spPr>
            <a:xfrm>
              <a:off x="7923059" y="1658866"/>
              <a:ext cx="61482" cy="61482"/>
            </a:xfrm>
            <a:custGeom>
              <a:rect b="b" l="l" r="r" t="t"/>
              <a:pathLst>
                <a:path extrusionOk="0" h="1668" w="1668">
                  <a:moveTo>
                    <a:pt x="930" y="1"/>
                  </a:moveTo>
                  <a:lnTo>
                    <a:pt x="1" y="930"/>
                  </a:lnTo>
                  <a:lnTo>
                    <a:pt x="191" y="1477"/>
                  </a:lnTo>
                  <a:lnTo>
                    <a:pt x="739" y="1668"/>
                  </a:lnTo>
                  <a:lnTo>
                    <a:pt x="1668" y="739"/>
                  </a:lnTo>
                  <a:lnTo>
                    <a:pt x="930" y="1"/>
                  </a:lnTo>
                  <a:close/>
                </a:path>
              </a:pathLst>
            </a:custGeom>
            <a:solidFill>
              <a:srgbClr val="025373"/>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6" name="Google Shape;1796;p59"/>
            <p:cNvSpPr/>
            <p:nvPr/>
          </p:nvSpPr>
          <p:spPr>
            <a:xfrm>
              <a:off x="7840564" y="1637819"/>
              <a:ext cx="68486" cy="69371"/>
            </a:xfrm>
            <a:custGeom>
              <a:rect b="b" l="l" r="r" t="t"/>
              <a:pathLst>
                <a:path extrusionOk="0" h="1882" w="1858">
                  <a:moveTo>
                    <a:pt x="738" y="0"/>
                  </a:moveTo>
                  <a:lnTo>
                    <a:pt x="0" y="762"/>
                  </a:lnTo>
                  <a:lnTo>
                    <a:pt x="381" y="1501"/>
                  </a:lnTo>
                  <a:lnTo>
                    <a:pt x="1119" y="1882"/>
                  </a:lnTo>
                  <a:lnTo>
                    <a:pt x="1667" y="1501"/>
                  </a:lnTo>
                  <a:lnTo>
                    <a:pt x="1858" y="1120"/>
                  </a:lnTo>
                  <a:lnTo>
                    <a:pt x="738" y="0"/>
                  </a:lnTo>
                  <a:close/>
                </a:path>
              </a:pathLst>
            </a:custGeom>
            <a:solidFill>
              <a:srgbClr val="FFFFFF"/>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7" name="Google Shape;1797;p59"/>
            <p:cNvSpPr/>
            <p:nvPr/>
          </p:nvSpPr>
          <p:spPr>
            <a:xfrm>
              <a:off x="7881811" y="1679066"/>
              <a:ext cx="68523" cy="69371"/>
            </a:xfrm>
            <a:custGeom>
              <a:rect b="b" l="l" r="r" t="t"/>
              <a:pathLst>
                <a:path extrusionOk="0" h="1882" w="1859">
                  <a:moveTo>
                    <a:pt x="739" y="1"/>
                  </a:moveTo>
                  <a:lnTo>
                    <a:pt x="0" y="763"/>
                  </a:lnTo>
                  <a:lnTo>
                    <a:pt x="262" y="1358"/>
                  </a:lnTo>
                  <a:lnTo>
                    <a:pt x="1120" y="1882"/>
                  </a:lnTo>
                  <a:lnTo>
                    <a:pt x="1858" y="1120"/>
                  </a:lnTo>
                  <a:lnTo>
                    <a:pt x="739" y="1"/>
                  </a:lnTo>
                  <a:close/>
                </a:path>
              </a:pathLst>
            </a:custGeom>
            <a:solidFill>
              <a:srgbClr val="FFFFFF"/>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8" name="Google Shape;1798;p59"/>
            <p:cNvSpPr/>
            <p:nvPr/>
          </p:nvSpPr>
          <p:spPr>
            <a:xfrm>
              <a:off x="7785236" y="1665907"/>
              <a:ext cx="96610" cy="95725"/>
            </a:xfrm>
            <a:custGeom>
              <a:rect b="b" l="l" r="r" t="t"/>
              <a:pathLst>
                <a:path extrusionOk="0" h="2597" w="2621">
                  <a:moveTo>
                    <a:pt x="1501" y="0"/>
                  </a:moveTo>
                  <a:lnTo>
                    <a:pt x="1" y="1477"/>
                  </a:lnTo>
                  <a:lnTo>
                    <a:pt x="287" y="2120"/>
                  </a:lnTo>
                  <a:lnTo>
                    <a:pt x="1120" y="2596"/>
                  </a:lnTo>
                  <a:lnTo>
                    <a:pt x="2097" y="1977"/>
                  </a:lnTo>
                  <a:lnTo>
                    <a:pt x="2620" y="1120"/>
                  </a:lnTo>
                  <a:lnTo>
                    <a:pt x="1501" y="0"/>
                  </a:lnTo>
                  <a:close/>
                </a:path>
              </a:pathLst>
            </a:custGeom>
            <a:solidFill>
              <a:srgbClr val="F2C777"/>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799" name="Google Shape;1799;p59"/>
            <p:cNvSpPr/>
            <p:nvPr/>
          </p:nvSpPr>
          <p:spPr>
            <a:xfrm>
              <a:off x="7826520" y="1707154"/>
              <a:ext cx="96573" cy="95725"/>
            </a:xfrm>
            <a:custGeom>
              <a:rect b="b" l="l" r="r" t="t"/>
              <a:pathLst>
                <a:path extrusionOk="0" h="2597" w="2620">
                  <a:moveTo>
                    <a:pt x="1500" y="1"/>
                  </a:moveTo>
                  <a:lnTo>
                    <a:pt x="0" y="1477"/>
                  </a:lnTo>
                  <a:lnTo>
                    <a:pt x="238" y="2239"/>
                  </a:lnTo>
                  <a:lnTo>
                    <a:pt x="1119" y="2596"/>
                  </a:lnTo>
                  <a:lnTo>
                    <a:pt x="2620" y="1120"/>
                  </a:lnTo>
                  <a:lnTo>
                    <a:pt x="1500" y="1"/>
                  </a:lnTo>
                  <a:close/>
                </a:path>
              </a:pathLst>
            </a:custGeom>
            <a:solidFill>
              <a:srgbClr val="F2C777"/>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800" name="Google Shape;1800;p59"/>
            <p:cNvSpPr/>
            <p:nvPr/>
          </p:nvSpPr>
          <p:spPr>
            <a:xfrm>
              <a:off x="7837025" y="1716812"/>
              <a:ext cx="23738" cy="24622"/>
            </a:xfrm>
            <a:custGeom>
              <a:rect b="b" l="l" r="r" t="t"/>
              <a:pathLst>
                <a:path extrusionOk="0" h="668" w="644">
                  <a:moveTo>
                    <a:pt x="358" y="1"/>
                  </a:moveTo>
                  <a:lnTo>
                    <a:pt x="1" y="382"/>
                  </a:lnTo>
                  <a:lnTo>
                    <a:pt x="287" y="667"/>
                  </a:lnTo>
                  <a:lnTo>
                    <a:pt x="644" y="644"/>
                  </a:lnTo>
                  <a:lnTo>
                    <a:pt x="644" y="286"/>
                  </a:lnTo>
                  <a:lnTo>
                    <a:pt x="358" y="1"/>
                  </a:lnTo>
                  <a:close/>
                </a:path>
              </a:pathLst>
            </a:custGeom>
            <a:solidFill>
              <a:srgbClr val="F2C777"/>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801" name="Google Shape;1801;p59"/>
            <p:cNvSpPr/>
            <p:nvPr/>
          </p:nvSpPr>
          <p:spPr>
            <a:xfrm>
              <a:off x="7847567" y="1727354"/>
              <a:ext cx="23738" cy="24622"/>
            </a:xfrm>
            <a:custGeom>
              <a:rect b="b" l="l" r="r" t="t"/>
              <a:pathLst>
                <a:path extrusionOk="0" h="668" w="644">
                  <a:moveTo>
                    <a:pt x="358" y="0"/>
                  </a:moveTo>
                  <a:lnTo>
                    <a:pt x="1" y="381"/>
                  </a:lnTo>
                  <a:lnTo>
                    <a:pt x="263" y="667"/>
                  </a:lnTo>
                  <a:lnTo>
                    <a:pt x="644" y="286"/>
                  </a:lnTo>
                  <a:lnTo>
                    <a:pt x="358" y="0"/>
                  </a:lnTo>
                  <a:close/>
                </a:path>
              </a:pathLst>
            </a:custGeom>
            <a:solidFill>
              <a:srgbClr val="FF8D8D"/>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802" name="Google Shape;1802;p59"/>
            <p:cNvSpPr/>
            <p:nvPr/>
          </p:nvSpPr>
          <p:spPr>
            <a:xfrm>
              <a:off x="7664111" y="1720314"/>
              <a:ext cx="162442" cy="181757"/>
            </a:xfrm>
            <a:custGeom>
              <a:rect b="b" l="l" r="r" t="t"/>
              <a:pathLst>
                <a:path extrusionOk="0" h="4931" w="4407">
                  <a:moveTo>
                    <a:pt x="3287" y="1"/>
                  </a:moveTo>
                  <a:cubicBezTo>
                    <a:pt x="3144" y="167"/>
                    <a:pt x="763" y="2549"/>
                    <a:pt x="596" y="2692"/>
                  </a:cubicBezTo>
                  <a:cubicBezTo>
                    <a:pt x="0" y="3311"/>
                    <a:pt x="0" y="4311"/>
                    <a:pt x="596" y="4930"/>
                  </a:cubicBezTo>
                  <a:lnTo>
                    <a:pt x="620" y="4930"/>
                  </a:lnTo>
                  <a:lnTo>
                    <a:pt x="2977" y="2906"/>
                  </a:lnTo>
                  <a:lnTo>
                    <a:pt x="4406" y="1120"/>
                  </a:lnTo>
                  <a:cubicBezTo>
                    <a:pt x="4263" y="1001"/>
                    <a:pt x="3430" y="144"/>
                    <a:pt x="3287" y="1"/>
                  </a:cubicBezTo>
                  <a:close/>
                </a:path>
              </a:pathLst>
            </a:custGeom>
            <a:solidFill>
              <a:srgbClr val="F46862"/>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sp>
          <p:nvSpPr>
            <p:cNvPr id="1803" name="Google Shape;1803;p59"/>
            <p:cNvSpPr/>
            <p:nvPr/>
          </p:nvSpPr>
          <p:spPr>
            <a:xfrm>
              <a:off x="7686928" y="1761598"/>
              <a:ext cx="180872" cy="157576"/>
            </a:xfrm>
            <a:custGeom>
              <a:rect b="b" l="l" r="r" t="t"/>
              <a:pathLst>
                <a:path extrusionOk="0" h="4275" w="4907">
                  <a:moveTo>
                    <a:pt x="3787" y="0"/>
                  </a:moveTo>
                  <a:lnTo>
                    <a:pt x="1" y="3810"/>
                  </a:lnTo>
                  <a:cubicBezTo>
                    <a:pt x="310" y="4120"/>
                    <a:pt x="715" y="4275"/>
                    <a:pt x="1120" y="4275"/>
                  </a:cubicBezTo>
                  <a:cubicBezTo>
                    <a:pt x="1525" y="4275"/>
                    <a:pt x="1930" y="4120"/>
                    <a:pt x="2239" y="3810"/>
                  </a:cubicBezTo>
                  <a:cubicBezTo>
                    <a:pt x="2382" y="3667"/>
                    <a:pt x="4764" y="1286"/>
                    <a:pt x="4906" y="1119"/>
                  </a:cubicBezTo>
                  <a:lnTo>
                    <a:pt x="3787" y="0"/>
                  </a:lnTo>
                  <a:close/>
                </a:path>
              </a:pathLst>
            </a:custGeom>
            <a:solidFill>
              <a:srgbClr val="FF8D8D"/>
            </a:solidFill>
            <a:ln>
              <a:noFill/>
            </a:ln>
          </p:spPr>
          <p:txBody>
            <a:bodyPr anchorCtr="0" anchor="ctr" bIns="70625" lIns="70625" spcFirstLastPara="1" rIns="70625" wrap="square" tIns="70625">
              <a:noAutofit/>
            </a:bodyPr>
            <a:lstStyle/>
            <a:p>
              <a:pPr indent="0" lvl="0" marL="0" rtl="0" algn="l">
                <a:spcBef>
                  <a:spcPts val="0"/>
                </a:spcBef>
                <a:spcAft>
                  <a:spcPts val="0"/>
                </a:spcAft>
                <a:buNone/>
              </a:pPr>
              <a:r>
                <a:t/>
              </a:r>
              <a:endParaRPr/>
            </a:p>
          </p:txBody>
        </p:sp>
      </p:grpSp>
      <p:grpSp>
        <p:nvGrpSpPr>
          <p:cNvPr id="1804" name="Google Shape;1804;p59"/>
          <p:cNvGrpSpPr/>
          <p:nvPr/>
        </p:nvGrpSpPr>
        <p:grpSpPr>
          <a:xfrm>
            <a:off x="7950059" y="1355850"/>
            <a:ext cx="411482" cy="411477"/>
            <a:chOff x="4774329" y="3568155"/>
            <a:chExt cx="335356" cy="335352"/>
          </a:xfrm>
        </p:grpSpPr>
        <p:sp>
          <p:nvSpPr>
            <p:cNvPr id="1805" name="Google Shape;1805;p59"/>
            <p:cNvSpPr/>
            <p:nvPr/>
          </p:nvSpPr>
          <p:spPr>
            <a:xfrm>
              <a:off x="4774329" y="3568155"/>
              <a:ext cx="177333" cy="335352"/>
            </a:xfrm>
            <a:custGeom>
              <a:rect b="b" l="l" r="r" t="t"/>
              <a:pathLst>
                <a:path extrusionOk="0" h="9098" w="4811">
                  <a:moveTo>
                    <a:pt x="4549" y="0"/>
                  </a:moveTo>
                  <a:cubicBezTo>
                    <a:pt x="4001" y="0"/>
                    <a:pt x="3549" y="429"/>
                    <a:pt x="3477" y="953"/>
                  </a:cubicBezTo>
                  <a:cubicBezTo>
                    <a:pt x="3239" y="1024"/>
                    <a:pt x="3001" y="1143"/>
                    <a:pt x="2763" y="1262"/>
                  </a:cubicBezTo>
                  <a:cubicBezTo>
                    <a:pt x="2563" y="1107"/>
                    <a:pt x="2321" y="1029"/>
                    <a:pt x="2082" y="1029"/>
                  </a:cubicBezTo>
                  <a:cubicBezTo>
                    <a:pt x="1808" y="1029"/>
                    <a:pt x="1537" y="1130"/>
                    <a:pt x="1334" y="1334"/>
                  </a:cubicBezTo>
                  <a:cubicBezTo>
                    <a:pt x="953" y="1715"/>
                    <a:pt x="929" y="2334"/>
                    <a:pt x="1262" y="2762"/>
                  </a:cubicBezTo>
                  <a:cubicBezTo>
                    <a:pt x="1143" y="3001"/>
                    <a:pt x="1024" y="3239"/>
                    <a:pt x="953" y="3477"/>
                  </a:cubicBezTo>
                  <a:cubicBezTo>
                    <a:pt x="429" y="3548"/>
                    <a:pt x="0" y="4001"/>
                    <a:pt x="0" y="4549"/>
                  </a:cubicBezTo>
                  <a:cubicBezTo>
                    <a:pt x="0" y="5096"/>
                    <a:pt x="429" y="5549"/>
                    <a:pt x="953" y="5620"/>
                  </a:cubicBezTo>
                  <a:cubicBezTo>
                    <a:pt x="1310" y="6811"/>
                    <a:pt x="2263" y="7787"/>
                    <a:pt x="3477" y="8145"/>
                  </a:cubicBezTo>
                  <a:cubicBezTo>
                    <a:pt x="3549" y="8668"/>
                    <a:pt x="4001" y="9097"/>
                    <a:pt x="4549" y="9097"/>
                  </a:cubicBezTo>
                  <a:lnTo>
                    <a:pt x="4811" y="4287"/>
                  </a:lnTo>
                  <a:lnTo>
                    <a:pt x="4549"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59"/>
            <p:cNvSpPr/>
            <p:nvPr/>
          </p:nvSpPr>
          <p:spPr>
            <a:xfrm>
              <a:off x="4883179" y="3641877"/>
              <a:ext cx="49171" cy="49208"/>
            </a:xfrm>
            <a:custGeom>
              <a:rect b="b" l="l" r="r" t="t"/>
              <a:pathLst>
                <a:path extrusionOk="0" h="1335" w="1334">
                  <a:moveTo>
                    <a:pt x="667" y="0"/>
                  </a:moveTo>
                  <a:cubicBezTo>
                    <a:pt x="286" y="0"/>
                    <a:pt x="0" y="310"/>
                    <a:pt x="0" y="667"/>
                  </a:cubicBezTo>
                  <a:cubicBezTo>
                    <a:pt x="0" y="1048"/>
                    <a:pt x="286" y="1334"/>
                    <a:pt x="667" y="1334"/>
                  </a:cubicBezTo>
                  <a:cubicBezTo>
                    <a:pt x="1024" y="1334"/>
                    <a:pt x="1334" y="1048"/>
                    <a:pt x="1334" y="667"/>
                  </a:cubicBezTo>
                  <a:cubicBezTo>
                    <a:pt x="1334" y="310"/>
                    <a:pt x="1024" y="0"/>
                    <a:pt x="667"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59"/>
            <p:cNvSpPr/>
            <p:nvPr/>
          </p:nvSpPr>
          <p:spPr>
            <a:xfrm>
              <a:off x="4848051" y="3730527"/>
              <a:ext cx="49208" cy="49208"/>
            </a:xfrm>
            <a:custGeom>
              <a:rect b="b" l="l" r="r" t="t"/>
              <a:pathLst>
                <a:path extrusionOk="0" h="1335" w="1335">
                  <a:moveTo>
                    <a:pt x="667" y="1"/>
                  </a:moveTo>
                  <a:cubicBezTo>
                    <a:pt x="310" y="1"/>
                    <a:pt x="1" y="310"/>
                    <a:pt x="1" y="667"/>
                  </a:cubicBezTo>
                  <a:cubicBezTo>
                    <a:pt x="1" y="1049"/>
                    <a:pt x="310" y="1334"/>
                    <a:pt x="667" y="1334"/>
                  </a:cubicBezTo>
                  <a:cubicBezTo>
                    <a:pt x="1048" y="1334"/>
                    <a:pt x="1334" y="1049"/>
                    <a:pt x="1334" y="667"/>
                  </a:cubicBezTo>
                  <a:cubicBezTo>
                    <a:pt x="1334" y="310"/>
                    <a:pt x="1048" y="1"/>
                    <a:pt x="667"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59"/>
            <p:cNvSpPr/>
            <p:nvPr/>
          </p:nvSpPr>
          <p:spPr>
            <a:xfrm>
              <a:off x="4922657" y="3745456"/>
              <a:ext cx="19351" cy="20236"/>
            </a:xfrm>
            <a:custGeom>
              <a:rect b="b" l="l" r="r" t="t"/>
              <a:pathLst>
                <a:path extrusionOk="0" h="549" w="525">
                  <a:moveTo>
                    <a:pt x="1" y="1"/>
                  </a:moveTo>
                  <a:lnTo>
                    <a:pt x="1" y="548"/>
                  </a:lnTo>
                  <a:lnTo>
                    <a:pt x="525" y="548"/>
                  </a:lnTo>
                  <a:lnTo>
                    <a:pt x="525"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59"/>
            <p:cNvSpPr/>
            <p:nvPr/>
          </p:nvSpPr>
          <p:spPr>
            <a:xfrm>
              <a:off x="4853322" y="3686626"/>
              <a:ext cx="19351" cy="19351"/>
            </a:xfrm>
            <a:custGeom>
              <a:rect b="b" l="l" r="r" t="t"/>
              <a:pathLst>
                <a:path extrusionOk="0" h="525" w="525">
                  <a:moveTo>
                    <a:pt x="1" y="1"/>
                  </a:moveTo>
                  <a:lnTo>
                    <a:pt x="1" y="525"/>
                  </a:lnTo>
                  <a:lnTo>
                    <a:pt x="524" y="525"/>
                  </a:lnTo>
                  <a:lnTo>
                    <a:pt x="524"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59"/>
            <p:cNvSpPr/>
            <p:nvPr/>
          </p:nvSpPr>
          <p:spPr>
            <a:xfrm>
              <a:off x="4892837" y="3794629"/>
              <a:ext cx="19351" cy="20199"/>
            </a:xfrm>
            <a:custGeom>
              <a:rect b="b" l="l" r="r" t="t"/>
              <a:pathLst>
                <a:path extrusionOk="0" h="548" w="525">
                  <a:moveTo>
                    <a:pt x="0" y="0"/>
                  </a:moveTo>
                  <a:lnTo>
                    <a:pt x="0" y="548"/>
                  </a:lnTo>
                  <a:lnTo>
                    <a:pt x="524" y="548"/>
                  </a:lnTo>
                  <a:lnTo>
                    <a:pt x="524"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59"/>
            <p:cNvSpPr/>
            <p:nvPr/>
          </p:nvSpPr>
          <p:spPr>
            <a:xfrm>
              <a:off x="4941973" y="3568155"/>
              <a:ext cx="167713" cy="335352"/>
            </a:xfrm>
            <a:custGeom>
              <a:rect b="b" l="l" r="r" t="t"/>
              <a:pathLst>
                <a:path extrusionOk="0" h="9098" w="4550">
                  <a:moveTo>
                    <a:pt x="1" y="0"/>
                  </a:moveTo>
                  <a:lnTo>
                    <a:pt x="1" y="9097"/>
                  </a:lnTo>
                  <a:cubicBezTo>
                    <a:pt x="549" y="9097"/>
                    <a:pt x="1001" y="8668"/>
                    <a:pt x="1072" y="8145"/>
                  </a:cubicBezTo>
                  <a:cubicBezTo>
                    <a:pt x="1311" y="8073"/>
                    <a:pt x="1549" y="7954"/>
                    <a:pt x="1787" y="7835"/>
                  </a:cubicBezTo>
                  <a:cubicBezTo>
                    <a:pt x="1987" y="7991"/>
                    <a:pt x="2228" y="8068"/>
                    <a:pt x="2468" y="8068"/>
                  </a:cubicBezTo>
                  <a:cubicBezTo>
                    <a:pt x="2742" y="8068"/>
                    <a:pt x="3013" y="7967"/>
                    <a:pt x="3216" y="7764"/>
                  </a:cubicBezTo>
                  <a:cubicBezTo>
                    <a:pt x="3597" y="7382"/>
                    <a:pt x="3621" y="6763"/>
                    <a:pt x="3287" y="6335"/>
                  </a:cubicBezTo>
                  <a:cubicBezTo>
                    <a:pt x="3406" y="6096"/>
                    <a:pt x="3525" y="5858"/>
                    <a:pt x="3597" y="5620"/>
                  </a:cubicBezTo>
                  <a:cubicBezTo>
                    <a:pt x="4121" y="5549"/>
                    <a:pt x="4549" y="5096"/>
                    <a:pt x="4549" y="4549"/>
                  </a:cubicBezTo>
                  <a:cubicBezTo>
                    <a:pt x="4549" y="4001"/>
                    <a:pt x="4121" y="3548"/>
                    <a:pt x="3597" y="3477"/>
                  </a:cubicBezTo>
                  <a:cubicBezTo>
                    <a:pt x="3406" y="2882"/>
                    <a:pt x="3097" y="2334"/>
                    <a:pt x="2644" y="1905"/>
                  </a:cubicBezTo>
                  <a:cubicBezTo>
                    <a:pt x="2192" y="1453"/>
                    <a:pt x="1668" y="1143"/>
                    <a:pt x="1072" y="953"/>
                  </a:cubicBezTo>
                  <a:cubicBezTo>
                    <a:pt x="1001" y="429"/>
                    <a:pt x="549" y="0"/>
                    <a:pt x="1"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59"/>
            <p:cNvSpPr/>
            <p:nvPr/>
          </p:nvSpPr>
          <p:spPr>
            <a:xfrm>
              <a:off x="4951630" y="3779700"/>
              <a:ext cx="49208" cy="50056"/>
            </a:xfrm>
            <a:custGeom>
              <a:rect b="b" l="l" r="r" t="t"/>
              <a:pathLst>
                <a:path extrusionOk="0" h="1358" w="1335">
                  <a:moveTo>
                    <a:pt x="668" y="0"/>
                  </a:moveTo>
                  <a:cubicBezTo>
                    <a:pt x="310" y="0"/>
                    <a:pt x="1" y="310"/>
                    <a:pt x="1" y="691"/>
                  </a:cubicBezTo>
                  <a:cubicBezTo>
                    <a:pt x="1" y="1048"/>
                    <a:pt x="310" y="1358"/>
                    <a:pt x="668" y="1358"/>
                  </a:cubicBezTo>
                  <a:cubicBezTo>
                    <a:pt x="1049" y="1358"/>
                    <a:pt x="1334" y="1048"/>
                    <a:pt x="1334" y="691"/>
                  </a:cubicBezTo>
                  <a:cubicBezTo>
                    <a:pt x="1334" y="310"/>
                    <a:pt x="1049" y="0"/>
                    <a:pt x="668"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59"/>
            <p:cNvSpPr/>
            <p:nvPr/>
          </p:nvSpPr>
          <p:spPr>
            <a:xfrm>
              <a:off x="4981487" y="3677005"/>
              <a:ext cx="19351" cy="19315"/>
            </a:xfrm>
            <a:custGeom>
              <a:rect b="b" l="l" r="r" t="t"/>
              <a:pathLst>
                <a:path extrusionOk="0" h="524" w="525">
                  <a:moveTo>
                    <a:pt x="0" y="0"/>
                  </a:moveTo>
                  <a:lnTo>
                    <a:pt x="0" y="524"/>
                  </a:lnTo>
                  <a:lnTo>
                    <a:pt x="524" y="524"/>
                  </a:lnTo>
                  <a:lnTo>
                    <a:pt x="52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59"/>
            <p:cNvSpPr/>
            <p:nvPr/>
          </p:nvSpPr>
          <p:spPr>
            <a:xfrm>
              <a:off x="4981487" y="3735799"/>
              <a:ext cx="19351" cy="19351"/>
            </a:xfrm>
            <a:custGeom>
              <a:rect b="b" l="l" r="r" t="t"/>
              <a:pathLst>
                <a:path extrusionOk="0" h="525" w="525">
                  <a:moveTo>
                    <a:pt x="0" y="1"/>
                  </a:moveTo>
                  <a:lnTo>
                    <a:pt x="0" y="524"/>
                  </a:lnTo>
                  <a:lnTo>
                    <a:pt x="524" y="524"/>
                  </a:lnTo>
                  <a:lnTo>
                    <a:pt x="52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59"/>
            <p:cNvSpPr/>
            <p:nvPr/>
          </p:nvSpPr>
          <p:spPr>
            <a:xfrm>
              <a:off x="4951630" y="3705941"/>
              <a:ext cx="20236" cy="20236"/>
            </a:xfrm>
            <a:custGeom>
              <a:rect b="b" l="l" r="r" t="t"/>
              <a:pathLst>
                <a:path extrusionOk="0" h="549" w="549">
                  <a:moveTo>
                    <a:pt x="1" y="1"/>
                  </a:moveTo>
                  <a:lnTo>
                    <a:pt x="1" y="549"/>
                  </a:lnTo>
                  <a:lnTo>
                    <a:pt x="548" y="549"/>
                  </a:lnTo>
                  <a:lnTo>
                    <a:pt x="54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16" name="Google Shape;1816;p59"/>
          <p:cNvSpPr/>
          <p:nvPr/>
        </p:nvSpPr>
        <p:spPr>
          <a:xfrm>
            <a:off x="1233135" y="39423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59"/>
          <p:cNvSpPr/>
          <p:nvPr/>
        </p:nvSpPr>
        <p:spPr>
          <a:xfrm>
            <a:off x="5401853" y="3896604"/>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59"/>
          <p:cNvSpPr/>
          <p:nvPr/>
        </p:nvSpPr>
        <p:spPr>
          <a:xfrm>
            <a:off x="5644993" y="1486380"/>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59"/>
          <p:cNvSpPr/>
          <p:nvPr/>
        </p:nvSpPr>
        <p:spPr>
          <a:xfrm>
            <a:off x="3062310" y="142625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20" name="Google Shape;1820;p59"/>
          <p:cNvGrpSpPr/>
          <p:nvPr/>
        </p:nvGrpSpPr>
        <p:grpSpPr>
          <a:xfrm>
            <a:off x="7927231" y="455579"/>
            <a:ext cx="743551" cy="715113"/>
            <a:chOff x="8079648" y="303247"/>
            <a:chExt cx="743551" cy="715113"/>
          </a:xfrm>
        </p:grpSpPr>
        <p:sp>
          <p:nvSpPr>
            <p:cNvPr id="1821" name="Google Shape;1821;p59"/>
            <p:cNvSpPr/>
            <p:nvPr/>
          </p:nvSpPr>
          <p:spPr>
            <a:xfrm flipH="1" rot="7200056">
              <a:off x="8203895" y="374426"/>
              <a:ext cx="495057" cy="572755"/>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59"/>
            <p:cNvSpPr/>
            <p:nvPr/>
          </p:nvSpPr>
          <p:spPr>
            <a:xfrm flipH="1" rot="7200056">
              <a:off x="8342003" y="773673"/>
              <a:ext cx="52893" cy="52072"/>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59"/>
            <p:cNvSpPr/>
            <p:nvPr/>
          </p:nvSpPr>
          <p:spPr>
            <a:xfrm flipH="1" rot="7200056">
              <a:off x="8425700" y="628712"/>
              <a:ext cx="52893" cy="52072"/>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59"/>
            <p:cNvSpPr/>
            <p:nvPr/>
          </p:nvSpPr>
          <p:spPr>
            <a:xfrm flipH="1" rot="7200056">
              <a:off x="8591907" y="631463"/>
              <a:ext cx="52111" cy="52111"/>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59"/>
            <p:cNvSpPr/>
            <p:nvPr/>
          </p:nvSpPr>
          <p:spPr>
            <a:xfrm flipH="1" rot="7200056">
              <a:off x="8345658" y="489286"/>
              <a:ext cx="52111" cy="52111"/>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26" name="Google Shape;1826;p59"/>
          <p:cNvGrpSpPr/>
          <p:nvPr/>
        </p:nvGrpSpPr>
        <p:grpSpPr>
          <a:xfrm rot="3599956">
            <a:off x="592147" y="364368"/>
            <a:ext cx="595935" cy="595935"/>
            <a:chOff x="7761452" y="384309"/>
            <a:chExt cx="595948" cy="595948"/>
          </a:xfrm>
        </p:grpSpPr>
        <p:sp>
          <p:nvSpPr>
            <p:cNvPr id="1827" name="Google Shape;1827;p59"/>
            <p:cNvSpPr/>
            <p:nvPr/>
          </p:nvSpPr>
          <p:spPr>
            <a:xfrm rot="-5400000">
              <a:off x="8038440" y="663513"/>
              <a:ext cx="154511" cy="149182"/>
            </a:xfrm>
            <a:custGeom>
              <a:rect b="b" l="l" r="r" t="t"/>
              <a:pathLst>
                <a:path extrusionOk="0" h="3835" w="3972">
                  <a:moveTo>
                    <a:pt x="201" y="1"/>
                  </a:moveTo>
                  <a:cubicBezTo>
                    <a:pt x="93" y="1"/>
                    <a:pt x="0" y="140"/>
                    <a:pt x="101" y="241"/>
                  </a:cubicBezTo>
                  <a:lnTo>
                    <a:pt x="3213" y="3353"/>
                  </a:lnTo>
                  <a:lnTo>
                    <a:pt x="3673" y="3791"/>
                  </a:lnTo>
                  <a:cubicBezTo>
                    <a:pt x="3704" y="3822"/>
                    <a:pt x="3738" y="3835"/>
                    <a:pt x="3770" y="3835"/>
                  </a:cubicBezTo>
                  <a:cubicBezTo>
                    <a:pt x="3879" y="3835"/>
                    <a:pt x="3971" y="3695"/>
                    <a:pt x="3870" y="3594"/>
                  </a:cubicBezTo>
                  <a:lnTo>
                    <a:pt x="736" y="482"/>
                  </a:lnTo>
                  <a:lnTo>
                    <a:pt x="298" y="44"/>
                  </a:ln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59"/>
            <p:cNvSpPr/>
            <p:nvPr/>
          </p:nvSpPr>
          <p:spPr>
            <a:xfrm rot="-5400000">
              <a:off x="8057617" y="682691"/>
              <a:ext cx="191194" cy="186720"/>
            </a:xfrm>
            <a:custGeom>
              <a:rect b="b" l="l" r="r" t="t"/>
              <a:pathLst>
                <a:path extrusionOk="0" h="4800" w="4915">
                  <a:moveTo>
                    <a:pt x="201" y="1"/>
                  </a:moveTo>
                  <a:cubicBezTo>
                    <a:pt x="93" y="1"/>
                    <a:pt x="1" y="140"/>
                    <a:pt x="102" y="241"/>
                  </a:cubicBezTo>
                  <a:cubicBezTo>
                    <a:pt x="1416" y="1556"/>
                    <a:pt x="2753" y="2893"/>
                    <a:pt x="4068" y="4208"/>
                  </a:cubicBezTo>
                  <a:cubicBezTo>
                    <a:pt x="4244" y="4383"/>
                    <a:pt x="4441" y="4580"/>
                    <a:pt x="4616" y="4756"/>
                  </a:cubicBezTo>
                  <a:cubicBezTo>
                    <a:pt x="4647" y="4786"/>
                    <a:pt x="4681" y="4799"/>
                    <a:pt x="4713" y="4799"/>
                  </a:cubicBezTo>
                  <a:cubicBezTo>
                    <a:pt x="4821" y="4799"/>
                    <a:pt x="4914" y="4659"/>
                    <a:pt x="4813" y="4559"/>
                  </a:cubicBezTo>
                  <a:lnTo>
                    <a:pt x="869" y="592"/>
                  </a:lnTo>
                  <a:cubicBezTo>
                    <a:pt x="671" y="417"/>
                    <a:pt x="496" y="219"/>
                    <a:pt x="299" y="44"/>
                  </a:cubicBez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59"/>
            <p:cNvSpPr/>
            <p:nvPr/>
          </p:nvSpPr>
          <p:spPr>
            <a:xfrm rot="-5400000">
              <a:off x="8087609" y="712839"/>
              <a:ext cx="206676" cy="201580"/>
            </a:xfrm>
            <a:custGeom>
              <a:rect b="b" l="l" r="r" t="t"/>
              <a:pathLst>
                <a:path extrusionOk="0" h="5182" w="5313">
                  <a:moveTo>
                    <a:pt x="217" y="0"/>
                  </a:moveTo>
                  <a:cubicBezTo>
                    <a:pt x="104" y="0"/>
                    <a:pt x="0" y="146"/>
                    <a:pt x="105" y="251"/>
                  </a:cubicBezTo>
                  <a:lnTo>
                    <a:pt x="4400" y="4525"/>
                  </a:lnTo>
                  <a:cubicBezTo>
                    <a:pt x="4598" y="4744"/>
                    <a:pt x="4795" y="4941"/>
                    <a:pt x="5014" y="5138"/>
                  </a:cubicBezTo>
                  <a:cubicBezTo>
                    <a:pt x="5045" y="5169"/>
                    <a:pt x="5079" y="5182"/>
                    <a:pt x="5111" y="5182"/>
                  </a:cubicBezTo>
                  <a:cubicBezTo>
                    <a:pt x="5219" y="5182"/>
                    <a:pt x="5312" y="5042"/>
                    <a:pt x="5211" y="4941"/>
                  </a:cubicBezTo>
                  <a:lnTo>
                    <a:pt x="916" y="646"/>
                  </a:lnTo>
                  <a:cubicBezTo>
                    <a:pt x="719" y="448"/>
                    <a:pt x="521" y="251"/>
                    <a:pt x="302" y="32"/>
                  </a:cubicBezTo>
                  <a:cubicBezTo>
                    <a:pt x="276" y="10"/>
                    <a:pt x="246" y="0"/>
                    <a:pt x="21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59"/>
            <p:cNvSpPr/>
            <p:nvPr/>
          </p:nvSpPr>
          <p:spPr>
            <a:xfrm rot="-5400000">
              <a:off x="8125381" y="750494"/>
              <a:ext cx="206520" cy="201191"/>
            </a:xfrm>
            <a:custGeom>
              <a:rect b="b" l="l" r="r" t="t"/>
              <a:pathLst>
                <a:path extrusionOk="0" h="5172" w="5309">
                  <a:moveTo>
                    <a:pt x="202" y="1"/>
                  </a:moveTo>
                  <a:cubicBezTo>
                    <a:pt x="94" y="1"/>
                    <a:pt x="1" y="141"/>
                    <a:pt x="102" y="241"/>
                  </a:cubicBezTo>
                  <a:cubicBezTo>
                    <a:pt x="1526" y="1666"/>
                    <a:pt x="2951" y="3090"/>
                    <a:pt x="4375" y="4515"/>
                  </a:cubicBezTo>
                  <a:lnTo>
                    <a:pt x="4989" y="5128"/>
                  </a:lnTo>
                  <a:cubicBezTo>
                    <a:pt x="5019" y="5159"/>
                    <a:pt x="5055" y="5172"/>
                    <a:pt x="5089" y="5172"/>
                  </a:cubicBezTo>
                  <a:cubicBezTo>
                    <a:pt x="5203" y="5172"/>
                    <a:pt x="5309" y="5032"/>
                    <a:pt x="5208" y="4931"/>
                  </a:cubicBezTo>
                  <a:lnTo>
                    <a:pt x="913" y="658"/>
                  </a:lnTo>
                  <a:cubicBezTo>
                    <a:pt x="715" y="439"/>
                    <a:pt x="518" y="241"/>
                    <a:pt x="299" y="44"/>
                  </a:cubicBezTo>
                  <a:cubicBezTo>
                    <a:pt x="268"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59"/>
            <p:cNvSpPr/>
            <p:nvPr/>
          </p:nvSpPr>
          <p:spPr>
            <a:xfrm rot="-5400000">
              <a:off x="7925066" y="549284"/>
              <a:ext cx="153655" cy="150076"/>
            </a:xfrm>
            <a:custGeom>
              <a:rect b="b" l="l" r="r" t="t"/>
              <a:pathLst>
                <a:path extrusionOk="0" h="3858" w="3950">
                  <a:moveTo>
                    <a:pt x="201" y="1"/>
                  </a:moveTo>
                  <a:cubicBezTo>
                    <a:pt x="93" y="1"/>
                    <a:pt x="1" y="141"/>
                    <a:pt x="102" y="242"/>
                  </a:cubicBezTo>
                  <a:lnTo>
                    <a:pt x="3214" y="3375"/>
                  </a:lnTo>
                  <a:lnTo>
                    <a:pt x="3652" y="3814"/>
                  </a:lnTo>
                  <a:cubicBezTo>
                    <a:pt x="3682" y="3844"/>
                    <a:pt x="3716" y="3857"/>
                    <a:pt x="3749" y="3857"/>
                  </a:cubicBezTo>
                  <a:cubicBezTo>
                    <a:pt x="3857" y="3857"/>
                    <a:pt x="3950" y="3717"/>
                    <a:pt x="3849" y="3616"/>
                  </a:cubicBezTo>
                  <a:lnTo>
                    <a:pt x="737" y="483"/>
                  </a:lnTo>
                  <a:lnTo>
                    <a:pt x="299" y="44"/>
                  </a:lnTo>
                  <a:cubicBezTo>
                    <a:pt x="268" y="14"/>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59"/>
            <p:cNvSpPr/>
            <p:nvPr/>
          </p:nvSpPr>
          <p:spPr>
            <a:xfrm rot="-5400000">
              <a:off x="7868349" y="493462"/>
              <a:ext cx="191194" cy="186681"/>
            </a:xfrm>
            <a:custGeom>
              <a:rect b="b" l="l" r="r" t="t"/>
              <a:pathLst>
                <a:path extrusionOk="0" h="4799" w="4915">
                  <a:moveTo>
                    <a:pt x="202" y="1"/>
                  </a:moveTo>
                  <a:cubicBezTo>
                    <a:pt x="94" y="1"/>
                    <a:pt x="1" y="140"/>
                    <a:pt x="102" y="241"/>
                  </a:cubicBezTo>
                  <a:lnTo>
                    <a:pt x="4068" y="4208"/>
                  </a:lnTo>
                  <a:lnTo>
                    <a:pt x="4616" y="4756"/>
                  </a:lnTo>
                  <a:cubicBezTo>
                    <a:pt x="4647" y="4786"/>
                    <a:pt x="4681" y="4799"/>
                    <a:pt x="4714" y="4799"/>
                  </a:cubicBezTo>
                  <a:cubicBezTo>
                    <a:pt x="4822" y="4799"/>
                    <a:pt x="4914" y="4659"/>
                    <a:pt x="4813" y="4558"/>
                  </a:cubicBezTo>
                  <a:cubicBezTo>
                    <a:pt x="3499" y="3243"/>
                    <a:pt x="2184" y="1929"/>
                    <a:pt x="847" y="592"/>
                  </a:cubicBezTo>
                  <a:cubicBezTo>
                    <a:pt x="671" y="416"/>
                    <a:pt x="496" y="219"/>
                    <a:pt x="299" y="44"/>
                  </a:cubicBezTo>
                  <a:cubicBezTo>
                    <a:pt x="268" y="13"/>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59"/>
            <p:cNvSpPr/>
            <p:nvPr/>
          </p:nvSpPr>
          <p:spPr>
            <a:xfrm rot="-5400000">
              <a:off x="7823614" y="447871"/>
              <a:ext cx="205664" cy="202008"/>
            </a:xfrm>
            <a:custGeom>
              <a:rect b="b" l="l" r="r" t="t"/>
              <a:pathLst>
                <a:path extrusionOk="0" h="5193" w="5287">
                  <a:moveTo>
                    <a:pt x="202" y="0"/>
                  </a:moveTo>
                  <a:cubicBezTo>
                    <a:pt x="93" y="0"/>
                    <a:pt x="1" y="140"/>
                    <a:pt x="102" y="241"/>
                  </a:cubicBezTo>
                  <a:lnTo>
                    <a:pt x="4375" y="4536"/>
                  </a:lnTo>
                  <a:cubicBezTo>
                    <a:pt x="4572" y="4733"/>
                    <a:pt x="4791" y="4952"/>
                    <a:pt x="4989" y="5150"/>
                  </a:cubicBezTo>
                  <a:cubicBezTo>
                    <a:pt x="5019" y="5180"/>
                    <a:pt x="5053" y="5193"/>
                    <a:pt x="5086" y="5193"/>
                  </a:cubicBezTo>
                  <a:cubicBezTo>
                    <a:pt x="5194" y="5193"/>
                    <a:pt x="5287" y="5053"/>
                    <a:pt x="5186" y="4952"/>
                  </a:cubicBezTo>
                  <a:lnTo>
                    <a:pt x="913" y="657"/>
                  </a:lnTo>
                  <a:lnTo>
                    <a:pt x="299" y="43"/>
                  </a:lnTo>
                  <a:cubicBezTo>
                    <a:pt x="268" y="13"/>
                    <a:pt x="23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59"/>
            <p:cNvSpPr/>
            <p:nvPr/>
          </p:nvSpPr>
          <p:spPr>
            <a:xfrm rot="-5400000">
              <a:off x="7785979" y="410352"/>
              <a:ext cx="205781" cy="201930"/>
            </a:xfrm>
            <a:custGeom>
              <a:rect b="b" l="l" r="r" t="t"/>
              <a:pathLst>
                <a:path extrusionOk="0" h="5191" w="5290">
                  <a:moveTo>
                    <a:pt x="202" y="1"/>
                  </a:moveTo>
                  <a:cubicBezTo>
                    <a:pt x="94" y="1"/>
                    <a:pt x="1" y="140"/>
                    <a:pt x="102" y="241"/>
                  </a:cubicBezTo>
                  <a:lnTo>
                    <a:pt x="4375" y="4537"/>
                  </a:lnTo>
                  <a:cubicBezTo>
                    <a:pt x="4594" y="4734"/>
                    <a:pt x="4792" y="4931"/>
                    <a:pt x="4989" y="5150"/>
                  </a:cubicBezTo>
                  <a:cubicBezTo>
                    <a:pt x="5017" y="5179"/>
                    <a:pt x="5049" y="5191"/>
                    <a:pt x="5080" y="5191"/>
                  </a:cubicBezTo>
                  <a:cubicBezTo>
                    <a:pt x="5191" y="5191"/>
                    <a:pt x="5289" y="5034"/>
                    <a:pt x="5186" y="4931"/>
                  </a:cubicBezTo>
                  <a:lnTo>
                    <a:pt x="913" y="658"/>
                  </a:lnTo>
                  <a:cubicBezTo>
                    <a:pt x="716" y="461"/>
                    <a:pt x="496" y="241"/>
                    <a:pt x="299" y="44"/>
                  </a:cubicBezTo>
                  <a:cubicBezTo>
                    <a:pt x="269"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59"/>
            <p:cNvSpPr/>
            <p:nvPr/>
          </p:nvSpPr>
          <p:spPr>
            <a:xfrm rot="-5400000">
              <a:off x="7955836" y="384309"/>
              <a:ext cx="207181" cy="595948"/>
            </a:xfrm>
            <a:custGeom>
              <a:rect b="b" l="l" r="r" t="t"/>
              <a:pathLst>
                <a:path extrusionOk="0" h="15320" w="5326">
                  <a:moveTo>
                    <a:pt x="4953" y="1"/>
                  </a:moveTo>
                  <a:cubicBezTo>
                    <a:pt x="4909" y="23"/>
                    <a:pt x="1184" y="2718"/>
                    <a:pt x="2367" y="7167"/>
                  </a:cubicBezTo>
                  <a:cubicBezTo>
                    <a:pt x="3485" y="11375"/>
                    <a:pt x="2477" y="12405"/>
                    <a:pt x="0" y="14859"/>
                  </a:cubicBezTo>
                  <a:lnTo>
                    <a:pt x="483" y="15320"/>
                  </a:lnTo>
                  <a:cubicBezTo>
                    <a:pt x="3156" y="12668"/>
                    <a:pt x="4186" y="11397"/>
                    <a:pt x="3003" y="6992"/>
                  </a:cubicBezTo>
                  <a:cubicBezTo>
                    <a:pt x="1951" y="3003"/>
                    <a:pt x="5194" y="636"/>
                    <a:pt x="5326" y="549"/>
                  </a:cubicBezTo>
                  <a:lnTo>
                    <a:pt x="49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59"/>
            <p:cNvSpPr/>
            <p:nvPr/>
          </p:nvSpPr>
          <p:spPr>
            <a:xfrm rot="-5400000">
              <a:off x="7761452" y="578692"/>
              <a:ext cx="595948" cy="207181"/>
            </a:xfrm>
            <a:custGeom>
              <a:rect b="b" l="l" r="r" t="t"/>
              <a:pathLst>
                <a:path extrusionOk="0" h="5326" w="15320">
                  <a:moveTo>
                    <a:pt x="14793" y="1"/>
                  </a:moveTo>
                  <a:cubicBezTo>
                    <a:pt x="14699" y="132"/>
                    <a:pt x="12942" y="2541"/>
                    <a:pt x="9923" y="2541"/>
                  </a:cubicBezTo>
                  <a:cubicBezTo>
                    <a:pt x="9425" y="2541"/>
                    <a:pt x="8893" y="2476"/>
                    <a:pt x="8328" y="2324"/>
                  </a:cubicBezTo>
                  <a:cubicBezTo>
                    <a:pt x="7118" y="2004"/>
                    <a:pt x="6146" y="1851"/>
                    <a:pt x="5317" y="1851"/>
                  </a:cubicBezTo>
                  <a:cubicBezTo>
                    <a:pt x="3129" y="1851"/>
                    <a:pt x="1940" y="2921"/>
                    <a:pt x="1" y="4844"/>
                  </a:cubicBezTo>
                  <a:lnTo>
                    <a:pt x="461" y="5326"/>
                  </a:lnTo>
                  <a:cubicBezTo>
                    <a:pt x="2262" y="3541"/>
                    <a:pt x="3286" y="2509"/>
                    <a:pt x="5330" y="2509"/>
                  </a:cubicBezTo>
                  <a:cubicBezTo>
                    <a:pt x="6096" y="2509"/>
                    <a:pt x="7006" y="2654"/>
                    <a:pt x="8153" y="2959"/>
                  </a:cubicBezTo>
                  <a:cubicBezTo>
                    <a:pt x="8766" y="3122"/>
                    <a:pt x="9345" y="3192"/>
                    <a:pt x="9888" y="3192"/>
                  </a:cubicBezTo>
                  <a:cubicBezTo>
                    <a:pt x="13293" y="3192"/>
                    <a:pt x="15300" y="433"/>
                    <a:pt x="15319" y="395"/>
                  </a:cubicBezTo>
                  <a:lnTo>
                    <a:pt x="147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837" name="Google Shape;1837;p59" title="logo.png"/>
          <p:cNvPicPr preferRelativeResize="0"/>
          <p:nvPr/>
        </p:nvPicPr>
        <p:blipFill>
          <a:blip r:embed="rId3">
            <a:alphaModFix/>
          </a:blip>
          <a:stretch>
            <a:fillRect/>
          </a:stretch>
        </p:blipFill>
        <p:spPr>
          <a:xfrm>
            <a:off x="6711825" y="4716000"/>
            <a:ext cx="2432174" cy="427500"/>
          </a:xfrm>
          <a:prstGeom prst="rect">
            <a:avLst/>
          </a:prstGeom>
          <a:noFill/>
          <a:ln>
            <a:noFill/>
          </a:ln>
        </p:spPr>
      </p:pic>
      <p:grpSp>
        <p:nvGrpSpPr>
          <p:cNvPr id="1838" name="Google Shape;1838;p59"/>
          <p:cNvGrpSpPr/>
          <p:nvPr/>
        </p:nvGrpSpPr>
        <p:grpSpPr>
          <a:xfrm>
            <a:off x="3175783" y="1328255"/>
            <a:ext cx="280914" cy="317814"/>
            <a:chOff x="1873121" y="2260180"/>
            <a:chExt cx="280914" cy="317814"/>
          </a:xfrm>
        </p:grpSpPr>
        <p:sp>
          <p:nvSpPr>
            <p:cNvPr id="1839" name="Google Shape;1839;p59"/>
            <p:cNvSpPr/>
            <p:nvPr/>
          </p:nvSpPr>
          <p:spPr>
            <a:xfrm>
              <a:off x="1873121" y="2260180"/>
              <a:ext cx="43937" cy="299377"/>
            </a:xfrm>
            <a:custGeom>
              <a:rect b="b" l="l" r="r" t="t"/>
              <a:pathLst>
                <a:path extrusionOk="0" h="8122" w="1192">
                  <a:moveTo>
                    <a:pt x="0" y="1"/>
                  </a:moveTo>
                  <a:lnTo>
                    <a:pt x="0" y="8121"/>
                  </a:lnTo>
                  <a:lnTo>
                    <a:pt x="1024" y="7597"/>
                  </a:lnTo>
                  <a:lnTo>
                    <a:pt x="1191" y="3811"/>
                  </a:lnTo>
                  <a:lnTo>
                    <a:pt x="10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59"/>
            <p:cNvSpPr/>
            <p:nvPr/>
          </p:nvSpPr>
          <p:spPr>
            <a:xfrm>
              <a:off x="1910866" y="2260180"/>
              <a:ext cx="128199" cy="287066"/>
            </a:xfrm>
            <a:custGeom>
              <a:rect b="b" l="l" r="r" t="t"/>
              <a:pathLst>
                <a:path extrusionOk="0" h="7788" w="3478">
                  <a:moveTo>
                    <a:pt x="0" y="1"/>
                  </a:moveTo>
                  <a:lnTo>
                    <a:pt x="0" y="7597"/>
                  </a:lnTo>
                  <a:lnTo>
                    <a:pt x="1644" y="7788"/>
                  </a:lnTo>
                  <a:lnTo>
                    <a:pt x="3311" y="7597"/>
                  </a:lnTo>
                  <a:lnTo>
                    <a:pt x="3477" y="3882"/>
                  </a:lnTo>
                  <a:lnTo>
                    <a:pt x="331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59"/>
            <p:cNvSpPr/>
            <p:nvPr/>
          </p:nvSpPr>
          <p:spPr>
            <a:xfrm>
              <a:off x="2032876" y="2260180"/>
              <a:ext cx="121159" cy="287066"/>
            </a:xfrm>
            <a:custGeom>
              <a:rect b="b" l="l" r="r" t="t"/>
              <a:pathLst>
                <a:path extrusionOk="0" h="7788" w="3287">
                  <a:moveTo>
                    <a:pt x="1" y="1"/>
                  </a:moveTo>
                  <a:lnTo>
                    <a:pt x="1" y="7597"/>
                  </a:lnTo>
                  <a:lnTo>
                    <a:pt x="1739" y="7788"/>
                  </a:lnTo>
                  <a:lnTo>
                    <a:pt x="3287" y="7597"/>
                  </a:lnTo>
                  <a:lnTo>
                    <a:pt x="328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59"/>
            <p:cNvSpPr/>
            <p:nvPr/>
          </p:nvSpPr>
          <p:spPr>
            <a:xfrm>
              <a:off x="1873121" y="2540213"/>
              <a:ext cx="168561" cy="37781"/>
            </a:xfrm>
            <a:custGeom>
              <a:rect b="b" l="l" r="r" t="t"/>
              <a:pathLst>
                <a:path extrusionOk="0" h="1025" w="4573">
                  <a:moveTo>
                    <a:pt x="524" y="0"/>
                  </a:moveTo>
                  <a:cubicBezTo>
                    <a:pt x="238" y="0"/>
                    <a:pt x="0" y="239"/>
                    <a:pt x="0" y="524"/>
                  </a:cubicBezTo>
                  <a:cubicBezTo>
                    <a:pt x="0" y="810"/>
                    <a:pt x="238" y="1024"/>
                    <a:pt x="524" y="1024"/>
                  </a:cubicBezTo>
                  <a:lnTo>
                    <a:pt x="4335" y="1024"/>
                  </a:lnTo>
                  <a:lnTo>
                    <a:pt x="4573" y="524"/>
                  </a:lnTo>
                  <a:lnTo>
                    <a:pt x="433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59"/>
            <p:cNvSpPr/>
            <p:nvPr/>
          </p:nvSpPr>
          <p:spPr>
            <a:xfrm>
              <a:off x="2032876" y="2540213"/>
              <a:ext cx="121159" cy="37781"/>
            </a:xfrm>
            <a:custGeom>
              <a:rect b="b" l="l" r="r" t="t"/>
              <a:pathLst>
                <a:path extrusionOk="0" h="1025" w="3287">
                  <a:moveTo>
                    <a:pt x="1" y="0"/>
                  </a:moveTo>
                  <a:lnTo>
                    <a:pt x="1" y="1024"/>
                  </a:lnTo>
                  <a:lnTo>
                    <a:pt x="3287" y="1024"/>
                  </a:lnTo>
                  <a:lnTo>
                    <a:pt x="328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59"/>
            <p:cNvSpPr/>
            <p:nvPr/>
          </p:nvSpPr>
          <p:spPr>
            <a:xfrm>
              <a:off x="1985473" y="2310237"/>
              <a:ext cx="53594" cy="69371"/>
            </a:xfrm>
            <a:custGeom>
              <a:rect b="b" l="l" r="r" t="t"/>
              <a:pathLst>
                <a:path extrusionOk="0" h="1882" w="1454">
                  <a:moveTo>
                    <a:pt x="929" y="0"/>
                  </a:moveTo>
                  <a:lnTo>
                    <a:pt x="525" y="167"/>
                  </a:lnTo>
                  <a:cubicBezTo>
                    <a:pt x="525" y="595"/>
                    <a:pt x="72" y="714"/>
                    <a:pt x="1" y="762"/>
                  </a:cubicBezTo>
                  <a:lnTo>
                    <a:pt x="1" y="1691"/>
                  </a:lnTo>
                  <a:lnTo>
                    <a:pt x="525" y="1881"/>
                  </a:lnTo>
                  <a:lnTo>
                    <a:pt x="1287" y="1691"/>
                  </a:lnTo>
                  <a:lnTo>
                    <a:pt x="1453" y="953"/>
                  </a:lnTo>
                  <a:lnTo>
                    <a:pt x="1287" y="167"/>
                  </a:lnTo>
                  <a:lnTo>
                    <a:pt x="92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59"/>
            <p:cNvSpPr/>
            <p:nvPr/>
          </p:nvSpPr>
          <p:spPr>
            <a:xfrm>
              <a:off x="2032876" y="2306698"/>
              <a:ext cx="46554" cy="72909"/>
            </a:xfrm>
            <a:custGeom>
              <a:rect b="b" l="l" r="r" t="t"/>
              <a:pathLst>
                <a:path extrusionOk="0" h="1978" w="1263">
                  <a:moveTo>
                    <a:pt x="429" y="1"/>
                  </a:moveTo>
                  <a:lnTo>
                    <a:pt x="1" y="263"/>
                  </a:lnTo>
                  <a:lnTo>
                    <a:pt x="1" y="1787"/>
                  </a:lnTo>
                  <a:lnTo>
                    <a:pt x="524" y="1977"/>
                  </a:lnTo>
                  <a:lnTo>
                    <a:pt x="1263" y="1787"/>
                  </a:lnTo>
                  <a:lnTo>
                    <a:pt x="1263" y="858"/>
                  </a:lnTo>
                  <a:cubicBezTo>
                    <a:pt x="1191" y="810"/>
                    <a:pt x="763" y="691"/>
                    <a:pt x="763" y="263"/>
                  </a:cubicBezTo>
                  <a:lnTo>
                    <a:pt x="42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59"/>
            <p:cNvSpPr/>
            <p:nvPr/>
          </p:nvSpPr>
          <p:spPr>
            <a:xfrm>
              <a:off x="1985473" y="2372532"/>
              <a:ext cx="53594" cy="43052"/>
            </a:xfrm>
            <a:custGeom>
              <a:rect b="b" l="l" r="r" t="t"/>
              <a:pathLst>
                <a:path extrusionOk="0" h="1168" w="1454">
                  <a:moveTo>
                    <a:pt x="1" y="1"/>
                  </a:moveTo>
                  <a:lnTo>
                    <a:pt x="1" y="1001"/>
                  </a:lnTo>
                  <a:lnTo>
                    <a:pt x="739" y="1168"/>
                  </a:lnTo>
                  <a:lnTo>
                    <a:pt x="1287" y="1001"/>
                  </a:lnTo>
                  <a:lnTo>
                    <a:pt x="1453" y="501"/>
                  </a:lnTo>
                  <a:lnTo>
                    <a:pt x="1287"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59"/>
            <p:cNvSpPr/>
            <p:nvPr/>
          </p:nvSpPr>
          <p:spPr>
            <a:xfrm>
              <a:off x="2032876" y="2372532"/>
              <a:ext cx="46554" cy="43052"/>
            </a:xfrm>
            <a:custGeom>
              <a:rect b="b" l="l" r="r" t="t"/>
              <a:pathLst>
                <a:path extrusionOk="0" h="1168" w="1263">
                  <a:moveTo>
                    <a:pt x="1" y="1"/>
                  </a:moveTo>
                  <a:lnTo>
                    <a:pt x="1" y="1001"/>
                  </a:lnTo>
                  <a:lnTo>
                    <a:pt x="620" y="1168"/>
                  </a:lnTo>
                  <a:lnTo>
                    <a:pt x="1263" y="1001"/>
                  </a:lnTo>
                  <a:lnTo>
                    <a:pt x="1263"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59"/>
            <p:cNvSpPr/>
            <p:nvPr/>
          </p:nvSpPr>
          <p:spPr>
            <a:xfrm>
              <a:off x="1985473" y="2409430"/>
              <a:ext cx="53594" cy="19315"/>
            </a:xfrm>
            <a:custGeom>
              <a:rect b="b" l="l" r="r" t="t"/>
              <a:pathLst>
                <a:path extrusionOk="0" h="524" w="1454">
                  <a:moveTo>
                    <a:pt x="1" y="0"/>
                  </a:moveTo>
                  <a:lnTo>
                    <a:pt x="1" y="524"/>
                  </a:lnTo>
                  <a:lnTo>
                    <a:pt x="1287" y="524"/>
                  </a:lnTo>
                  <a:lnTo>
                    <a:pt x="1453" y="262"/>
                  </a:lnTo>
                  <a:lnTo>
                    <a:pt x="1287"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59"/>
            <p:cNvSpPr/>
            <p:nvPr/>
          </p:nvSpPr>
          <p:spPr>
            <a:xfrm>
              <a:off x="2032876" y="2409430"/>
              <a:ext cx="46554" cy="19315"/>
            </a:xfrm>
            <a:custGeom>
              <a:rect b="b" l="l" r="r" t="t"/>
              <a:pathLst>
                <a:path extrusionOk="0" h="524" w="1263">
                  <a:moveTo>
                    <a:pt x="1" y="0"/>
                  </a:moveTo>
                  <a:lnTo>
                    <a:pt x="1" y="524"/>
                  </a:lnTo>
                  <a:lnTo>
                    <a:pt x="1263" y="524"/>
                  </a:lnTo>
                  <a:lnTo>
                    <a:pt x="1263"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59"/>
            <p:cNvSpPr/>
            <p:nvPr/>
          </p:nvSpPr>
          <p:spPr>
            <a:xfrm>
              <a:off x="1957385" y="2447175"/>
              <a:ext cx="81682" cy="18467"/>
            </a:xfrm>
            <a:custGeom>
              <a:rect b="b" l="l" r="r" t="t"/>
              <a:pathLst>
                <a:path extrusionOk="0" h="501" w="2216">
                  <a:moveTo>
                    <a:pt x="1" y="0"/>
                  </a:moveTo>
                  <a:lnTo>
                    <a:pt x="1" y="500"/>
                  </a:lnTo>
                  <a:lnTo>
                    <a:pt x="2049" y="500"/>
                  </a:lnTo>
                  <a:lnTo>
                    <a:pt x="2215" y="262"/>
                  </a:lnTo>
                  <a:lnTo>
                    <a:pt x="204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59"/>
            <p:cNvSpPr/>
            <p:nvPr/>
          </p:nvSpPr>
          <p:spPr>
            <a:xfrm>
              <a:off x="1957385" y="2484921"/>
              <a:ext cx="81682" cy="18467"/>
            </a:xfrm>
            <a:custGeom>
              <a:rect b="b" l="l" r="r" t="t"/>
              <a:pathLst>
                <a:path extrusionOk="0" h="501" w="2216">
                  <a:moveTo>
                    <a:pt x="1" y="0"/>
                  </a:moveTo>
                  <a:lnTo>
                    <a:pt x="1" y="500"/>
                  </a:lnTo>
                  <a:lnTo>
                    <a:pt x="2049" y="500"/>
                  </a:lnTo>
                  <a:lnTo>
                    <a:pt x="2215" y="238"/>
                  </a:lnTo>
                  <a:lnTo>
                    <a:pt x="204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59"/>
            <p:cNvSpPr/>
            <p:nvPr/>
          </p:nvSpPr>
          <p:spPr>
            <a:xfrm>
              <a:off x="2032876" y="2447175"/>
              <a:ext cx="74642" cy="18467"/>
            </a:xfrm>
            <a:custGeom>
              <a:rect b="b" l="l" r="r" t="t"/>
              <a:pathLst>
                <a:path extrusionOk="0" h="501" w="2025">
                  <a:moveTo>
                    <a:pt x="1" y="0"/>
                  </a:moveTo>
                  <a:lnTo>
                    <a:pt x="1" y="500"/>
                  </a:lnTo>
                  <a:lnTo>
                    <a:pt x="2025" y="500"/>
                  </a:lnTo>
                  <a:lnTo>
                    <a:pt x="202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59"/>
            <p:cNvSpPr/>
            <p:nvPr/>
          </p:nvSpPr>
          <p:spPr>
            <a:xfrm>
              <a:off x="2032876" y="2484921"/>
              <a:ext cx="74642" cy="18467"/>
            </a:xfrm>
            <a:custGeom>
              <a:rect b="b" l="l" r="r" t="t"/>
              <a:pathLst>
                <a:path extrusionOk="0" h="501" w="2025">
                  <a:moveTo>
                    <a:pt x="1" y="0"/>
                  </a:moveTo>
                  <a:lnTo>
                    <a:pt x="1" y="500"/>
                  </a:lnTo>
                  <a:lnTo>
                    <a:pt x="2025" y="500"/>
                  </a:lnTo>
                  <a:lnTo>
                    <a:pt x="202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59"/>
            <p:cNvSpPr/>
            <p:nvPr/>
          </p:nvSpPr>
          <p:spPr>
            <a:xfrm>
              <a:off x="1985473" y="2297041"/>
              <a:ext cx="53594" cy="19351"/>
            </a:xfrm>
            <a:custGeom>
              <a:rect b="b" l="l" r="r" t="t"/>
              <a:pathLst>
                <a:path extrusionOk="0" h="525" w="1454">
                  <a:moveTo>
                    <a:pt x="1" y="1"/>
                  </a:moveTo>
                  <a:lnTo>
                    <a:pt x="1" y="525"/>
                  </a:lnTo>
                  <a:lnTo>
                    <a:pt x="1287" y="525"/>
                  </a:lnTo>
                  <a:lnTo>
                    <a:pt x="1453" y="263"/>
                  </a:lnTo>
                  <a:lnTo>
                    <a:pt x="128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59"/>
            <p:cNvSpPr/>
            <p:nvPr/>
          </p:nvSpPr>
          <p:spPr>
            <a:xfrm>
              <a:off x="2032876" y="2297041"/>
              <a:ext cx="46554" cy="19351"/>
            </a:xfrm>
            <a:custGeom>
              <a:rect b="b" l="l" r="r" t="t"/>
              <a:pathLst>
                <a:path extrusionOk="0" h="525" w="1263">
                  <a:moveTo>
                    <a:pt x="1" y="1"/>
                  </a:moveTo>
                  <a:lnTo>
                    <a:pt x="1" y="525"/>
                  </a:lnTo>
                  <a:lnTo>
                    <a:pt x="1263" y="525"/>
                  </a:lnTo>
                  <a:lnTo>
                    <a:pt x="126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6" name="Google Shape;1856;p59"/>
          <p:cNvGrpSpPr/>
          <p:nvPr/>
        </p:nvGrpSpPr>
        <p:grpSpPr>
          <a:xfrm>
            <a:off x="1002264" y="1328261"/>
            <a:ext cx="294111" cy="294113"/>
            <a:chOff x="1165576" y="2908011"/>
            <a:chExt cx="294111" cy="294113"/>
          </a:xfrm>
        </p:grpSpPr>
        <p:sp>
          <p:nvSpPr>
            <p:cNvPr id="1857" name="Google Shape;1857;p59"/>
            <p:cNvSpPr/>
            <p:nvPr/>
          </p:nvSpPr>
          <p:spPr>
            <a:xfrm>
              <a:off x="1384161" y="2977347"/>
              <a:ext cx="75526" cy="49208"/>
            </a:xfrm>
            <a:custGeom>
              <a:rect b="b" l="l" r="r" t="t"/>
              <a:pathLst>
                <a:path extrusionOk="0" h="1335" w="2049">
                  <a:moveTo>
                    <a:pt x="167" y="1"/>
                  </a:moveTo>
                  <a:lnTo>
                    <a:pt x="1" y="596"/>
                  </a:lnTo>
                  <a:lnTo>
                    <a:pt x="167" y="1168"/>
                  </a:lnTo>
                  <a:lnTo>
                    <a:pt x="1096" y="1335"/>
                  </a:lnTo>
                  <a:lnTo>
                    <a:pt x="2049" y="1168"/>
                  </a:lnTo>
                  <a:lnTo>
                    <a:pt x="204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59"/>
            <p:cNvSpPr/>
            <p:nvPr/>
          </p:nvSpPr>
          <p:spPr>
            <a:xfrm>
              <a:off x="1165576" y="2977347"/>
              <a:ext cx="74678" cy="49208"/>
            </a:xfrm>
            <a:custGeom>
              <a:rect b="b" l="l" r="r" t="t"/>
              <a:pathLst>
                <a:path extrusionOk="0" h="1335" w="2026">
                  <a:moveTo>
                    <a:pt x="1" y="1"/>
                  </a:moveTo>
                  <a:lnTo>
                    <a:pt x="1" y="1168"/>
                  </a:lnTo>
                  <a:lnTo>
                    <a:pt x="930" y="1335"/>
                  </a:lnTo>
                  <a:lnTo>
                    <a:pt x="1882" y="1168"/>
                  </a:lnTo>
                  <a:lnTo>
                    <a:pt x="2025" y="596"/>
                  </a:lnTo>
                  <a:lnTo>
                    <a:pt x="188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59"/>
            <p:cNvSpPr/>
            <p:nvPr/>
          </p:nvSpPr>
          <p:spPr>
            <a:xfrm>
              <a:off x="1384161" y="3020364"/>
              <a:ext cx="75526" cy="152785"/>
            </a:xfrm>
            <a:custGeom>
              <a:rect b="b" l="l" r="r" t="t"/>
              <a:pathLst>
                <a:path extrusionOk="0" h="4145" w="2049">
                  <a:moveTo>
                    <a:pt x="167" y="1"/>
                  </a:moveTo>
                  <a:lnTo>
                    <a:pt x="1" y="2001"/>
                  </a:lnTo>
                  <a:lnTo>
                    <a:pt x="167" y="4002"/>
                  </a:lnTo>
                  <a:lnTo>
                    <a:pt x="1096" y="4145"/>
                  </a:lnTo>
                  <a:lnTo>
                    <a:pt x="2049" y="4002"/>
                  </a:lnTo>
                  <a:lnTo>
                    <a:pt x="2049"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59"/>
            <p:cNvSpPr/>
            <p:nvPr/>
          </p:nvSpPr>
          <p:spPr>
            <a:xfrm>
              <a:off x="1165576" y="3020364"/>
              <a:ext cx="74678" cy="152785"/>
            </a:xfrm>
            <a:custGeom>
              <a:rect b="b" l="l" r="r" t="t"/>
              <a:pathLst>
                <a:path extrusionOk="0" h="4145" w="2026">
                  <a:moveTo>
                    <a:pt x="1" y="1"/>
                  </a:moveTo>
                  <a:lnTo>
                    <a:pt x="1" y="4002"/>
                  </a:lnTo>
                  <a:lnTo>
                    <a:pt x="1025" y="4145"/>
                  </a:lnTo>
                  <a:lnTo>
                    <a:pt x="1882" y="4002"/>
                  </a:lnTo>
                  <a:lnTo>
                    <a:pt x="2025" y="1882"/>
                  </a:lnTo>
                  <a:lnTo>
                    <a:pt x="1882"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59"/>
            <p:cNvSpPr/>
            <p:nvPr/>
          </p:nvSpPr>
          <p:spPr>
            <a:xfrm>
              <a:off x="1234949" y="2908011"/>
              <a:ext cx="83414" cy="265134"/>
            </a:xfrm>
            <a:custGeom>
              <a:rect b="b" l="l" r="r" t="t"/>
              <a:pathLst>
                <a:path extrusionOk="0" h="7193" w="2263">
                  <a:moveTo>
                    <a:pt x="0" y="1"/>
                  </a:moveTo>
                  <a:lnTo>
                    <a:pt x="0" y="7050"/>
                  </a:lnTo>
                  <a:lnTo>
                    <a:pt x="643" y="7193"/>
                  </a:lnTo>
                  <a:lnTo>
                    <a:pt x="1405" y="7050"/>
                  </a:lnTo>
                  <a:lnTo>
                    <a:pt x="2096" y="5168"/>
                  </a:lnTo>
                  <a:lnTo>
                    <a:pt x="2263" y="2096"/>
                  </a:lnTo>
                  <a:lnTo>
                    <a:pt x="209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59"/>
            <p:cNvSpPr/>
            <p:nvPr/>
          </p:nvSpPr>
          <p:spPr>
            <a:xfrm>
              <a:off x="1312172" y="2908011"/>
              <a:ext cx="78180" cy="265134"/>
            </a:xfrm>
            <a:custGeom>
              <a:rect b="b" l="l" r="r" t="t"/>
              <a:pathLst>
                <a:path extrusionOk="0" h="7193" w="2121">
                  <a:moveTo>
                    <a:pt x="1" y="1"/>
                  </a:moveTo>
                  <a:lnTo>
                    <a:pt x="1" y="5168"/>
                  </a:lnTo>
                  <a:lnTo>
                    <a:pt x="715" y="7050"/>
                  </a:lnTo>
                  <a:lnTo>
                    <a:pt x="1430" y="7193"/>
                  </a:lnTo>
                  <a:lnTo>
                    <a:pt x="2120" y="7050"/>
                  </a:lnTo>
                  <a:lnTo>
                    <a:pt x="212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59"/>
            <p:cNvSpPr/>
            <p:nvPr/>
          </p:nvSpPr>
          <p:spPr>
            <a:xfrm>
              <a:off x="1191932" y="3046719"/>
              <a:ext cx="16698" cy="16698"/>
            </a:xfrm>
            <a:custGeom>
              <a:rect b="b" l="l" r="r" t="t"/>
              <a:pathLst>
                <a:path extrusionOk="0" h="453" w="453">
                  <a:moveTo>
                    <a:pt x="0" y="0"/>
                  </a:moveTo>
                  <a:lnTo>
                    <a:pt x="0" y="453"/>
                  </a:lnTo>
                  <a:lnTo>
                    <a:pt x="453" y="453"/>
                  </a:lnTo>
                  <a:lnTo>
                    <a:pt x="45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59"/>
            <p:cNvSpPr/>
            <p:nvPr/>
          </p:nvSpPr>
          <p:spPr>
            <a:xfrm>
              <a:off x="1191932" y="3080963"/>
              <a:ext cx="16698" cy="17582"/>
            </a:xfrm>
            <a:custGeom>
              <a:rect b="b" l="l" r="r" t="t"/>
              <a:pathLst>
                <a:path extrusionOk="0" h="477" w="453">
                  <a:moveTo>
                    <a:pt x="0" y="0"/>
                  </a:moveTo>
                  <a:lnTo>
                    <a:pt x="0" y="476"/>
                  </a:lnTo>
                  <a:lnTo>
                    <a:pt x="453" y="476"/>
                  </a:lnTo>
                  <a:lnTo>
                    <a:pt x="45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59"/>
            <p:cNvSpPr/>
            <p:nvPr/>
          </p:nvSpPr>
          <p:spPr>
            <a:xfrm>
              <a:off x="1191932" y="3115170"/>
              <a:ext cx="16698" cy="17619"/>
            </a:xfrm>
            <a:custGeom>
              <a:rect b="b" l="l" r="r" t="t"/>
              <a:pathLst>
                <a:path extrusionOk="0" h="478" w="453">
                  <a:moveTo>
                    <a:pt x="0" y="1"/>
                  </a:moveTo>
                  <a:lnTo>
                    <a:pt x="0" y="477"/>
                  </a:lnTo>
                  <a:lnTo>
                    <a:pt x="453" y="477"/>
                  </a:lnTo>
                  <a:lnTo>
                    <a:pt x="45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59"/>
            <p:cNvSpPr/>
            <p:nvPr/>
          </p:nvSpPr>
          <p:spPr>
            <a:xfrm>
              <a:off x="1415751" y="3046719"/>
              <a:ext cx="17619" cy="16698"/>
            </a:xfrm>
            <a:custGeom>
              <a:rect b="b" l="l" r="r" t="t"/>
              <a:pathLst>
                <a:path extrusionOk="0" h="453" w="478">
                  <a:moveTo>
                    <a:pt x="1" y="0"/>
                  </a:moveTo>
                  <a:lnTo>
                    <a:pt x="1" y="453"/>
                  </a:lnTo>
                  <a:lnTo>
                    <a:pt x="477" y="453"/>
                  </a:lnTo>
                  <a:lnTo>
                    <a:pt x="477"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59"/>
            <p:cNvSpPr/>
            <p:nvPr/>
          </p:nvSpPr>
          <p:spPr>
            <a:xfrm>
              <a:off x="1415751" y="3080963"/>
              <a:ext cx="17619" cy="17582"/>
            </a:xfrm>
            <a:custGeom>
              <a:rect b="b" l="l" r="r" t="t"/>
              <a:pathLst>
                <a:path extrusionOk="0" h="477" w="478">
                  <a:moveTo>
                    <a:pt x="1" y="0"/>
                  </a:moveTo>
                  <a:lnTo>
                    <a:pt x="1" y="476"/>
                  </a:lnTo>
                  <a:lnTo>
                    <a:pt x="477" y="476"/>
                  </a:lnTo>
                  <a:lnTo>
                    <a:pt x="477"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59"/>
            <p:cNvSpPr/>
            <p:nvPr/>
          </p:nvSpPr>
          <p:spPr>
            <a:xfrm>
              <a:off x="1415751" y="3115170"/>
              <a:ext cx="17619" cy="17619"/>
            </a:xfrm>
            <a:custGeom>
              <a:rect b="b" l="l" r="r" t="t"/>
              <a:pathLst>
                <a:path extrusionOk="0" h="478" w="478">
                  <a:moveTo>
                    <a:pt x="1" y="1"/>
                  </a:moveTo>
                  <a:lnTo>
                    <a:pt x="1" y="477"/>
                  </a:lnTo>
                  <a:lnTo>
                    <a:pt x="477" y="477"/>
                  </a:lnTo>
                  <a:lnTo>
                    <a:pt x="47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59"/>
            <p:cNvSpPr/>
            <p:nvPr/>
          </p:nvSpPr>
          <p:spPr>
            <a:xfrm>
              <a:off x="1269155" y="3029173"/>
              <a:ext cx="17619" cy="17582"/>
            </a:xfrm>
            <a:custGeom>
              <a:rect b="b" l="l" r="r" t="t"/>
              <a:pathLst>
                <a:path extrusionOk="0" h="477" w="478">
                  <a:moveTo>
                    <a:pt x="1" y="0"/>
                  </a:moveTo>
                  <a:lnTo>
                    <a:pt x="1" y="476"/>
                  </a:lnTo>
                  <a:lnTo>
                    <a:pt x="477" y="476"/>
                  </a:lnTo>
                  <a:lnTo>
                    <a:pt x="477"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59"/>
            <p:cNvSpPr/>
            <p:nvPr/>
          </p:nvSpPr>
          <p:spPr>
            <a:xfrm>
              <a:off x="1338528" y="3029173"/>
              <a:ext cx="17582" cy="17582"/>
            </a:xfrm>
            <a:custGeom>
              <a:rect b="b" l="l" r="r" t="t"/>
              <a:pathLst>
                <a:path extrusionOk="0" h="477" w="477">
                  <a:moveTo>
                    <a:pt x="0" y="0"/>
                  </a:moveTo>
                  <a:lnTo>
                    <a:pt x="0" y="476"/>
                  </a:lnTo>
                  <a:lnTo>
                    <a:pt x="477" y="476"/>
                  </a:lnTo>
                  <a:lnTo>
                    <a:pt x="477"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59"/>
            <p:cNvSpPr/>
            <p:nvPr/>
          </p:nvSpPr>
          <p:spPr>
            <a:xfrm>
              <a:off x="1269155" y="3063380"/>
              <a:ext cx="17619" cy="17619"/>
            </a:xfrm>
            <a:custGeom>
              <a:rect b="b" l="l" r="r" t="t"/>
              <a:pathLst>
                <a:path extrusionOk="0" h="478" w="478">
                  <a:moveTo>
                    <a:pt x="1" y="1"/>
                  </a:moveTo>
                  <a:lnTo>
                    <a:pt x="1" y="477"/>
                  </a:lnTo>
                  <a:lnTo>
                    <a:pt x="477" y="477"/>
                  </a:lnTo>
                  <a:lnTo>
                    <a:pt x="47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59"/>
            <p:cNvSpPr/>
            <p:nvPr/>
          </p:nvSpPr>
          <p:spPr>
            <a:xfrm>
              <a:off x="1338528" y="3063380"/>
              <a:ext cx="17582" cy="17619"/>
            </a:xfrm>
            <a:custGeom>
              <a:rect b="b" l="l" r="r" t="t"/>
              <a:pathLst>
                <a:path extrusionOk="0" h="478" w="477">
                  <a:moveTo>
                    <a:pt x="0" y="1"/>
                  </a:moveTo>
                  <a:lnTo>
                    <a:pt x="0" y="477"/>
                  </a:lnTo>
                  <a:lnTo>
                    <a:pt x="477" y="477"/>
                  </a:lnTo>
                  <a:lnTo>
                    <a:pt x="47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59"/>
            <p:cNvSpPr/>
            <p:nvPr/>
          </p:nvSpPr>
          <p:spPr>
            <a:xfrm>
              <a:off x="1286738" y="2943140"/>
              <a:ext cx="31626" cy="68486"/>
            </a:xfrm>
            <a:custGeom>
              <a:rect b="b" l="l" r="r" t="t"/>
              <a:pathLst>
                <a:path extrusionOk="0" h="1858" w="858">
                  <a:moveTo>
                    <a:pt x="691" y="0"/>
                  </a:moveTo>
                  <a:cubicBezTo>
                    <a:pt x="310" y="0"/>
                    <a:pt x="0" y="310"/>
                    <a:pt x="0" y="691"/>
                  </a:cubicBezTo>
                  <a:cubicBezTo>
                    <a:pt x="0" y="1000"/>
                    <a:pt x="191" y="1262"/>
                    <a:pt x="477" y="1358"/>
                  </a:cubicBezTo>
                  <a:lnTo>
                    <a:pt x="477" y="1858"/>
                  </a:lnTo>
                  <a:lnTo>
                    <a:pt x="691" y="1858"/>
                  </a:lnTo>
                  <a:lnTo>
                    <a:pt x="858" y="1310"/>
                  </a:lnTo>
                  <a:lnTo>
                    <a:pt x="691" y="929"/>
                  </a:lnTo>
                  <a:cubicBezTo>
                    <a:pt x="572" y="929"/>
                    <a:pt x="477" y="834"/>
                    <a:pt x="477" y="691"/>
                  </a:cubicBezTo>
                  <a:cubicBezTo>
                    <a:pt x="477" y="572"/>
                    <a:pt x="572" y="453"/>
                    <a:pt x="691" y="453"/>
                  </a:cubicBezTo>
                  <a:lnTo>
                    <a:pt x="858" y="238"/>
                  </a:lnTo>
                  <a:lnTo>
                    <a:pt x="691"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59"/>
            <p:cNvSpPr/>
            <p:nvPr/>
          </p:nvSpPr>
          <p:spPr>
            <a:xfrm>
              <a:off x="1312172" y="2943140"/>
              <a:ext cx="26392" cy="68486"/>
            </a:xfrm>
            <a:custGeom>
              <a:rect b="b" l="l" r="r" t="t"/>
              <a:pathLst>
                <a:path extrusionOk="0" h="1858" w="716">
                  <a:moveTo>
                    <a:pt x="1" y="0"/>
                  </a:moveTo>
                  <a:lnTo>
                    <a:pt x="1" y="453"/>
                  </a:lnTo>
                  <a:cubicBezTo>
                    <a:pt x="144" y="453"/>
                    <a:pt x="239" y="572"/>
                    <a:pt x="239" y="691"/>
                  </a:cubicBezTo>
                  <a:cubicBezTo>
                    <a:pt x="239" y="834"/>
                    <a:pt x="144" y="929"/>
                    <a:pt x="1" y="929"/>
                  </a:cubicBezTo>
                  <a:lnTo>
                    <a:pt x="1" y="1858"/>
                  </a:lnTo>
                  <a:lnTo>
                    <a:pt x="239" y="1858"/>
                  </a:lnTo>
                  <a:lnTo>
                    <a:pt x="239" y="1358"/>
                  </a:lnTo>
                  <a:cubicBezTo>
                    <a:pt x="525" y="1262"/>
                    <a:pt x="715" y="1000"/>
                    <a:pt x="715" y="691"/>
                  </a:cubicBezTo>
                  <a:cubicBezTo>
                    <a:pt x="715" y="310"/>
                    <a:pt x="406" y="0"/>
                    <a:pt x="1"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59"/>
            <p:cNvSpPr/>
            <p:nvPr/>
          </p:nvSpPr>
          <p:spPr>
            <a:xfrm>
              <a:off x="1304284" y="3029173"/>
              <a:ext cx="14081" cy="17582"/>
            </a:xfrm>
            <a:custGeom>
              <a:rect b="b" l="l" r="r" t="t"/>
              <a:pathLst>
                <a:path extrusionOk="0" h="477" w="382">
                  <a:moveTo>
                    <a:pt x="1" y="0"/>
                  </a:moveTo>
                  <a:lnTo>
                    <a:pt x="1" y="476"/>
                  </a:lnTo>
                  <a:lnTo>
                    <a:pt x="215" y="476"/>
                  </a:lnTo>
                  <a:lnTo>
                    <a:pt x="382" y="238"/>
                  </a:lnTo>
                  <a:lnTo>
                    <a:pt x="215"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59"/>
            <p:cNvSpPr/>
            <p:nvPr/>
          </p:nvSpPr>
          <p:spPr>
            <a:xfrm>
              <a:off x="1312172" y="3029173"/>
              <a:ext cx="8846" cy="17582"/>
            </a:xfrm>
            <a:custGeom>
              <a:rect b="b" l="l" r="r" t="t"/>
              <a:pathLst>
                <a:path extrusionOk="0" h="477" w="240">
                  <a:moveTo>
                    <a:pt x="1" y="0"/>
                  </a:moveTo>
                  <a:lnTo>
                    <a:pt x="1" y="476"/>
                  </a:lnTo>
                  <a:lnTo>
                    <a:pt x="239" y="476"/>
                  </a:lnTo>
                  <a:lnTo>
                    <a:pt x="239"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59"/>
            <p:cNvSpPr/>
            <p:nvPr/>
          </p:nvSpPr>
          <p:spPr>
            <a:xfrm>
              <a:off x="1304284" y="3063380"/>
              <a:ext cx="14081" cy="17619"/>
            </a:xfrm>
            <a:custGeom>
              <a:rect b="b" l="l" r="r" t="t"/>
              <a:pathLst>
                <a:path extrusionOk="0" h="478" w="382">
                  <a:moveTo>
                    <a:pt x="1" y="1"/>
                  </a:moveTo>
                  <a:lnTo>
                    <a:pt x="1" y="477"/>
                  </a:lnTo>
                  <a:lnTo>
                    <a:pt x="215" y="477"/>
                  </a:lnTo>
                  <a:lnTo>
                    <a:pt x="382" y="239"/>
                  </a:lnTo>
                  <a:lnTo>
                    <a:pt x="21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59"/>
            <p:cNvSpPr/>
            <p:nvPr/>
          </p:nvSpPr>
          <p:spPr>
            <a:xfrm>
              <a:off x="1312172" y="3063380"/>
              <a:ext cx="8846" cy="17619"/>
            </a:xfrm>
            <a:custGeom>
              <a:rect b="b" l="l" r="r" t="t"/>
              <a:pathLst>
                <a:path extrusionOk="0" h="478" w="240">
                  <a:moveTo>
                    <a:pt x="1" y="1"/>
                  </a:moveTo>
                  <a:lnTo>
                    <a:pt x="1" y="477"/>
                  </a:lnTo>
                  <a:lnTo>
                    <a:pt x="239" y="477"/>
                  </a:lnTo>
                  <a:lnTo>
                    <a:pt x="239"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59"/>
            <p:cNvSpPr/>
            <p:nvPr/>
          </p:nvSpPr>
          <p:spPr>
            <a:xfrm>
              <a:off x="1286738" y="3098509"/>
              <a:ext cx="31626" cy="74642"/>
            </a:xfrm>
            <a:custGeom>
              <a:rect b="b" l="l" r="r" t="t"/>
              <a:pathLst>
                <a:path extrusionOk="0" h="2025" w="858">
                  <a:moveTo>
                    <a:pt x="0" y="0"/>
                  </a:moveTo>
                  <a:lnTo>
                    <a:pt x="0" y="1882"/>
                  </a:lnTo>
                  <a:lnTo>
                    <a:pt x="310" y="2025"/>
                  </a:lnTo>
                  <a:lnTo>
                    <a:pt x="691" y="1882"/>
                  </a:lnTo>
                  <a:lnTo>
                    <a:pt x="858" y="929"/>
                  </a:lnTo>
                  <a:lnTo>
                    <a:pt x="691"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59"/>
            <p:cNvSpPr/>
            <p:nvPr/>
          </p:nvSpPr>
          <p:spPr>
            <a:xfrm>
              <a:off x="1312172" y="3098509"/>
              <a:ext cx="26392" cy="74642"/>
            </a:xfrm>
            <a:custGeom>
              <a:rect b="b" l="l" r="r" t="t"/>
              <a:pathLst>
                <a:path extrusionOk="0" h="2025" w="716">
                  <a:moveTo>
                    <a:pt x="1" y="0"/>
                  </a:moveTo>
                  <a:lnTo>
                    <a:pt x="1" y="1882"/>
                  </a:lnTo>
                  <a:lnTo>
                    <a:pt x="406" y="2025"/>
                  </a:lnTo>
                  <a:lnTo>
                    <a:pt x="715" y="1882"/>
                  </a:lnTo>
                  <a:lnTo>
                    <a:pt x="715"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59"/>
            <p:cNvSpPr/>
            <p:nvPr/>
          </p:nvSpPr>
          <p:spPr>
            <a:xfrm>
              <a:off x="1165576" y="3167844"/>
              <a:ext cx="152785" cy="22853"/>
            </a:xfrm>
            <a:custGeom>
              <a:rect b="b" l="l" r="r" t="t"/>
              <a:pathLst>
                <a:path extrusionOk="0" h="620" w="4145">
                  <a:moveTo>
                    <a:pt x="1" y="1"/>
                  </a:moveTo>
                  <a:lnTo>
                    <a:pt x="1" y="453"/>
                  </a:lnTo>
                  <a:lnTo>
                    <a:pt x="2025" y="620"/>
                  </a:lnTo>
                  <a:lnTo>
                    <a:pt x="3978" y="453"/>
                  </a:lnTo>
                  <a:lnTo>
                    <a:pt x="4145" y="215"/>
                  </a:lnTo>
                  <a:lnTo>
                    <a:pt x="3978"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59"/>
            <p:cNvSpPr/>
            <p:nvPr/>
          </p:nvSpPr>
          <p:spPr>
            <a:xfrm>
              <a:off x="1312172" y="3167844"/>
              <a:ext cx="147514" cy="22853"/>
            </a:xfrm>
            <a:custGeom>
              <a:rect b="b" l="l" r="r" t="t"/>
              <a:pathLst>
                <a:path extrusionOk="0" h="620" w="4002">
                  <a:moveTo>
                    <a:pt x="1" y="1"/>
                  </a:moveTo>
                  <a:lnTo>
                    <a:pt x="1" y="453"/>
                  </a:lnTo>
                  <a:lnTo>
                    <a:pt x="2001" y="620"/>
                  </a:lnTo>
                  <a:lnTo>
                    <a:pt x="4002" y="453"/>
                  </a:lnTo>
                  <a:lnTo>
                    <a:pt x="4002"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59"/>
            <p:cNvSpPr/>
            <p:nvPr/>
          </p:nvSpPr>
          <p:spPr>
            <a:xfrm>
              <a:off x="1165576" y="3184543"/>
              <a:ext cx="152785" cy="17582"/>
            </a:xfrm>
            <a:custGeom>
              <a:rect b="b" l="l" r="r" t="t"/>
              <a:pathLst>
                <a:path extrusionOk="0" h="477" w="4145">
                  <a:moveTo>
                    <a:pt x="1" y="0"/>
                  </a:moveTo>
                  <a:lnTo>
                    <a:pt x="1" y="476"/>
                  </a:lnTo>
                  <a:lnTo>
                    <a:pt x="3978" y="476"/>
                  </a:lnTo>
                  <a:lnTo>
                    <a:pt x="4145" y="238"/>
                  </a:lnTo>
                  <a:lnTo>
                    <a:pt x="397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59"/>
            <p:cNvSpPr/>
            <p:nvPr/>
          </p:nvSpPr>
          <p:spPr>
            <a:xfrm>
              <a:off x="1312172" y="3184543"/>
              <a:ext cx="147514" cy="17582"/>
            </a:xfrm>
            <a:custGeom>
              <a:rect b="b" l="l" r="r" t="t"/>
              <a:pathLst>
                <a:path extrusionOk="0" h="477" w="4002">
                  <a:moveTo>
                    <a:pt x="1" y="0"/>
                  </a:moveTo>
                  <a:lnTo>
                    <a:pt x="1" y="476"/>
                  </a:lnTo>
                  <a:lnTo>
                    <a:pt x="4002" y="476"/>
                  </a:lnTo>
                  <a:lnTo>
                    <a:pt x="400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85" name="Google Shape;1885;p59"/>
          <p:cNvGrpSpPr/>
          <p:nvPr/>
        </p:nvGrpSpPr>
        <p:grpSpPr>
          <a:xfrm>
            <a:off x="3555028" y="1340111"/>
            <a:ext cx="294109" cy="294113"/>
            <a:chOff x="1866965" y="2908011"/>
            <a:chExt cx="294109" cy="294113"/>
          </a:xfrm>
        </p:grpSpPr>
        <p:sp>
          <p:nvSpPr>
            <p:cNvPr id="1886" name="Google Shape;1886;p59"/>
            <p:cNvSpPr/>
            <p:nvPr/>
          </p:nvSpPr>
          <p:spPr>
            <a:xfrm>
              <a:off x="1866965" y="2908011"/>
              <a:ext cx="152785" cy="259863"/>
            </a:xfrm>
            <a:custGeom>
              <a:rect b="b" l="l" r="r" t="t"/>
              <a:pathLst>
                <a:path extrusionOk="0" h="7050" w="4145">
                  <a:moveTo>
                    <a:pt x="1" y="1"/>
                  </a:moveTo>
                  <a:lnTo>
                    <a:pt x="1" y="6812"/>
                  </a:lnTo>
                  <a:lnTo>
                    <a:pt x="1" y="7050"/>
                  </a:lnTo>
                  <a:lnTo>
                    <a:pt x="3978" y="7050"/>
                  </a:lnTo>
                  <a:lnTo>
                    <a:pt x="4144" y="3763"/>
                  </a:lnTo>
                  <a:lnTo>
                    <a:pt x="397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59"/>
            <p:cNvSpPr/>
            <p:nvPr/>
          </p:nvSpPr>
          <p:spPr>
            <a:xfrm>
              <a:off x="2013561" y="2908011"/>
              <a:ext cx="147514" cy="259863"/>
            </a:xfrm>
            <a:custGeom>
              <a:rect b="b" l="l" r="r" t="t"/>
              <a:pathLst>
                <a:path extrusionOk="0" h="7050" w="4002">
                  <a:moveTo>
                    <a:pt x="1" y="1"/>
                  </a:moveTo>
                  <a:lnTo>
                    <a:pt x="1" y="7050"/>
                  </a:lnTo>
                  <a:lnTo>
                    <a:pt x="4001" y="7050"/>
                  </a:lnTo>
                  <a:lnTo>
                    <a:pt x="400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59"/>
            <p:cNvSpPr/>
            <p:nvPr/>
          </p:nvSpPr>
          <p:spPr>
            <a:xfrm>
              <a:off x="2082933" y="3115170"/>
              <a:ext cx="43016" cy="17619"/>
            </a:xfrm>
            <a:custGeom>
              <a:rect b="b" l="l" r="r" t="t"/>
              <a:pathLst>
                <a:path extrusionOk="0" h="478" w="1167">
                  <a:moveTo>
                    <a:pt x="0" y="1"/>
                  </a:moveTo>
                  <a:lnTo>
                    <a:pt x="0" y="477"/>
                  </a:lnTo>
                  <a:lnTo>
                    <a:pt x="1167" y="477"/>
                  </a:lnTo>
                  <a:lnTo>
                    <a:pt x="116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59"/>
            <p:cNvSpPr/>
            <p:nvPr/>
          </p:nvSpPr>
          <p:spPr>
            <a:xfrm>
              <a:off x="2048689" y="3115170"/>
              <a:ext cx="16698" cy="17619"/>
            </a:xfrm>
            <a:custGeom>
              <a:rect b="b" l="l" r="r" t="t"/>
              <a:pathLst>
                <a:path extrusionOk="0" h="478" w="453">
                  <a:moveTo>
                    <a:pt x="0" y="1"/>
                  </a:moveTo>
                  <a:lnTo>
                    <a:pt x="0" y="477"/>
                  </a:lnTo>
                  <a:lnTo>
                    <a:pt x="453" y="477"/>
                  </a:lnTo>
                  <a:lnTo>
                    <a:pt x="45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59"/>
            <p:cNvSpPr/>
            <p:nvPr/>
          </p:nvSpPr>
          <p:spPr>
            <a:xfrm>
              <a:off x="2078510" y="2943140"/>
              <a:ext cx="17619" cy="16698"/>
            </a:xfrm>
            <a:custGeom>
              <a:rect b="b" l="l" r="r" t="t"/>
              <a:pathLst>
                <a:path extrusionOk="0" h="453" w="478">
                  <a:moveTo>
                    <a:pt x="1" y="0"/>
                  </a:moveTo>
                  <a:lnTo>
                    <a:pt x="1" y="453"/>
                  </a:lnTo>
                  <a:lnTo>
                    <a:pt x="477" y="453"/>
                  </a:lnTo>
                  <a:lnTo>
                    <a:pt x="477"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59"/>
            <p:cNvSpPr/>
            <p:nvPr/>
          </p:nvSpPr>
          <p:spPr>
            <a:xfrm>
              <a:off x="1931914" y="2977347"/>
              <a:ext cx="16734" cy="17619"/>
            </a:xfrm>
            <a:custGeom>
              <a:rect b="b" l="l" r="r" t="t"/>
              <a:pathLst>
                <a:path extrusionOk="0" h="478" w="454">
                  <a:moveTo>
                    <a:pt x="1" y="1"/>
                  </a:moveTo>
                  <a:lnTo>
                    <a:pt x="1" y="477"/>
                  </a:lnTo>
                  <a:lnTo>
                    <a:pt x="453" y="477"/>
                  </a:lnTo>
                  <a:lnTo>
                    <a:pt x="45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59"/>
            <p:cNvSpPr/>
            <p:nvPr/>
          </p:nvSpPr>
          <p:spPr>
            <a:xfrm>
              <a:off x="2078510" y="3011591"/>
              <a:ext cx="17619" cy="17582"/>
            </a:xfrm>
            <a:custGeom>
              <a:rect b="b" l="l" r="r" t="t"/>
              <a:pathLst>
                <a:path extrusionOk="0" h="477" w="478">
                  <a:moveTo>
                    <a:pt x="1" y="1"/>
                  </a:moveTo>
                  <a:lnTo>
                    <a:pt x="1" y="477"/>
                  </a:lnTo>
                  <a:lnTo>
                    <a:pt x="477" y="477"/>
                  </a:lnTo>
                  <a:lnTo>
                    <a:pt x="477"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59"/>
            <p:cNvSpPr/>
            <p:nvPr/>
          </p:nvSpPr>
          <p:spPr>
            <a:xfrm>
              <a:off x="1988127" y="3100241"/>
              <a:ext cx="31626" cy="36049"/>
            </a:xfrm>
            <a:custGeom>
              <a:rect b="b" l="l" r="r" t="t"/>
              <a:pathLst>
                <a:path extrusionOk="0" h="978" w="858">
                  <a:moveTo>
                    <a:pt x="691" y="1"/>
                  </a:moveTo>
                  <a:lnTo>
                    <a:pt x="0" y="573"/>
                  </a:lnTo>
                  <a:lnTo>
                    <a:pt x="71" y="858"/>
                  </a:lnTo>
                  <a:lnTo>
                    <a:pt x="262" y="977"/>
                  </a:lnTo>
                  <a:lnTo>
                    <a:pt x="691" y="596"/>
                  </a:lnTo>
                  <a:lnTo>
                    <a:pt x="857" y="168"/>
                  </a:lnTo>
                  <a:lnTo>
                    <a:pt x="69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59"/>
            <p:cNvSpPr/>
            <p:nvPr/>
          </p:nvSpPr>
          <p:spPr>
            <a:xfrm>
              <a:off x="1931914" y="2943140"/>
              <a:ext cx="87837" cy="16698"/>
            </a:xfrm>
            <a:custGeom>
              <a:rect b="b" l="l" r="r" t="t"/>
              <a:pathLst>
                <a:path extrusionOk="0" h="453" w="2383">
                  <a:moveTo>
                    <a:pt x="1" y="0"/>
                  </a:moveTo>
                  <a:lnTo>
                    <a:pt x="1" y="453"/>
                  </a:lnTo>
                  <a:lnTo>
                    <a:pt x="2216" y="453"/>
                  </a:lnTo>
                  <a:lnTo>
                    <a:pt x="2382" y="238"/>
                  </a:lnTo>
                  <a:lnTo>
                    <a:pt x="2216"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59"/>
            <p:cNvSpPr/>
            <p:nvPr/>
          </p:nvSpPr>
          <p:spPr>
            <a:xfrm>
              <a:off x="2013561" y="2943140"/>
              <a:ext cx="47439" cy="16698"/>
            </a:xfrm>
            <a:custGeom>
              <a:rect b="b" l="l" r="r" t="t"/>
              <a:pathLst>
                <a:path extrusionOk="0" h="453" w="1287">
                  <a:moveTo>
                    <a:pt x="1" y="0"/>
                  </a:moveTo>
                  <a:lnTo>
                    <a:pt x="1" y="453"/>
                  </a:lnTo>
                  <a:lnTo>
                    <a:pt x="1287" y="453"/>
                  </a:lnTo>
                  <a:lnTo>
                    <a:pt x="1287"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59"/>
            <p:cNvSpPr/>
            <p:nvPr/>
          </p:nvSpPr>
          <p:spPr>
            <a:xfrm>
              <a:off x="1966158" y="2977347"/>
              <a:ext cx="53594" cy="17619"/>
            </a:xfrm>
            <a:custGeom>
              <a:rect b="b" l="l" r="r" t="t"/>
              <a:pathLst>
                <a:path extrusionOk="0" h="478" w="1454">
                  <a:moveTo>
                    <a:pt x="1" y="1"/>
                  </a:moveTo>
                  <a:lnTo>
                    <a:pt x="1" y="477"/>
                  </a:lnTo>
                  <a:lnTo>
                    <a:pt x="1287" y="477"/>
                  </a:lnTo>
                  <a:lnTo>
                    <a:pt x="1453" y="239"/>
                  </a:lnTo>
                  <a:lnTo>
                    <a:pt x="128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59"/>
            <p:cNvSpPr/>
            <p:nvPr/>
          </p:nvSpPr>
          <p:spPr>
            <a:xfrm>
              <a:off x="2013561" y="2977347"/>
              <a:ext cx="82566" cy="17619"/>
            </a:xfrm>
            <a:custGeom>
              <a:rect b="b" l="l" r="r" t="t"/>
              <a:pathLst>
                <a:path extrusionOk="0" h="478" w="2240">
                  <a:moveTo>
                    <a:pt x="1" y="1"/>
                  </a:moveTo>
                  <a:lnTo>
                    <a:pt x="1" y="477"/>
                  </a:lnTo>
                  <a:lnTo>
                    <a:pt x="2239" y="477"/>
                  </a:lnTo>
                  <a:lnTo>
                    <a:pt x="2239"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59"/>
            <p:cNvSpPr/>
            <p:nvPr/>
          </p:nvSpPr>
          <p:spPr>
            <a:xfrm>
              <a:off x="1931914" y="3011591"/>
              <a:ext cx="87837" cy="17582"/>
            </a:xfrm>
            <a:custGeom>
              <a:rect b="b" l="l" r="r" t="t"/>
              <a:pathLst>
                <a:path extrusionOk="0" h="477" w="2383">
                  <a:moveTo>
                    <a:pt x="1" y="1"/>
                  </a:moveTo>
                  <a:lnTo>
                    <a:pt x="1" y="477"/>
                  </a:lnTo>
                  <a:lnTo>
                    <a:pt x="2216" y="477"/>
                  </a:lnTo>
                  <a:lnTo>
                    <a:pt x="2382" y="239"/>
                  </a:lnTo>
                  <a:lnTo>
                    <a:pt x="2216"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59"/>
            <p:cNvSpPr/>
            <p:nvPr/>
          </p:nvSpPr>
          <p:spPr>
            <a:xfrm>
              <a:off x="2013561" y="3011591"/>
              <a:ext cx="47439" cy="17582"/>
            </a:xfrm>
            <a:custGeom>
              <a:rect b="b" l="l" r="r" t="t"/>
              <a:pathLst>
                <a:path extrusionOk="0" h="477" w="1287">
                  <a:moveTo>
                    <a:pt x="1" y="1"/>
                  </a:moveTo>
                  <a:lnTo>
                    <a:pt x="1" y="477"/>
                  </a:lnTo>
                  <a:lnTo>
                    <a:pt x="1287" y="477"/>
                  </a:lnTo>
                  <a:lnTo>
                    <a:pt x="1287"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59"/>
            <p:cNvSpPr/>
            <p:nvPr/>
          </p:nvSpPr>
          <p:spPr>
            <a:xfrm>
              <a:off x="1866965" y="3103780"/>
              <a:ext cx="78180" cy="86916"/>
            </a:xfrm>
            <a:custGeom>
              <a:rect b="b" l="l" r="r" t="t"/>
              <a:pathLst>
                <a:path extrusionOk="0" h="2358" w="2121">
                  <a:moveTo>
                    <a:pt x="1168" y="0"/>
                  </a:moveTo>
                  <a:cubicBezTo>
                    <a:pt x="477" y="262"/>
                    <a:pt x="1" y="953"/>
                    <a:pt x="1" y="1739"/>
                  </a:cubicBezTo>
                  <a:lnTo>
                    <a:pt x="1" y="2191"/>
                  </a:lnTo>
                  <a:lnTo>
                    <a:pt x="977" y="2358"/>
                  </a:lnTo>
                  <a:lnTo>
                    <a:pt x="1882" y="2191"/>
                  </a:lnTo>
                  <a:lnTo>
                    <a:pt x="2120" y="1262"/>
                  </a:lnTo>
                  <a:lnTo>
                    <a:pt x="1882" y="310"/>
                  </a:lnTo>
                  <a:lnTo>
                    <a:pt x="1168"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59"/>
            <p:cNvSpPr/>
            <p:nvPr/>
          </p:nvSpPr>
          <p:spPr>
            <a:xfrm>
              <a:off x="1936300" y="3103780"/>
              <a:ext cx="68523" cy="86916"/>
            </a:xfrm>
            <a:custGeom>
              <a:rect b="b" l="l" r="r" t="t"/>
              <a:pathLst>
                <a:path extrusionOk="0" h="2358" w="1859">
                  <a:moveTo>
                    <a:pt x="715" y="0"/>
                  </a:moveTo>
                  <a:lnTo>
                    <a:pt x="1" y="310"/>
                  </a:lnTo>
                  <a:lnTo>
                    <a:pt x="1" y="2191"/>
                  </a:lnTo>
                  <a:lnTo>
                    <a:pt x="906" y="2358"/>
                  </a:lnTo>
                  <a:lnTo>
                    <a:pt x="1859" y="2191"/>
                  </a:lnTo>
                  <a:lnTo>
                    <a:pt x="1859" y="1739"/>
                  </a:lnTo>
                  <a:cubicBezTo>
                    <a:pt x="1859" y="953"/>
                    <a:pt x="1382" y="262"/>
                    <a:pt x="715"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59"/>
            <p:cNvSpPr/>
            <p:nvPr/>
          </p:nvSpPr>
          <p:spPr>
            <a:xfrm>
              <a:off x="1901209" y="3046719"/>
              <a:ext cx="40399" cy="68486"/>
            </a:xfrm>
            <a:custGeom>
              <a:rect b="b" l="l" r="r" t="t"/>
              <a:pathLst>
                <a:path extrusionOk="0" h="1858" w="1096">
                  <a:moveTo>
                    <a:pt x="953" y="0"/>
                  </a:moveTo>
                  <a:cubicBezTo>
                    <a:pt x="429" y="0"/>
                    <a:pt x="0" y="405"/>
                    <a:pt x="0" y="929"/>
                  </a:cubicBezTo>
                  <a:cubicBezTo>
                    <a:pt x="0" y="1453"/>
                    <a:pt x="429" y="1858"/>
                    <a:pt x="953" y="1858"/>
                  </a:cubicBezTo>
                  <a:lnTo>
                    <a:pt x="1096" y="1000"/>
                  </a:lnTo>
                  <a:lnTo>
                    <a:pt x="953"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59"/>
            <p:cNvSpPr/>
            <p:nvPr/>
          </p:nvSpPr>
          <p:spPr>
            <a:xfrm>
              <a:off x="1936300" y="3046719"/>
              <a:ext cx="34280" cy="68486"/>
            </a:xfrm>
            <a:custGeom>
              <a:rect b="b" l="l" r="r" t="t"/>
              <a:pathLst>
                <a:path extrusionOk="0" h="1858" w="930">
                  <a:moveTo>
                    <a:pt x="1" y="0"/>
                  </a:moveTo>
                  <a:lnTo>
                    <a:pt x="1" y="1858"/>
                  </a:lnTo>
                  <a:cubicBezTo>
                    <a:pt x="501" y="1858"/>
                    <a:pt x="930" y="1453"/>
                    <a:pt x="930" y="929"/>
                  </a:cubicBezTo>
                  <a:cubicBezTo>
                    <a:pt x="930" y="405"/>
                    <a:pt x="501" y="0"/>
                    <a:pt x="1"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59"/>
            <p:cNvSpPr/>
            <p:nvPr/>
          </p:nvSpPr>
          <p:spPr>
            <a:xfrm>
              <a:off x="2013561" y="3080963"/>
              <a:ext cx="112386" cy="41283"/>
            </a:xfrm>
            <a:custGeom>
              <a:rect b="b" l="l" r="r" t="t"/>
              <a:pathLst>
                <a:path extrusionOk="0" h="1120" w="3049">
                  <a:moveTo>
                    <a:pt x="620" y="0"/>
                  </a:moveTo>
                  <a:lnTo>
                    <a:pt x="1" y="524"/>
                  </a:lnTo>
                  <a:lnTo>
                    <a:pt x="1" y="1119"/>
                  </a:lnTo>
                  <a:lnTo>
                    <a:pt x="787" y="476"/>
                  </a:lnTo>
                  <a:lnTo>
                    <a:pt x="3049" y="476"/>
                  </a:lnTo>
                  <a:lnTo>
                    <a:pt x="3049"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59"/>
            <p:cNvSpPr/>
            <p:nvPr/>
          </p:nvSpPr>
          <p:spPr>
            <a:xfrm>
              <a:off x="1866965" y="3184543"/>
              <a:ext cx="74642" cy="17582"/>
            </a:xfrm>
            <a:custGeom>
              <a:rect b="b" l="l" r="r" t="t"/>
              <a:pathLst>
                <a:path extrusionOk="0" h="477" w="2025">
                  <a:moveTo>
                    <a:pt x="1" y="0"/>
                  </a:moveTo>
                  <a:lnTo>
                    <a:pt x="1" y="476"/>
                  </a:lnTo>
                  <a:lnTo>
                    <a:pt x="1882" y="476"/>
                  </a:lnTo>
                  <a:lnTo>
                    <a:pt x="2025" y="238"/>
                  </a:lnTo>
                  <a:lnTo>
                    <a:pt x="188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59"/>
            <p:cNvSpPr/>
            <p:nvPr/>
          </p:nvSpPr>
          <p:spPr>
            <a:xfrm>
              <a:off x="1936300" y="3184543"/>
              <a:ext cx="68523" cy="17582"/>
            </a:xfrm>
            <a:custGeom>
              <a:rect b="b" l="l" r="r" t="t"/>
              <a:pathLst>
                <a:path extrusionOk="0" h="477" w="1859">
                  <a:moveTo>
                    <a:pt x="1" y="0"/>
                  </a:moveTo>
                  <a:lnTo>
                    <a:pt x="1" y="476"/>
                  </a:lnTo>
                  <a:lnTo>
                    <a:pt x="1859" y="476"/>
                  </a:lnTo>
                  <a:lnTo>
                    <a:pt x="1859"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7" name="Google Shape;1907;p59"/>
          <p:cNvSpPr txBox="1"/>
          <p:nvPr/>
        </p:nvSpPr>
        <p:spPr>
          <a:xfrm>
            <a:off x="5975974" y="1646075"/>
            <a:ext cx="20283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500">
                <a:solidFill>
                  <a:schemeClr val="dk2"/>
                </a:solidFill>
                <a:latin typeface="Hepta Slab"/>
                <a:ea typeface="Hepta Slab"/>
                <a:cs typeface="Hepta Slab"/>
                <a:sym typeface="Hepta Slab"/>
              </a:rPr>
              <a:t>Muestra</a:t>
            </a:r>
            <a:endParaRPr b="1" sz="1500">
              <a:solidFill>
                <a:schemeClr val="dk2"/>
              </a:solidFill>
              <a:latin typeface="Hepta Slab"/>
              <a:ea typeface="Hepta Slab"/>
              <a:cs typeface="Hepta Slab"/>
              <a:sym typeface="Hepta Slab"/>
            </a:endParaRPr>
          </a:p>
        </p:txBody>
      </p:sp>
      <p:sp>
        <p:nvSpPr>
          <p:cNvPr id="1908" name="Google Shape;1908;p59"/>
          <p:cNvSpPr txBox="1"/>
          <p:nvPr/>
        </p:nvSpPr>
        <p:spPr>
          <a:xfrm>
            <a:off x="4822849" y="1925538"/>
            <a:ext cx="2210100" cy="62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latin typeface="Inter"/>
                <a:ea typeface="Inter"/>
                <a:cs typeface="Inter"/>
                <a:sym typeface="Inter"/>
              </a:rPr>
              <a:t>Toma de muestra</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Traslado al laboratorio</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Ficha</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p:txBody>
      </p:sp>
      <p:grpSp>
        <p:nvGrpSpPr>
          <p:cNvPr id="1909" name="Google Shape;1909;p59"/>
          <p:cNvGrpSpPr/>
          <p:nvPr/>
        </p:nvGrpSpPr>
        <p:grpSpPr>
          <a:xfrm>
            <a:off x="5573026" y="1333759"/>
            <a:ext cx="260690" cy="362032"/>
            <a:chOff x="7144726" y="3355496"/>
            <a:chExt cx="260690" cy="362032"/>
          </a:xfrm>
        </p:grpSpPr>
        <p:sp>
          <p:nvSpPr>
            <p:cNvPr id="1910" name="Google Shape;1910;p59"/>
            <p:cNvSpPr/>
            <p:nvPr/>
          </p:nvSpPr>
          <p:spPr>
            <a:xfrm>
              <a:off x="7144726" y="3355496"/>
              <a:ext cx="260690" cy="362032"/>
            </a:xfrm>
            <a:custGeom>
              <a:rect b="b" l="l" r="r" t="t"/>
              <a:pathLst>
                <a:path extrusionOk="0" h="13818" w="9950">
                  <a:moveTo>
                    <a:pt x="4975" y="0"/>
                  </a:moveTo>
                  <a:cubicBezTo>
                    <a:pt x="3940" y="20"/>
                    <a:pt x="3087" y="796"/>
                    <a:pt x="2972" y="1812"/>
                  </a:cubicBezTo>
                  <a:lnTo>
                    <a:pt x="2329" y="7391"/>
                  </a:lnTo>
                  <a:cubicBezTo>
                    <a:pt x="2301" y="7669"/>
                    <a:pt x="2118" y="7899"/>
                    <a:pt x="1860" y="8004"/>
                  </a:cubicBezTo>
                  <a:cubicBezTo>
                    <a:pt x="1294" y="8225"/>
                    <a:pt x="815" y="8627"/>
                    <a:pt x="508" y="9145"/>
                  </a:cubicBezTo>
                  <a:cubicBezTo>
                    <a:pt x="19" y="9931"/>
                    <a:pt x="0" y="10909"/>
                    <a:pt x="460" y="11704"/>
                  </a:cubicBezTo>
                  <a:cubicBezTo>
                    <a:pt x="844" y="12366"/>
                    <a:pt x="1476" y="12711"/>
                    <a:pt x="2291" y="12806"/>
                  </a:cubicBezTo>
                  <a:cubicBezTo>
                    <a:pt x="2521" y="12835"/>
                    <a:pt x="2742" y="12941"/>
                    <a:pt x="2895" y="13113"/>
                  </a:cubicBezTo>
                  <a:cubicBezTo>
                    <a:pt x="3331" y="13583"/>
                    <a:pt x="4153" y="13818"/>
                    <a:pt x="4975" y="13818"/>
                  </a:cubicBezTo>
                  <a:cubicBezTo>
                    <a:pt x="5797" y="13818"/>
                    <a:pt x="6619" y="13583"/>
                    <a:pt x="7055" y="13113"/>
                  </a:cubicBezTo>
                  <a:cubicBezTo>
                    <a:pt x="7218" y="12941"/>
                    <a:pt x="7429" y="12835"/>
                    <a:pt x="7668" y="12806"/>
                  </a:cubicBezTo>
                  <a:cubicBezTo>
                    <a:pt x="8483" y="12711"/>
                    <a:pt x="9106" y="12366"/>
                    <a:pt x="9490" y="11704"/>
                  </a:cubicBezTo>
                  <a:cubicBezTo>
                    <a:pt x="9950" y="10909"/>
                    <a:pt x="9931" y="9931"/>
                    <a:pt x="9442" y="9145"/>
                  </a:cubicBezTo>
                  <a:cubicBezTo>
                    <a:pt x="9135" y="8627"/>
                    <a:pt x="8656" y="8225"/>
                    <a:pt x="8090" y="8004"/>
                  </a:cubicBezTo>
                  <a:cubicBezTo>
                    <a:pt x="7831" y="7899"/>
                    <a:pt x="7649" y="7669"/>
                    <a:pt x="7630" y="7391"/>
                  </a:cubicBezTo>
                  <a:lnTo>
                    <a:pt x="6997" y="1822"/>
                  </a:lnTo>
                  <a:cubicBezTo>
                    <a:pt x="6882" y="825"/>
                    <a:pt x="6068" y="48"/>
                    <a:pt x="5061" y="0"/>
                  </a:cubicBezTo>
                  <a:close/>
                </a:path>
              </a:pathLst>
            </a:custGeom>
            <a:solidFill>
              <a:srgbClr val="D6DC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59"/>
            <p:cNvSpPr/>
            <p:nvPr/>
          </p:nvSpPr>
          <p:spPr>
            <a:xfrm>
              <a:off x="7232601" y="3355496"/>
              <a:ext cx="172579" cy="330277"/>
            </a:xfrm>
            <a:custGeom>
              <a:rect b="b" l="l" r="r" t="t"/>
              <a:pathLst>
                <a:path extrusionOk="0" h="12606" w="6587">
                  <a:moveTo>
                    <a:pt x="1611" y="0"/>
                  </a:moveTo>
                  <a:cubicBezTo>
                    <a:pt x="979" y="0"/>
                    <a:pt x="375" y="307"/>
                    <a:pt x="1" y="825"/>
                  </a:cubicBezTo>
                  <a:cubicBezTo>
                    <a:pt x="231" y="729"/>
                    <a:pt x="480" y="681"/>
                    <a:pt x="720" y="681"/>
                  </a:cubicBezTo>
                  <a:lnTo>
                    <a:pt x="816" y="681"/>
                  </a:lnTo>
                  <a:cubicBezTo>
                    <a:pt x="1813" y="729"/>
                    <a:pt x="2637" y="1496"/>
                    <a:pt x="2742" y="2502"/>
                  </a:cubicBezTo>
                  <a:lnTo>
                    <a:pt x="3375" y="8071"/>
                  </a:lnTo>
                  <a:cubicBezTo>
                    <a:pt x="3404" y="8340"/>
                    <a:pt x="3586" y="8579"/>
                    <a:pt x="3845" y="8685"/>
                  </a:cubicBezTo>
                  <a:cubicBezTo>
                    <a:pt x="4410" y="8896"/>
                    <a:pt x="4890" y="9308"/>
                    <a:pt x="5196" y="9825"/>
                  </a:cubicBezTo>
                  <a:cubicBezTo>
                    <a:pt x="5685" y="10602"/>
                    <a:pt x="5704" y="11589"/>
                    <a:pt x="5244" y="12385"/>
                  </a:cubicBezTo>
                  <a:cubicBezTo>
                    <a:pt x="5206" y="12461"/>
                    <a:pt x="5148" y="12528"/>
                    <a:pt x="5100" y="12605"/>
                  </a:cubicBezTo>
                  <a:cubicBezTo>
                    <a:pt x="5532" y="12423"/>
                    <a:pt x="5896" y="12107"/>
                    <a:pt x="6136" y="11695"/>
                  </a:cubicBezTo>
                  <a:cubicBezTo>
                    <a:pt x="6586" y="10909"/>
                    <a:pt x="6577" y="9921"/>
                    <a:pt x="6088" y="9145"/>
                  </a:cubicBezTo>
                  <a:cubicBezTo>
                    <a:pt x="5771" y="8627"/>
                    <a:pt x="5302" y="8215"/>
                    <a:pt x="4727" y="8004"/>
                  </a:cubicBezTo>
                  <a:cubicBezTo>
                    <a:pt x="4477" y="7899"/>
                    <a:pt x="4295" y="7659"/>
                    <a:pt x="4266" y="7391"/>
                  </a:cubicBezTo>
                  <a:lnTo>
                    <a:pt x="3634" y="1812"/>
                  </a:lnTo>
                  <a:cubicBezTo>
                    <a:pt x="3528" y="815"/>
                    <a:pt x="2704" y="39"/>
                    <a:pt x="1698" y="0"/>
                  </a:cubicBezTo>
                  <a:close/>
                </a:path>
              </a:pathLst>
            </a:custGeom>
            <a:solidFill>
              <a:srgbClr val="CBD2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59"/>
            <p:cNvSpPr/>
            <p:nvPr/>
          </p:nvSpPr>
          <p:spPr>
            <a:xfrm>
              <a:off x="7302424" y="3660936"/>
              <a:ext cx="85910" cy="52950"/>
            </a:xfrm>
            <a:custGeom>
              <a:rect b="b" l="l" r="r" t="t"/>
              <a:pathLst>
                <a:path extrusionOk="0" h="2021" w="3279">
                  <a:moveTo>
                    <a:pt x="1951" y="1"/>
                  </a:moveTo>
                  <a:cubicBezTo>
                    <a:pt x="1467" y="1"/>
                    <a:pt x="757" y="177"/>
                    <a:pt x="269" y="1072"/>
                  </a:cubicBezTo>
                  <a:lnTo>
                    <a:pt x="1" y="2021"/>
                  </a:lnTo>
                  <a:cubicBezTo>
                    <a:pt x="394" y="1925"/>
                    <a:pt x="748" y="1733"/>
                    <a:pt x="1026" y="1455"/>
                  </a:cubicBezTo>
                  <a:cubicBezTo>
                    <a:pt x="1189" y="1283"/>
                    <a:pt x="1410" y="1168"/>
                    <a:pt x="1640" y="1148"/>
                  </a:cubicBezTo>
                  <a:cubicBezTo>
                    <a:pt x="2340" y="1072"/>
                    <a:pt x="2896" y="803"/>
                    <a:pt x="3279" y="315"/>
                  </a:cubicBezTo>
                  <a:lnTo>
                    <a:pt x="2483" y="75"/>
                  </a:lnTo>
                  <a:cubicBezTo>
                    <a:pt x="2483" y="75"/>
                    <a:pt x="2265" y="1"/>
                    <a:pt x="1951" y="1"/>
                  </a:cubicBezTo>
                  <a:close/>
                </a:path>
              </a:pathLst>
            </a:custGeom>
            <a:solidFill>
              <a:srgbClr val="B8C1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59"/>
            <p:cNvSpPr/>
            <p:nvPr/>
          </p:nvSpPr>
          <p:spPr>
            <a:xfrm>
              <a:off x="7161285" y="3661198"/>
              <a:ext cx="84652" cy="52452"/>
            </a:xfrm>
            <a:custGeom>
              <a:rect b="b" l="l" r="r" t="t"/>
              <a:pathLst>
                <a:path extrusionOk="0" h="2002" w="3231">
                  <a:moveTo>
                    <a:pt x="1290" y="0"/>
                  </a:moveTo>
                  <a:cubicBezTo>
                    <a:pt x="976" y="0"/>
                    <a:pt x="758" y="74"/>
                    <a:pt x="758" y="74"/>
                  </a:cubicBezTo>
                  <a:lnTo>
                    <a:pt x="1" y="295"/>
                  </a:lnTo>
                  <a:cubicBezTo>
                    <a:pt x="394" y="793"/>
                    <a:pt x="950" y="1062"/>
                    <a:pt x="1649" y="1148"/>
                  </a:cubicBezTo>
                  <a:cubicBezTo>
                    <a:pt x="1889" y="1167"/>
                    <a:pt x="2100" y="1282"/>
                    <a:pt x="2263" y="1445"/>
                  </a:cubicBezTo>
                  <a:cubicBezTo>
                    <a:pt x="2531" y="1714"/>
                    <a:pt x="2867" y="1905"/>
                    <a:pt x="3231" y="2001"/>
                  </a:cubicBezTo>
                  <a:lnTo>
                    <a:pt x="2972" y="1071"/>
                  </a:lnTo>
                  <a:cubicBezTo>
                    <a:pt x="2484" y="176"/>
                    <a:pt x="1774" y="0"/>
                    <a:pt x="1290" y="0"/>
                  </a:cubicBezTo>
                  <a:close/>
                </a:path>
              </a:pathLst>
            </a:custGeom>
            <a:solidFill>
              <a:srgbClr val="B8C1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59"/>
            <p:cNvSpPr/>
            <p:nvPr/>
          </p:nvSpPr>
          <p:spPr>
            <a:xfrm>
              <a:off x="7175066" y="3655617"/>
              <a:ext cx="71631" cy="39195"/>
            </a:xfrm>
            <a:custGeom>
              <a:rect b="b" l="l" r="r" t="t"/>
              <a:pathLst>
                <a:path extrusionOk="0" h="1496" w="2734">
                  <a:moveTo>
                    <a:pt x="825" y="0"/>
                  </a:moveTo>
                  <a:cubicBezTo>
                    <a:pt x="620" y="0"/>
                    <a:pt x="417" y="28"/>
                    <a:pt x="222" y="86"/>
                  </a:cubicBezTo>
                  <a:cubicBezTo>
                    <a:pt x="1" y="175"/>
                    <a:pt x="83" y="485"/>
                    <a:pt x="294" y="485"/>
                  </a:cubicBezTo>
                  <a:cubicBezTo>
                    <a:pt x="311" y="485"/>
                    <a:pt x="328" y="483"/>
                    <a:pt x="347" y="479"/>
                  </a:cubicBezTo>
                  <a:cubicBezTo>
                    <a:pt x="365" y="476"/>
                    <a:pt x="547" y="419"/>
                    <a:pt x="804" y="419"/>
                  </a:cubicBezTo>
                  <a:cubicBezTo>
                    <a:pt x="1230" y="419"/>
                    <a:pt x="1864" y="574"/>
                    <a:pt x="2312" y="1380"/>
                  </a:cubicBezTo>
                  <a:cubicBezTo>
                    <a:pt x="2350" y="1447"/>
                    <a:pt x="2417" y="1495"/>
                    <a:pt x="2494" y="1495"/>
                  </a:cubicBezTo>
                  <a:cubicBezTo>
                    <a:pt x="2532" y="1495"/>
                    <a:pt x="2561" y="1486"/>
                    <a:pt x="2590" y="1466"/>
                  </a:cubicBezTo>
                  <a:cubicBezTo>
                    <a:pt x="2695" y="1409"/>
                    <a:pt x="2734" y="1284"/>
                    <a:pt x="2676" y="1179"/>
                  </a:cubicBezTo>
                  <a:cubicBezTo>
                    <a:pt x="2226" y="345"/>
                    <a:pt x="1584" y="86"/>
                    <a:pt x="1123" y="19"/>
                  </a:cubicBezTo>
                  <a:cubicBezTo>
                    <a:pt x="1024" y="7"/>
                    <a:pt x="924" y="0"/>
                    <a:pt x="825" y="0"/>
                  </a:cubicBezTo>
                  <a:close/>
                </a:path>
              </a:pathLst>
            </a:custGeom>
            <a:solidFill>
              <a:srgbClr val="5F75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59"/>
            <p:cNvSpPr/>
            <p:nvPr/>
          </p:nvSpPr>
          <p:spPr>
            <a:xfrm>
              <a:off x="7302686" y="3655670"/>
              <a:ext cx="72784" cy="39143"/>
            </a:xfrm>
            <a:custGeom>
              <a:rect b="b" l="l" r="r" t="t"/>
              <a:pathLst>
                <a:path extrusionOk="0" h="1494" w="2778">
                  <a:moveTo>
                    <a:pt x="1958" y="1"/>
                  </a:moveTo>
                  <a:cubicBezTo>
                    <a:pt x="1849" y="1"/>
                    <a:pt x="1739" y="10"/>
                    <a:pt x="1630" y="27"/>
                  </a:cubicBezTo>
                  <a:cubicBezTo>
                    <a:pt x="1179" y="84"/>
                    <a:pt x="537" y="343"/>
                    <a:pt x="77" y="1177"/>
                  </a:cubicBezTo>
                  <a:cubicBezTo>
                    <a:pt x="0" y="1321"/>
                    <a:pt x="96" y="1493"/>
                    <a:pt x="259" y="1493"/>
                  </a:cubicBezTo>
                  <a:cubicBezTo>
                    <a:pt x="336" y="1484"/>
                    <a:pt x="403" y="1445"/>
                    <a:pt x="432" y="1378"/>
                  </a:cubicBezTo>
                  <a:cubicBezTo>
                    <a:pt x="880" y="571"/>
                    <a:pt x="1516" y="413"/>
                    <a:pt x="1942" y="413"/>
                  </a:cubicBezTo>
                  <a:cubicBezTo>
                    <a:pt x="2198" y="413"/>
                    <a:pt x="2379" y="470"/>
                    <a:pt x="2397" y="477"/>
                  </a:cubicBezTo>
                  <a:cubicBezTo>
                    <a:pt x="2427" y="489"/>
                    <a:pt x="2455" y="494"/>
                    <a:pt x="2482" y="494"/>
                  </a:cubicBezTo>
                  <a:cubicBezTo>
                    <a:pt x="2692" y="494"/>
                    <a:pt x="2778" y="161"/>
                    <a:pt x="2531" y="84"/>
                  </a:cubicBezTo>
                  <a:cubicBezTo>
                    <a:pt x="2346" y="29"/>
                    <a:pt x="2153" y="1"/>
                    <a:pt x="1958" y="1"/>
                  </a:cubicBezTo>
                  <a:close/>
                </a:path>
              </a:pathLst>
            </a:custGeom>
            <a:solidFill>
              <a:srgbClr val="5F75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16" name="Google Shape;1916;p59"/>
          <p:cNvSpPr txBox="1"/>
          <p:nvPr/>
        </p:nvSpPr>
        <p:spPr>
          <a:xfrm>
            <a:off x="7232125" y="1902925"/>
            <a:ext cx="1846200" cy="66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latin typeface="Inter"/>
                <a:ea typeface="Inter"/>
                <a:cs typeface="Inter"/>
                <a:sym typeface="Inter"/>
              </a:rPr>
              <a:t>Procesamiento</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Análisis</a:t>
            </a:r>
            <a:endParaRPr sz="1200">
              <a:solidFill>
                <a:schemeClr val="dk1"/>
              </a:solidFill>
              <a:latin typeface="Inter"/>
              <a:ea typeface="Inter"/>
              <a:cs typeface="Inter"/>
              <a:sym typeface="Inter"/>
            </a:endParaRPr>
          </a:p>
          <a:p>
            <a:pPr indent="0" lvl="0" marL="0" rtl="0" algn="ctr">
              <a:spcBef>
                <a:spcPts val="0"/>
              </a:spcBef>
              <a:spcAft>
                <a:spcPts val="0"/>
              </a:spcAft>
              <a:buNone/>
            </a:pPr>
            <a:r>
              <a:rPr lang="en" sz="1200">
                <a:solidFill>
                  <a:schemeClr val="dk1"/>
                </a:solidFill>
                <a:latin typeface="Inter"/>
                <a:ea typeface="Inter"/>
                <a:cs typeface="Inter"/>
                <a:sym typeface="Inter"/>
              </a:rPr>
              <a:t>Carga SNVS</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a:p>
            <a:pPr indent="0" lvl="0" marL="0" rtl="0" algn="ctr">
              <a:spcBef>
                <a:spcPts val="0"/>
              </a:spcBef>
              <a:spcAft>
                <a:spcPts val="0"/>
              </a:spcAft>
              <a:buNone/>
            </a:pPr>
            <a:r>
              <a:t/>
            </a:r>
            <a:endParaRPr sz="1200">
              <a:solidFill>
                <a:schemeClr val="dk1"/>
              </a:solidFill>
              <a:latin typeface="Inter"/>
              <a:ea typeface="Inter"/>
              <a:cs typeface="Inter"/>
              <a:sym typeface="Inter"/>
            </a:endParaRPr>
          </a:p>
        </p:txBody>
      </p:sp>
      <p:cxnSp>
        <p:nvCxnSpPr>
          <p:cNvPr id="1917" name="Google Shape;1917;p59"/>
          <p:cNvCxnSpPr/>
          <p:nvPr/>
        </p:nvCxnSpPr>
        <p:spPr>
          <a:xfrm flipH="1" rot="10800000">
            <a:off x="4474100" y="2068988"/>
            <a:ext cx="628500" cy="900"/>
          </a:xfrm>
          <a:prstGeom prst="straightConnector1">
            <a:avLst/>
          </a:prstGeom>
          <a:noFill/>
          <a:ln cap="flat" cmpd="sng" w="9525">
            <a:solidFill>
              <a:schemeClr val="dk1"/>
            </a:solidFill>
            <a:prstDash val="solid"/>
            <a:round/>
            <a:headEnd len="med" w="med" type="none"/>
            <a:tailEnd len="med" w="med" type="triangle"/>
          </a:ln>
        </p:spPr>
      </p:cxnSp>
      <p:cxnSp>
        <p:nvCxnSpPr>
          <p:cNvPr id="1918" name="Google Shape;1918;p59"/>
          <p:cNvCxnSpPr/>
          <p:nvPr/>
        </p:nvCxnSpPr>
        <p:spPr>
          <a:xfrm flipH="1" rot="10800000">
            <a:off x="6750775" y="2103450"/>
            <a:ext cx="628500" cy="900"/>
          </a:xfrm>
          <a:prstGeom prst="straightConnector1">
            <a:avLst/>
          </a:prstGeom>
          <a:noFill/>
          <a:ln cap="flat" cmpd="sng" w="9525">
            <a:solidFill>
              <a:schemeClr val="dk1"/>
            </a:solidFill>
            <a:prstDash val="solid"/>
            <a:round/>
            <a:headEnd len="med" w="med" type="none"/>
            <a:tailEnd len="med" w="med" type="triangle"/>
          </a:ln>
        </p:spPr>
      </p:cxnSp>
      <p:grpSp>
        <p:nvGrpSpPr>
          <p:cNvPr id="1919" name="Google Shape;1919;p59"/>
          <p:cNvGrpSpPr/>
          <p:nvPr/>
        </p:nvGrpSpPr>
        <p:grpSpPr>
          <a:xfrm>
            <a:off x="5346800" y="2955688"/>
            <a:ext cx="259868" cy="315161"/>
            <a:chOff x="4812075" y="1603575"/>
            <a:chExt cx="259868" cy="315161"/>
          </a:xfrm>
        </p:grpSpPr>
        <p:sp>
          <p:nvSpPr>
            <p:cNvPr id="1920" name="Google Shape;1920;p59"/>
            <p:cNvSpPr/>
            <p:nvPr/>
          </p:nvSpPr>
          <p:spPr>
            <a:xfrm>
              <a:off x="4812075" y="1788801"/>
              <a:ext cx="136087" cy="117657"/>
            </a:xfrm>
            <a:custGeom>
              <a:rect b="b" l="l" r="r" t="t"/>
              <a:pathLst>
                <a:path extrusionOk="0" h="3192" w="3692">
                  <a:moveTo>
                    <a:pt x="1477" y="0"/>
                  </a:moveTo>
                  <a:cubicBezTo>
                    <a:pt x="667" y="0"/>
                    <a:pt x="0" y="667"/>
                    <a:pt x="0" y="1501"/>
                  </a:cubicBezTo>
                  <a:lnTo>
                    <a:pt x="0" y="1524"/>
                  </a:lnTo>
                  <a:lnTo>
                    <a:pt x="1501" y="3025"/>
                  </a:lnTo>
                  <a:lnTo>
                    <a:pt x="2596" y="3191"/>
                  </a:lnTo>
                  <a:lnTo>
                    <a:pt x="3525" y="3025"/>
                  </a:lnTo>
                  <a:lnTo>
                    <a:pt x="3691" y="2406"/>
                  </a:lnTo>
                  <a:lnTo>
                    <a:pt x="3525" y="1763"/>
                  </a:lnTo>
                  <a:lnTo>
                    <a:pt x="226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59"/>
            <p:cNvSpPr/>
            <p:nvPr/>
          </p:nvSpPr>
          <p:spPr>
            <a:xfrm>
              <a:off x="4941973" y="1788801"/>
              <a:ext cx="129968" cy="117657"/>
            </a:xfrm>
            <a:custGeom>
              <a:rect b="b" l="l" r="r" t="t"/>
              <a:pathLst>
                <a:path extrusionOk="0" h="3192" w="3526">
                  <a:moveTo>
                    <a:pt x="1263" y="0"/>
                  </a:moveTo>
                  <a:lnTo>
                    <a:pt x="1" y="1763"/>
                  </a:lnTo>
                  <a:lnTo>
                    <a:pt x="1" y="3025"/>
                  </a:lnTo>
                  <a:lnTo>
                    <a:pt x="953" y="3191"/>
                  </a:lnTo>
                  <a:lnTo>
                    <a:pt x="2025" y="3025"/>
                  </a:lnTo>
                  <a:lnTo>
                    <a:pt x="3525" y="1524"/>
                  </a:lnTo>
                  <a:lnTo>
                    <a:pt x="3525" y="1501"/>
                  </a:lnTo>
                  <a:cubicBezTo>
                    <a:pt x="3525" y="667"/>
                    <a:pt x="2859" y="0"/>
                    <a:pt x="20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59"/>
            <p:cNvSpPr/>
            <p:nvPr/>
          </p:nvSpPr>
          <p:spPr>
            <a:xfrm>
              <a:off x="4895454" y="1788801"/>
              <a:ext cx="52710" cy="64984"/>
            </a:xfrm>
            <a:custGeom>
              <a:rect b="b" l="l" r="r" t="t"/>
              <a:pathLst>
                <a:path extrusionOk="0" h="1763" w="1430">
                  <a:moveTo>
                    <a:pt x="1" y="0"/>
                  </a:moveTo>
                  <a:lnTo>
                    <a:pt x="1" y="524"/>
                  </a:lnTo>
                  <a:cubicBezTo>
                    <a:pt x="1" y="1215"/>
                    <a:pt x="572" y="1763"/>
                    <a:pt x="1263" y="1763"/>
                  </a:cubicBezTo>
                  <a:lnTo>
                    <a:pt x="1429" y="1572"/>
                  </a:lnTo>
                  <a:lnTo>
                    <a:pt x="1263" y="1262"/>
                  </a:lnTo>
                  <a:lnTo>
                    <a:pt x="50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59"/>
            <p:cNvSpPr/>
            <p:nvPr/>
          </p:nvSpPr>
          <p:spPr>
            <a:xfrm>
              <a:off x="4941973" y="1788801"/>
              <a:ext cx="46554" cy="64984"/>
            </a:xfrm>
            <a:custGeom>
              <a:rect b="b" l="l" r="r" t="t"/>
              <a:pathLst>
                <a:path extrusionOk="0" h="1763" w="1263">
                  <a:moveTo>
                    <a:pt x="763" y="0"/>
                  </a:moveTo>
                  <a:lnTo>
                    <a:pt x="1" y="1262"/>
                  </a:lnTo>
                  <a:lnTo>
                    <a:pt x="1" y="1763"/>
                  </a:lnTo>
                  <a:cubicBezTo>
                    <a:pt x="691" y="1763"/>
                    <a:pt x="1263" y="1215"/>
                    <a:pt x="1263" y="524"/>
                  </a:cubicBezTo>
                  <a:lnTo>
                    <a:pt x="1263"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59"/>
            <p:cNvSpPr/>
            <p:nvPr/>
          </p:nvSpPr>
          <p:spPr>
            <a:xfrm>
              <a:off x="4830505" y="1603575"/>
              <a:ext cx="73757" cy="102213"/>
            </a:xfrm>
            <a:custGeom>
              <a:rect b="b" l="l" r="r" t="t"/>
              <a:pathLst>
                <a:path extrusionOk="0" h="2773" w="2001">
                  <a:moveTo>
                    <a:pt x="1263" y="0"/>
                  </a:moveTo>
                  <a:cubicBezTo>
                    <a:pt x="667" y="0"/>
                    <a:pt x="215" y="501"/>
                    <a:pt x="262" y="1096"/>
                  </a:cubicBezTo>
                  <a:cubicBezTo>
                    <a:pt x="96" y="1286"/>
                    <a:pt x="0" y="1525"/>
                    <a:pt x="0" y="1763"/>
                  </a:cubicBezTo>
                  <a:cubicBezTo>
                    <a:pt x="0" y="2339"/>
                    <a:pt x="462" y="2773"/>
                    <a:pt x="1003" y="2773"/>
                  </a:cubicBezTo>
                  <a:cubicBezTo>
                    <a:pt x="1088" y="2773"/>
                    <a:pt x="1175" y="2762"/>
                    <a:pt x="1263" y="2739"/>
                  </a:cubicBezTo>
                  <a:lnTo>
                    <a:pt x="2001" y="334"/>
                  </a:lnTo>
                  <a:cubicBezTo>
                    <a:pt x="1810" y="120"/>
                    <a:pt x="1548" y="0"/>
                    <a:pt x="126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59"/>
            <p:cNvSpPr/>
            <p:nvPr/>
          </p:nvSpPr>
          <p:spPr>
            <a:xfrm>
              <a:off x="4979718" y="1603612"/>
              <a:ext cx="73794" cy="102176"/>
            </a:xfrm>
            <a:custGeom>
              <a:rect b="b" l="l" r="r" t="t"/>
              <a:pathLst>
                <a:path extrusionOk="0" h="2772" w="2002">
                  <a:moveTo>
                    <a:pt x="732" y="1"/>
                  </a:moveTo>
                  <a:cubicBezTo>
                    <a:pt x="472" y="1"/>
                    <a:pt x="208" y="103"/>
                    <a:pt x="1" y="333"/>
                  </a:cubicBezTo>
                  <a:lnTo>
                    <a:pt x="739" y="2738"/>
                  </a:lnTo>
                  <a:cubicBezTo>
                    <a:pt x="827" y="2761"/>
                    <a:pt x="914" y="2772"/>
                    <a:pt x="999" y="2772"/>
                  </a:cubicBezTo>
                  <a:cubicBezTo>
                    <a:pt x="1539" y="2772"/>
                    <a:pt x="2001" y="2338"/>
                    <a:pt x="2001" y="1762"/>
                  </a:cubicBezTo>
                  <a:cubicBezTo>
                    <a:pt x="2001" y="1524"/>
                    <a:pt x="1906" y="1285"/>
                    <a:pt x="1739" y="1095"/>
                  </a:cubicBezTo>
                  <a:cubicBezTo>
                    <a:pt x="1804" y="450"/>
                    <a:pt x="1278" y="1"/>
                    <a:pt x="73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59"/>
            <p:cNvSpPr/>
            <p:nvPr/>
          </p:nvSpPr>
          <p:spPr>
            <a:xfrm>
              <a:off x="4861210" y="1900269"/>
              <a:ext cx="86953" cy="18467"/>
            </a:xfrm>
            <a:custGeom>
              <a:rect b="b" l="l" r="r" t="t"/>
              <a:pathLst>
                <a:path extrusionOk="0" h="501" w="2359">
                  <a:moveTo>
                    <a:pt x="168" y="1"/>
                  </a:moveTo>
                  <a:lnTo>
                    <a:pt x="1" y="263"/>
                  </a:lnTo>
                  <a:lnTo>
                    <a:pt x="168" y="501"/>
                  </a:lnTo>
                  <a:lnTo>
                    <a:pt x="2192" y="501"/>
                  </a:lnTo>
                  <a:lnTo>
                    <a:pt x="2358" y="334"/>
                  </a:lnTo>
                  <a:lnTo>
                    <a:pt x="219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59"/>
            <p:cNvSpPr/>
            <p:nvPr/>
          </p:nvSpPr>
          <p:spPr>
            <a:xfrm>
              <a:off x="4941973" y="1900269"/>
              <a:ext cx="80797" cy="18467"/>
            </a:xfrm>
            <a:custGeom>
              <a:rect b="b" l="l" r="r" t="t"/>
              <a:pathLst>
                <a:path extrusionOk="0" h="501" w="2192">
                  <a:moveTo>
                    <a:pt x="1" y="1"/>
                  </a:moveTo>
                  <a:lnTo>
                    <a:pt x="1" y="501"/>
                  </a:lnTo>
                  <a:lnTo>
                    <a:pt x="2025" y="501"/>
                  </a:lnTo>
                  <a:lnTo>
                    <a:pt x="2192" y="263"/>
                  </a:lnTo>
                  <a:lnTo>
                    <a:pt x="2025"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59"/>
            <p:cNvSpPr/>
            <p:nvPr/>
          </p:nvSpPr>
          <p:spPr>
            <a:xfrm>
              <a:off x="4812075" y="1844978"/>
              <a:ext cx="55327" cy="24622"/>
            </a:xfrm>
            <a:custGeom>
              <a:rect b="b" l="l" r="r" t="t"/>
              <a:pathLst>
                <a:path extrusionOk="0" h="668" w="1501">
                  <a:moveTo>
                    <a:pt x="0" y="0"/>
                  </a:moveTo>
                  <a:lnTo>
                    <a:pt x="0" y="501"/>
                  </a:lnTo>
                  <a:lnTo>
                    <a:pt x="762" y="667"/>
                  </a:lnTo>
                  <a:lnTo>
                    <a:pt x="1501" y="501"/>
                  </a:lnTo>
                  <a:lnTo>
                    <a:pt x="150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59"/>
            <p:cNvSpPr/>
            <p:nvPr/>
          </p:nvSpPr>
          <p:spPr>
            <a:xfrm>
              <a:off x="5016616" y="1844978"/>
              <a:ext cx="55327" cy="24622"/>
            </a:xfrm>
            <a:custGeom>
              <a:rect b="b" l="l" r="r" t="t"/>
              <a:pathLst>
                <a:path extrusionOk="0" h="668" w="1501">
                  <a:moveTo>
                    <a:pt x="0" y="0"/>
                  </a:moveTo>
                  <a:lnTo>
                    <a:pt x="0" y="501"/>
                  </a:lnTo>
                  <a:lnTo>
                    <a:pt x="738" y="667"/>
                  </a:lnTo>
                  <a:lnTo>
                    <a:pt x="1500" y="501"/>
                  </a:lnTo>
                  <a:lnTo>
                    <a:pt x="1500"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59"/>
            <p:cNvSpPr/>
            <p:nvPr/>
          </p:nvSpPr>
          <p:spPr>
            <a:xfrm>
              <a:off x="4812075" y="1863408"/>
              <a:ext cx="55327" cy="55327"/>
            </a:xfrm>
            <a:custGeom>
              <a:rect b="b" l="l" r="r" t="t"/>
              <a:pathLst>
                <a:path extrusionOk="0" h="1501" w="1501">
                  <a:moveTo>
                    <a:pt x="0" y="1"/>
                  </a:moveTo>
                  <a:lnTo>
                    <a:pt x="0" y="1501"/>
                  </a:lnTo>
                  <a:lnTo>
                    <a:pt x="1501" y="1501"/>
                  </a:lnTo>
                  <a:lnTo>
                    <a:pt x="1501"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59"/>
            <p:cNvSpPr/>
            <p:nvPr/>
          </p:nvSpPr>
          <p:spPr>
            <a:xfrm>
              <a:off x="5016616" y="1863408"/>
              <a:ext cx="55327" cy="55327"/>
            </a:xfrm>
            <a:custGeom>
              <a:rect b="b" l="l" r="r" t="t"/>
              <a:pathLst>
                <a:path extrusionOk="0" h="1501" w="1501">
                  <a:moveTo>
                    <a:pt x="0" y="1"/>
                  </a:moveTo>
                  <a:lnTo>
                    <a:pt x="0" y="1501"/>
                  </a:lnTo>
                  <a:lnTo>
                    <a:pt x="1500" y="1501"/>
                  </a:lnTo>
                  <a:lnTo>
                    <a:pt x="150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59"/>
            <p:cNvSpPr/>
            <p:nvPr/>
          </p:nvSpPr>
          <p:spPr>
            <a:xfrm>
              <a:off x="4913885" y="1758059"/>
              <a:ext cx="34280" cy="77295"/>
            </a:xfrm>
            <a:custGeom>
              <a:rect b="b" l="l" r="r" t="t"/>
              <a:pathLst>
                <a:path extrusionOk="0" h="2097" w="930">
                  <a:moveTo>
                    <a:pt x="501" y="1"/>
                  </a:moveTo>
                  <a:lnTo>
                    <a:pt x="1" y="168"/>
                  </a:lnTo>
                  <a:lnTo>
                    <a:pt x="1" y="1358"/>
                  </a:lnTo>
                  <a:cubicBezTo>
                    <a:pt x="1" y="1763"/>
                    <a:pt x="358" y="2096"/>
                    <a:pt x="763" y="2096"/>
                  </a:cubicBezTo>
                  <a:lnTo>
                    <a:pt x="929" y="1049"/>
                  </a:lnTo>
                  <a:lnTo>
                    <a:pt x="763" y="334"/>
                  </a:lnTo>
                  <a:lnTo>
                    <a:pt x="501"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59"/>
            <p:cNvSpPr/>
            <p:nvPr/>
          </p:nvSpPr>
          <p:spPr>
            <a:xfrm>
              <a:off x="4941973" y="1758059"/>
              <a:ext cx="28124" cy="77295"/>
            </a:xfrm>
            <a:custGeom>
              <a:rect b="b" l="l" r="r" t="t"/>
              <a:pathLst>
                <a:path extrusionOk="0" h="2097" w="763">
                  <a:moveTo>
                    <a:pt x="263" y="1"/>
                  </a:moveTo>
                  <a:lnTo>
                    <a:pt x="1" y="334"/>
                  </a:lnTo>
                  <a:lnTo>
                    <a:pt x="1" y="2096"/>
                  </a:lnTo>
                  <a:cubicBezTo>
                    <a:pt x="406" y="2096"/>
                    <a:pt x="763" y="1763"/>
                    <a:pt x="763" y="1358"/>
                  </a:cubicBezTo>
                  <a:lnTo>
                    <a:pt x="763" y="168"/>
                  </a:lnTo>
                  <a:lnTo>
                    <a:pt x="2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59"/>
            <p:cNvSpPr/>
            <p:nvPr/>
          </p:nvSpPr>
          <p:spPr>
            <a:xfrm>
              <a:off x="4877024" y="1603575"/>
              <a:ext cx="71140" cy="166828"/>
            </a:xfrm>
            <a:custGeom>
              <a:rect b="b" l="l" r="r" t="t"/>
              <a:pathLst>
                <a:path extrusionOk="0" h="4526" w="1930">
                  <a:moveTo>
                    <a:pt x="1763" y="0"/>
                  </a:moveTo>
                  <a:cubicBezTo>
                    <a:pt x="786" y="0"/>
                    <a:pt x="1" y="786"/>
                    <a:pt x="1" y="1763"/>
                  </a:cubicBezTo>
                  <a:lnTo>
                    <a:pt x="1" y="2763"/>
                  </a:lnTo>
                  <a:cubicBezTo>
                    <a:pt x="1" y="3739"/>
                    <a:pt x="786" y="4525"/>
                    <a:pt x="1763" y="4525"/>
                  </a:cubicBezTo>
                  <a:lnTo>
                    <a:pt x="1929" y="2310"/>
                  </a:lnTo>
                  <a:lnTo>
                    <a:pt x="1763"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59"/>
            <p:cNvSpPr/>
            <p:nvPr/>
          </p:nvSpPr>
          <p:spPr>
            <a:xfrm>
              <a:off x="4941973" y="1603575"/>
              <a:ext cx="65021" cy="166828"/>
            </a:xfrm>
            <a:custGeom>
              <a:rect b="b" l="l" r="r" t="t"/>
              <a:pathLst>
                <a:path extrusionOk="0" h="4526" w="1764">
                  <a:moveTo>
                    <a:pt x="1" y="0"/>
                  </a:moveTo>
                  <a:lnTo>
                    <a:pt x="1" y="4525"/>
                  </a:lnTo>
                  <a:cubicBezTo>
                    <a:pt x="977" y="4525"/>
                    <a:pt x="1763" y="3739"/>
                    <a:pt x="1763" y="2763"/>
                  </a:cubicBezTo>
                  <a:lnTo>
                    <a:pt x="1763" y="1763"/>
                  </a:lnTo>
                  <a:cubicBezTo>
                    <a:pt x="1763" y="786"/>
                    <a:pt x="977" y="0"/>
                    <a:pt x="1"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59"/>
            <p:cNvSpPr/>
            <p:nvPr/>
          </p:nvSpPr>
          <p:spPr>
            <a:xfrm>
              <a:off x="4923542" y="1678182"/>
              <a:ext cx="24622" cy="18467"/>
            </a:xfrm>
            <a:custGeom>
              <a:rect b="b" l="l" r="r" t="t"/>
              <a:pathLst>
                <a:path extrusionOk="0" h="501" w="668">
                  <a:moveTo>
                    <a:pt x="191" y="1"/>
                  </a:moveTo>
                  <a:lnTo>
                    <a:pt x="1" y="239"/>
                  </a:lnTo>
                  <a:lnTo>
                    <a:pt x="191" y="501"/>
                  </a:lnTo>
                  <a:lnTo>
                    <a:pt x="501" y="501"/>
                  </a:lnTo>
                  <a:lnTo>
                    <a:pt x="667" y="239"/>
                  </a:lnTo>
                  <a:lnTo>
                    <a:pt x="50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59"/>
            <p:cNvSpPr/>
            <p:nvPr/>
          </p:nvSpPr>
          <p:spPr>
            <a:xfrm>
              <a:off x="4886681" y="1664138"/>
              <a:ext cx="45670" cy="46554"/>
            </a:xfrm>
            <a:custGeom>
              <a:rect b="b" l="l" r="r" t="t"/>
              <a:pathLst>
                <a:path extrusionOk="0" h="1263" w="1239">
                  <a:moveTo>
                    <a:pt x="620" y="1"/>
                  </a:moveTo>
                  <a:cubicBezTo>
                    <a:pt x="262" y="1"/>
                    <a:pt x="0" y="286"/>
                    <a:pt x="0" y="620"/>
                  </a:cubicBezTo>
                  <a:cubicBezTo>
                    <a:pt x="0" y="977"/>
                    <a:pt x="262" y="1263"/>
                    <a:pt x="620" y="1263"/>
                  </a:cubicBezTo>
                  <a:cubicBezTo>
                    <a:pt x="977" y="1263"/>
                    <a:pt x="1239" y="977"/>
                    <a:pt x="1239" y="620"/>
                  </a:cubicBezTo>
                  <a:cubicBezTo>
                    <a:pt x="1239" y="286"/>
                    <a:pt x="977" y="1"/>
                    <a:pt x="6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59"/>
            <p:cNvSpPr/>
            <p:nvPr/>
          </p:nvSpPr>
          <p:spPr>
            <a:xfrm>
              <a:off x="4941973" y="1678182"/>
              <a:ext cx="12348" cy="18467"/>
            </a:xfrm>
            <a:custGeom>
              <a:rect b="b" l="l" r="r" t="t"/>
              <a:pathLst>
                <a:path extrusionOk="0" h="501" w="335">
                  <a:moveTo>
                    <a:pt x="1" y="1"/>
                  </a:moveTo>
                  <a:lnTo>
                    <a:pt x="1" y="501"/>
                  </a:lnTo>
                  <a:lnTo>
                    <a:pt x="310" y="501"/>
                  </a:lnTo>
                  <a:lnTo>
                    <a:pt x="334" y="239"/>
                  </a:lnTo>
                  <a:lnTo>
                    <a:pt x="31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59"/>
            <p:cNvSpPr/>
            <p:nvPr/>
          </p:nvSpPr>
          <p:spPr>
            <a:xfrm>
              <a:off x="4951630" y="1664138"/>
              <a:ext cx="45706" cy="46554"/>
            </a:xfrm>
            <a:custGeom>
              <a:rect b="b" l="l" r="r" t="t"/>
              <a:pathLst>
                <a:path extrusionOk="0" h="1263" w="1240">
                  <a:moveTo>
                    <a:pt x="620" y="1"/>
                  </a:moveTo>
                  <a:cubicBezTo>
                    <a:pt x="263" y="1"/>
                    <a:pt x="1" y="286"/>
                    <a:pt x="1" y="620"/>
                  </a:cubicBezTo>
                  <a:cubicBezTo>
                    <a:pt x="1" y="977"/>
                    <a:pt x="263" y="1263"/>
                    <a:pt x="620" y="1263"/>
                  </a:cubicBezTo>
                  <a:cubicBezTo>
                    <a:pt x="977" y="1263"/>
                    <a:pt x="1239" y="977"/>
                    <a:pt x="1239" y="620"/>
                  </a:cubicBezTo>
                  <a:cubicBezTo>
                    <a:pt x="1239" y="286"/>
                    <a:pt x="977" y="1"/>
                    <a:pt x="6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0" name="Google Shape;1940;p59"/>
          <p:cNvGrpSpPr/>
          <p:nvPr/>
        </p:nvGrpSpPr>
        <p:grpSpPr>
          <a:xfrm>
            <a:off x="1929972" y="2958294"/>
            <a:ext cx="309923" cy="309921"/>
            <a:chOff x="3300447" y="2263681"/>
            <a:chExt cx="309923" cy="309921"/>
          </a:xfrm>
        </p:grpSpPr>
        <p:sp>
          <p:nvSpPr>
            <p:cNvPr id="1941" name="Google Shape;1941;p59"/>
            <p:cNvSpPr/>
            <p:nvPr/>
          </p:nvSpPr>
          <p:spPr>
            <a:xfrm>
              <a:off x="3300447" y="2282112"/>
              <a:ext cx="161557" cy="70292"/>
            </a:xfrm>
            <a:custGeom>
              <a:rect b="b" l="l" r="r" t="t"/>
              <a:pathLst>
                <a:path extrusionOk="0" h="1907" w="4383">
                  <a:moveTo>
                    <a:pt x="1" y="1"/>
                  </a:moveTo>
                  <a:lnTo>
                    <a:pt x="1" y="1739"/>
                  </a:lnTo>
                  <a:lnTo>
                    <a:pt x="2239" y="1906"/>
                  </a:lnTo>
                  <a:lnTo>
                    <a:pt x="4216" y="1739"/>
                  </a:lnTo>
                  <a:lnTo>
                    <a:pt x="4383" y="882"/>
                  </a:lnTo>
                  <a:lnTo>
                    <a:pt x="4216" y="501"/>
                  </a:lnTo>
                  <a:lnTo>
                    <a:pt x="3954"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59"/>
            <p:cNvSpPr/>
            <p:nvPr/>
          </p:nvSpPr>
          <p:spPr>
            <a:xfrm>
              <a:off x="3455816" y="2282112"/>
              <a:ext cx="154554" cy="70292"/>
            </a:xfrm>
            <a:custGeom>
              <a:rect b="b" l="l" r="r" t="t"/>
              <a:pathLst>
                <a:path extrusionOk="0" h="1907" w="4193">
                  <a:moveTo>
                    <a:pt x="239" y="1"/>
                  </a:moveTo>
                  <a:lnTo>
                    <a:pt x="1" y="501"/>
                  </a:lnTo>
                  <a:lnTo>
                    <a:pt x="1" y="1739"/>
                  </a:lnTo>
                  <a:lnTo>
                    <a:pt x="1906" y="1906"/>
                  </a:lnTo>
                  <a:lnTo>
                    <a:pt x="4192" y="1739"/>
                  </a:lnTo>
                  <a:lnTo>
                    <a:pt x="4192"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59"/>
            <p:cNvSpPr/>
            <p:nvPr/>
          </p:nvSpPr>
          <p:spPr>
            <a:xfrm>
              <a:off x="3300447" y="2346213"/>
              <a:ext cx="161557" cy="227389"/>
            </a:xfrm>
            <a:custGeom>
              <a:rect b="b" l="l" r="r" t="t"/>
              <a:pathLst>
                <a:path extrusionOk="0" h="6169" w="4383">
                  <a:moveTo>
                    <a:pt x="1" y="0"/>
                  </a:moveTo>
                  <a:lnTo>
                    <a:pt x="1" y="6168"/>
                  </a:lnTo>
                  <a:lnTo>
                    <a:pt x="4216" y="6168"/>
                  </a:lnTo>
                  <a:lnTo>
                    <a:pt x="4383" y="2715"/>
                  </a:lnTo>
                  <a:lnTo>
                    <a:pt x="421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59"/>
            <p:cNvSpPr/>
            <p:nvPr/>
          </p:nvSpPr>
          <p:spPr>
            <a:xfrm>
              <a:off x="3455816" y="2346213"/>
              <a:ext cx="154554" cy="227389"/>
            </a:xfrm>
            <a:custGeom>
              <a:rect b="b" l="l" r="r" t="t"/>
              <a:pathLst>
                <a:path extrusionOk="0" h="6169" w="4193">
                  <a:moveTo>
                    <a:pt x="1" y="0"/>
                  </a:moveTo>
                  <a:lnTo>
                    <a:pt x="1" y="6168"/>
                  </a:lnTo>
                  <a:lnTo>
                    <a:pt x="4192" y="6168"/>
                  </a:lnTo>
                  <a:lnTo>
                    <a:pt x="419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59"/>
            <p:cNvSpPr/>
            <p:nvPr/>
          </p:nvSpPr>
          <p:spPr>
            <a:xfrm>
              <a:off x="3337308" y="2263681"/>
              <a:ext cx="18467" cy="36934"/>
            </a:xfrm>
            <a:custGeom>
              <a:rect b="b" l="l" r="r" t="t"/>
              <a:pathLst>
                <a:path extrusionOk="0" h="1002" w="501">
                  <a:moveTo>
                    <a:pt x="1" y="1"/>
                  </a:moveTo>
                  <a:lnTo>
                    <a:pt x="1" y="1001"/>
                  </a:lnTo>
                  <a:lnTo>
                    <a:pt x="501" y="1001"/>
                  </a:lnTo>
                  <a:lnTo>
                    <a:pt x="5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59"/>
            <p:cNvSpPr/>
            <p:nvPr/>
          </p:nvSpPr>
          <p:spPr>
            <a:xfrm>
              <a:off x="3373321" y="2263681"/>
              <a:ext cx="18467" cy="36934"/>
            </a:xfrm>
            <a:custGeom>
              <a:rect b="b" l="l" r="r" t="t"/>
              <a:pathLst>
                <a:path extrusionOk="0" h="1002" w="501">
                  <a:moveTo>
                    <a:pt x="0" y="1"/>
                  </a:moveTo>
                  <a:lnTo>
                    <a:pt x="0" y="1001"/>
                  </a:lnTo>
                  <a:lnTo>
                    <a:pt x="500" y="1001"/>
                  </a:lnTo>
                  <a:lnTo>
                    <a:pt x="50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7" name="Google Shape;1947;p59"/>
            <p:cNvSpPr/>
            <p:nvPr/>
          </p:nvSpPr>
          <p:spPr>
            <a:xfrm>
              <a:off x="3410182" y="2263681"/>
              <a:ext cx="18467" cy="36934"/>
            </a:xfrm>
            <a:custGeom>
              <a:rect b="b" l="l" r="r" t="t"/>
              <a:pathLst>
                <a:path extrusionOk="0" h="1002" w="501">
                  <a:moveTo>
                    <a:pt x="1" y="1"/>
                  </a:moveTo>
                  <a:lnTo>
                    <a:pt x="1" y="1001"/>
                  </a:lnTo>
                  <a:lnTo>
                    <a:pt x="501" y="1001"/>
                  </a:lnTo>
                  <a:lnTo>
                    <a:pt x="5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59"/>
            <p:cNvSpPr/>
            <p:nvPr/>
          </p:nvSpPr>
          <p:spPr>
            <a:xfrm>
              <a:off x="3483056" y="2263681"/>
              <a:ext cx="18467" cy="36934"/>
            </a:xfrm>
            <a:custGeom>
              <a:rect b="b" l="l" r="r" t="t"/>
              <a:pathLst>
                <a:path extrusionOk="0" h="1002" w="501">
                  <a:moveTo>
                    <a:pt x="0" y="1"/>
                  </a:moveTo>
                  <a:lnTo>
                    <a:pt x="0" y="1001"/>
                  </a:lnTo>
                  <a:lnTo>
                    <a:pt x="500" y="1001"/>
                  </a:lnTo>
                  <a:lnTo>
                    <a:pt x="500"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59"/>
            <p:cNvSpPr/>
            <p:nvPr/>
          </p:nvSpPr>
          <p:spPr>
            <a:xfrm>
              <a:off x="3519032" y="2263681"/>
              <a:ext cx="18467" cy="36934"/>
            </a:xfrm>
            <a:custGeom>
              <a:rect b="b" l="l" r="r" t="t"/>
              <a:pathLst>
                <a:path extrusionOk="0" h="1002" w="501">
                  <a:moveTo>
                    <a:pt x="0" y="1"/>
                  </a:moveTo>
                  <a:lnTo>
                    <a:pt x="0" y="1001"/>
                  </a:lnTo>
                  <a:lnTo>
                    <a:pt x="501" y="1001"/>
                  </a:lnTo>
                  <a:lnTo>
                    <a:pt x="50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59"/>
            <p:cNvSpPr/>
            <p:nvPr/>
          </p:nvSpPr>
          <p:spPr>
            <a:xfrm>
              <a:off x="3555893" y="2263681"/>
              <a:ext cx="18467" cy="36934"/>
            </a:xfrm>
            <a:custGeom>
              <a:rect b="b" l="l" r="r" t="t"/>
              <a:pathLst>
                <a:path extrusionOk="0" h="1002" w="501">
                  <a:moveTo>
                    <a:pt x="1" y="1"/>
                  </a:moveTo>
                  <a:lnTo>
                    <a:pt x="1" y="1001"/>
                  </a:lnTo>
                  <a:lnTo>
                    <a:pt x="501" y="1001"/>
                  </a:lnTo>
                  <a:lnTo>
                    <a:pt x="50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59"/>
            <p:cNvSpPr/>
            <p:nvPr/>
          </p:nvSpPr>
          <p:spPr>
            <a:xfrm>
              <a:off x="3337308" y="2382190"/>
              <a:ext cx="18467" cy="18467"/>
            </a:xfrm>
            <a:custGeom>
              <a:rect b="b" l="l" r="r" t="t"/>
              <a:pathLst>
                <a:path extrusionOk="0" h="501" w="501">
                  <a:moveTo>
                    <a:pt x="1" y="1"/>
                  </a:moveTo>
                  <a:lnTo>
                    <a:pt x="1" y="501"/>
                  </a:lnTo>
                  <a:lnTo>
                    <a:pt x="501" y="501"/>
                  </a:lnTo>
                  <a:lnTo>
                    <a:pt x="5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59"/>
            <p:cNvSpPr/>
            <p:nvPr/>
          </p:nvSpPr>
          <p:spPr>
            <a:xfrm>
              <a:off x="3373321" y="2382190"/>
              <a:ext cx="18467" cy="18467"/>
            </a:xfrm>
            <a:custGeom>
              <a:rect b="b" l="l" r="r" t="t"/>
              <a:pathLst>
                <a:path extrusionOk="0" h="501" w="501">
                  <a:moveTo>
                    <a:pt x="0" y="1"/>
                  </a:moveTo>
                  <a:lnTo>
                    <a:pt x="0" y="501"/>
                  </a:lnTo>
                  <a:lnTo>
                    <a:pt x="500" y="501"/>
                  </a:lnTo>
                  <a:lnTo>
                    <a:pt x="50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59"/>
            <p:cNvSpPr/>
            <p:nvPr/>
          </p:nvSpPr>
          <p:spPr>
            <a:xfrm>
              <a:off x="3410182" y="2382190"/>
              <a:ext cx="18467" cy="18467"/>
            </a:xfrm>
            <a:custGeom>
              <a:rect b="b" l="l" r="r" t="t"/>
              <a:pathLst>
                <a:path extrusionOk="0" h="501" w="501">
                  <a:moveTo>
                    <a:pt x="1" y="1"/>
                  </a:moveTo>
                  <a:lnTo>
                    <a:pt x="1" y="501"/>
                  </a:lnTo>
                  <a:lnTo>
                    <a:pt x="501" y="501"/>
                  </a:lnTo>
                  <a:lnTo>
                    <a:pt x="501"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59"/>
            <p:cNvSpPr/>
            <p:nvPr/>
          </p:nvSpPr>
          <p:spPr>
            <a:xfrm>
              <a:off x="3337308" y="2419087"/>
              <a:ext cx="18467" cy="18467"/>
            </a:xfrm>
            <a:custGeom>
              <a:rect b="b" l="l" r="r" t="t"/>
              <a:pathLst>
                <a:path extrusionOk="0" h="501" w="501">
                  <a:moveTo>
                    <a:pt x="1" y="0"/>
                  </a:moveTo>
                  <a:lnTo>
                    <a:pt x="1" y="500"/>
                  </a:lnTo>
                  <a:lnTo>
                    <a:pt x="501" y="500"/>
                  </a:lnTo>
                  <a:lnTo>
                    <a:pt x="501"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59"/>
            <p:cNvSpPr/>
            <p:nvPr/>
          </p:nvSpPr>
          <p:spPr>
            <a:xfrm>
              <a:off x="3373321" y="2419087"/>
              <a:ext cx="18467" cy="18467"/>
            </a:xfrm>
            <a:custGeom>
              <a:rect b="b" l="l" r="r" t="t"/>
              <a:pathLst>
                <a:path extrusionOk="0" h="501" w="501">
                  <a:moveTo>
                    <a:pt x="0" y="0"/>
                  </a:moveTo>
                  <a:lnTo>
                    <a:pt x="0" y="500"/>
                  </a:lnTo>
                  <a:lnTo>
                    <a:pt x="500" y="500"/>
                  </a:lnTo>
                  <a:lnTo>
                    <a:pt x="50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59"/>
            <p:cNvSpPr/>
            <p:nvPr/>
          </p:nvSpPr>
          <p:spPr>
            <a:xfrm>
              <a:off x="3337308" y="2455064"/>
              <a:ext cx="18467" cy="18467"/>
            </a:xfrm>
            <a:custGeom>
              <a:rect b="b" l="l" r="r" t="t"/>
              <a:pathLst>
                <a:path extrusionOk="0" h="501" w="501">
                  <a:moveTo>
                    <a:pt x="1" y="0"/>
                  </a:moveTo>
                  <a:lnTo>
                    <a:pt x="1" y="501"/>
                  </a:lnTo>
                  <a:lnTo>
                    <a:pt x="501" y="501"/>
                  </a:lnTo>
                  <a:lnTo>
                    <a:pt x="501"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59"/>
            <p:cNvSpPr/>
            <p:nvPr/>
          </p:nvSpPr>
          <p:spPr>
            <a:xfrm>
              <a:off x="3555893" y="2519128"/>
              <a:ext cx="18467" cy="18467"/>
            </a:xfrm>
            <a:custGeom>
              <a:rect b="b" l="l" r="r" t="t"/>
              <a:pathLst>
                <a:path extrusionOk="0" h="501" w="501">
                  <a:moveTo>
                    <a:pt x="1" y="1"/>
                  </a:moveTo>
                  <a:lnTo>
                    <a:pt x="1" y="501"/>
                  </a:lnTo>
                  <a:lnTo>
                    <a:pt x="501" y="501"/>
                  </a:lnTo>
                  <a:lnTo>
                    <a:pt x="501"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59"/>
            <p:cNvSpPr/>
            <p:nvPr/>
          </p:nvSpPr>
          <p:spPr>
            <a:xfrm>
              <a:off x="3519032" y="2519128"/>
              <a:ext cx="18467" cy="18467"/>
            </a:xfrm>
            <a:custGeom>
              <a:rect b="b" l="l" r="r" t="t"/>
              <a:pathLst>
                <a:path extrusionOk="0" h="501" w="501">
                  <a:moveTo>
                    <a:pt x="0" y="1"/>
                  </a:moveTo>
                  <a:lnTo>
                    <a:pt x="0" y="501"/>
                  </a:lnTo>
                  <a:lnTo>
                    <a:pt x="501" y="501"/>
                  </a:lnTo>
                  <a:lnTo>
                    <a:pt x="501"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59"/>
            <p:cNvSpPr/>
            <p:nvPr/>
          </p:nvSpPr>
          <p:spPr>
            <a:xfrm>
              <a:off x="3483056" y="2519128"/>
              <a:ext cx="18467" cy="18467"/>
            </a:xfrm>
            <a:custGeom>
              <a:rect b="b" l="l" r="r" t="t"/>
              <a:pathLst>
                <a:path extrusionOk="0" h="501" w="501">
                  <a:moveTo>
                    <a:pt x="0" y="1"/>
                  </a:moveTo>
                  <a:lnTo>
                    <a:pt x="0" y="501"/>
                  </a:lnTo>
                  <a:lnTo>
                    <a:pt x="500" y="501"/>
                  </a:lnTo>
                  <a:lnTo>
                    <a:pt x="500"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59"/>
            <p:cNvSpPr/>
            <p:nvPr/>
          </p:nvSpPr>
          <p:spPr>
            <a:xfrm>
              <a:off x="3555893" y="2483152"/>
              <a:ext cx="18467" cy="17582"/>
            </a:xfrm>
            <a:custGeom>
              <a:rect b="b" l="l" r="r" t="t"/>
              <a:pathLst>
                <a:path extrusionOk="0" h="477" w="501">
                  <a:moveTo>
                    <a:pt x="1" y="0"/>
                  </a:moveTo>
                  <a:lnTo>
                    <a:pt x="1" y="477"/>
                  </a:lnTo>
                  <a:lnTo>
                    <a:pt x="501" y="477"/>
                  </a:lnTo>
                  <a:lnTo>
                    <a:pt x="501"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59"/>
            <p:cNvSpPr/>
            <p:nvPr/>
          </p:nvSpPr>
          <p:spPr>
            <a:xfrm>
              <a:off x="3519032" y="2483152"/>
              <a:ext cx="18467" cy="17582"/>
            </a:xfrm>
            <a:custGeom>
              <a:rect b="b" l="l" r="r" t="t"/>
              <a:pathLst>
                <a:path extrusionOk="0" h="477" w="501">
                  <a:moveTo>
                    <a:pt x="0" y="0"/>
                  </a:moveTo>
                  <a:lnTo>
                    <a:pt x="0" y="477"/>
                  </a:lnTo>
                  <a:lnTo>
                    <a:pt x="501" y="477"/>
                  </a:lnTo>
                  <a:lnTo>
                    <a:pt x="501"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59"/>
            <p:cNvSpPr/>
            <p:nvPr/>
          </p:nvSpPr>
          <p:spPr>
            <a:xfrm>
              <a:off x="3555893" y="2446291"/>
              <a:ext cx="18467" cy="18467"/>
            </a:xfrm>
            <a:custGeom>
              <a:rect b="b" l="l" r="r" t="t"/>
              <a:pathLst>
                <a:path extrusionOk="0" h="501" w="501">
                  <a:moveTo>
                    <a:pt x="1" y="0"/>
                  </a:moveTo>
                  <a:lnTo>
                    <a:pt x="1" y="500"/>
                  </a:lnTo>
                  <a:lnTo>
                    <a:pt x="501" y="500"/>
                  </a:lnTo>
                  <a:lnTo>
                    <a:pt x="501"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59"/>
            <p:cNvSpPr/>
            <p:nvPr/>
          </p:nvSpPr>
          <p:spPr>
            <a:xfrm>
              <a:off x="3446158" y="2263681"/>
              <a:ext cx="15850" cy="36934"/>
            </a:xfrm>
            <a:custGeom>
              <a:rect b="b" l="l" r="r" t="t"/>
              <a:pathLst>
                <a:path extrusionOk="0" h="1002" w="430">
                  <a:moveTo>
                    <a:pt x="1" y="1"/>
                  </a:moveTo>
                  <a:lnTo>
                    <a:pt x="1" y="1001"/>
                  </a:lnTo>
                  <a:lnTo>
                    <a:pt x="263" y="1001"/>
                  </a:lnTo>
                  <a:lnTo>
                    <a:pt x="430" y="501"/>
                  </a:lnTo>
                  <a:lnTo>
                    <a:pt x="26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59"/>
            <p:cNvSpPr/>
            <p:nvPr/>
          </p:nvSpPr>
          <p:spPr>
            <a:xfrm>
              <a:off x="3455816" y="2263681"/>
              <a:ext cx="8810" cy="36934"/>
            </a:xfrm>
            <a:custGeom>
              <a:rect b="b" l="l" r="r" t="t"/>
              <a:pathLst>
                <a:path extrusionOk="0" h="1002" w="239">
                  <a:moveTo>
                    <a:pt x="1" y="1"/>
                  </a:moveTo>
                  <a:lnTo>
                    <a:pt x="1" y="1001"/>
                  </a:lnTo>
                  <a:lnTo>
                    <a:pt x="239" y="1001"/>
                  </a:lnTo>
                  <a:lnTo>
                    <a:pt x="239"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59"/>
            <p:cNvSpPr/>
            <p:nvPr/>
          </p:nvSpPr>
          <p:spPr>
            <a:xfrm>
              <a:off x="3484789" y="2399772"/>
              <a:ext cx="19351" cy="19351"/>
            </a:xfrm>
            <a:custGeom>
              <a:rect b="b" l="l" r="r" t="t"/>
              <a:pathLst>
                <a:path extrusionOk="0" h="525" w="525">
                  <a:moveTo>
                    <a:pt x="334" y="0"/>
                  </a:moveTo>
                  <a:lnTo>
                    <a:pt x="1" y="357"/>
                  </a:lnTo>
                  <a:lnTo>
                    <a:pt x="1" y="500"/>
                  </a:lnTo>
                  <a:lnTo>
                    <a:pt x="167" y="524"/>
                  </a:lnTo>
                  <a:lnTo>
                    <a:pt x="406" y="476"/>
                  </a:lnTo>
                  <a:lnTo>
                    <a:pt x="525" y="191"/>
                  </a:lnTo>
                  <a:lnTo>
                    <a:pt x="477"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59"/>
            <p:cNvSpPr/>
            <p:nvPr/>
          </p:nvSpPr>
          <p:spPr>
            <a:xfrm>
              <a:off x="3490944" y="2405891"/>
              <a:ext cx="19351" cy="20236"/>
            </a:xfrm>
            <a:custGeom>
              <a:rect b="b" l="l" r="r" t="t"/>
              <a:pathLst>
                <a:path extrusionOk="0" h="549" w="525">
                  <a:moveTo>
                    <a:pt x="524" y="1"/>
                  </a:moveTo>
                  <a:lnTo>
                    <a:pt x="358" y="25"/>
                  </a:lnTo>
                  <a:lnTo>
                    <a:pt x="0" y="358"/>
                  </a:lnTo>
                  <a:lnTo>
                    <a:pt x="0" y="501"/>
                  </a:lnTo>
                  <a:lnTo>
                    <a:pt x="167" y="549"/>
                  </a:lnTo>
                  <a:lnTo>
                    <a:pt x="524" y="191"/>
                  </a:lnTo>
                  <a:lnTo>
                    <a:pt x="524"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59"/>
            <p:cNvSpPr/>
            <p:nvPr/>
          </p:nvSpPr>
          <p:spPr>
            <a:xfrm>
              <a:off x="3484789" y="2374301"/>
              <a:ext cx="32511" cy="32511"/>
            </a:xfrm>
            <a:custGeom>
              <a:rect b="b" l="l" r="r" t="t"/>
              <a:pathLst>
                <a:path extrusionOk="0" h="882" w="882">
                  <a:moveTo>
                    <a:pt x="334" y="0"/>
                  </a:moveTo>
                  <a:lnTo>
                    <a:pt x="1" y="358"/>
                  </a:lnTo>
                  <a:lnTo>
                    <a:pt x="525" y="882"/>
                  </a:lnTo>
                  <a:lnTo>
                    <a:pt x="739" y="810"/>
                  </a:lnTo>
                  <a:lnTo>
                    <a:pt x="882" y="524"/>
                  </a:lnTo>
                  <a:lnTo>
                    <a:pt x="334"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59"/>
            <p:cNvSpPr/>
            <p:nvPr/>
          </p:nvSpPr>
          <p:spPr>
            <a:xfrm>
              <a:off x="3504104" y="2393616"/>
              <a:ext cx="31626" cy="32511"/>
            </a:xfrm>
            <a:custGeom>
              <a:rect b="b" l="l" r="r" t="t"/>
              <a:pathLst>
                <a:path extrusionOk="0" h="882" w="858">
                  <a:moveTo>
                    <a:pt x="334" y="0"/>
                  </a:moveTo>
                  <a:lnTo>
                    <a:pt x="1" y="358"/>
                  </a:lnTo>
                  <a:lnTo>
                    <a:pt x="525" y="882"/>
                  </a:lnTo>
                  <a:lnTo>
                    <a:pt x="858" y="524"/>
                  </a:lnTo>
                  <a:lnTo>
                    <a:pt x="334"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59"/>
            <p:cNvSpPr/>
            <p:nvPr/>
          </p:nvSpPr>
          <p:spPr>
            <a:xfrm>
              <a:off x="3458470" y="2399772"/>
              <a:ext cx="32511" cy="32511"/>
            </a:xfrm>
            <a:custGeom>
              <a:rect b="b" l="l" r="r" t="t"/>
              <a:pathLst>
                <a:path extrusionOk="0" h="882" w="882">
                  <a:moveTo>
                    <a:pt x="358" y="0"/>
                  </a:moveTo>
                  <a:lnTo>
                    <a:pt x="0" y="357"/>
                  </a:lnTo>
                  <a:lnTo>
                    <a:pt x="262" y="786"/>
                  </a:lnTo>
                  <a:lnTo>
                    <a:pt x="524" y="881"/>
                  </a:lnTo>
                  <a:lnTo>
                    <a:pt x="739" y="857"/>
                  </a:lnTo>
                  <a:lnTo>
                    <a:pt x="881" y="524"/>
                  </a:lnTo>
                  <a:lnTo>
                    <a:pt x="358"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59"/>
            <p:cNvSpPr/>
            <p:nvPr/>
          </p:nvSpPr>
          <p:spPr>
            <a:xfrm>
              <a:off x="3477785" y="2419087"/>
              <a:ext cx="32511" cy="32511"/>
            </a:xfrm>
            <a:custGeom>
              <a:rect b="b" l="l" r="r" t="t"/>
              <a:pathLst>
                <a:path extrusionOk="0" h="882" w="882">
                  <a:moveTo>
                    <a:pt x="357" y="0"/>
                  </a:moveTo>
                  <a:lnTo>
                    <a:pt x="0" y="357"/>
                  </a:lnTo>
                  <a:lnTo>
                    <a:pt x="238" y="762"/>
                  </a:lnTo>
                  <a:lnTo>
                    <a:pt x="524" y="881"/>
                  </a:lnTo>
                  <a:lnTo>
                    <a:pt x="881" y="524"/>
                  </a:lnTo>
                  <a:lnTo>
                    <a:pt x="357"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59"/>
            <p:cNvSpPr/>
            <p:nvPr/>
          </p:nvSpPr>
          <p:spPr>
            <a:xfrm>
              <a:off x="3413684" y="2412932"/>
              <a:ext cx="64136" cy="64984"/>
            </a:xfrm>
            <a:custGeom>
              <a:rect b="b" l="l" r="r" t="t"/>
              <a:pathLst>
                <a:path extrusionOk="0" h="1763" w="1740">
                  <a:moveTo>
                    <a:pt x="1215" y="0"/>
                  </a:moveTo>
                  <a:lnTo>
                    <a:pt x="1" y="1215"/>
                  </a:lnTo>
                  <a:lnTo>
                    <a:pt x="120" y="1667"/>
                  </a:lnTo>
                  <a:lnTo>
                    <a:pt x="525" y="1763"/>
                  </a:lnTo>
                  <a:lnTo>
                    <a:pt x="1215" y="1215"/>
                  </a:lnTo>
                  <a:lnTo>
                    <a:pt x="1739" y="524"/>
                  </a:lnTo>
                  <a:lnTo>
                    <a:pt x="121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59"/>
            <p:cNvSpPr/>
            <p:nvPr/>
          </p:nvSpPr>
          <p:spPr>
            <a:xfrm>
              <a:off x="3432999" y="2432247"/>
              <a:ext cx="64136" cy="64984"/>
            </a:xfrm>
            <a:custGeom>
              <a:rect b="b" l="l" r="r" t="t"/>
              <a:pathLst>
                <a:path extrusionOk="0" h="1763" w="1740">
                  <a:moveTo>
                    <a:pt x="1215" y="0"/>
                  </a:moveTo>
                  <a:lnTo>
                    <a:pt x="1" y="1239"/>
                  </a:lnTo>
                  <a:lnTo>
                    <a:pt x="96" y="1667"/>
                  </a:lnTo>
                  <a:lnTo>
                    <a:pt x="525" y="1762"/>
                  </a:lnTo>
                  <a:lnTo>
                    <a:pt x="1739" y="524"/>
                  </a:lnTo>
                  <a:lnTo>
                    <a:pt x="1215"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3" name="Google Shape;1973;p59"/>
            <p:cNvSpPr/>
            <p:nvPr/>
          </p:nvSpPr>
          <p:spPr>
            <a:xfrm>
              <a:off x="3375054" y="2502467"/>
              <a:ext cx="25507" cy="26355"/>
            </a:xfrm>
            <a:custGeom>
              <a:rect b="b" l="l" r="r" t="t"/>
              <a:pathLst>
                <a:path extrusionOk="0" h="715" w="692">
                  <a:moveTo>
                    <a:pt x="549" y="0"/>
                  </a:moveTo>
                  <a:lnTo>
                    <a:pt x="1" y="548"/>
                  </a:lnTo>
                  <a:lnTo>
                    <a:pt x="168" y="715"/>
                  </a:lnTo>
                  <a:lnTo>
                    <a:pt x="692" y="191"/>
                  </a:lnTo>
                  <a:lnTo>
                    <a:pt x="692" y="24"/>
                  </a:lnTo>
                  <a:lnTo>
                    <a:pt x="54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59"/>
            <p:cNvSpPr/>
            <p:nvPr/>
          </p:nvSpPr>
          <p:spPr>
            <a:xfrm>
              <a:off x="3381210" y="2509470"/>
              <a:ext cx="27240" cy="26392"/>
            </a:xfrm>
            <a:custGeom>
              <a:rect b="b" l="l" r="r" t="t"/>
              <a:pathLst>
                <a:path extrusionOk="0" h="716" w="739">
                  <a:moveTo>
                    <a:pt x="525" y="1"/>
                  </a:moveTo>
                  <a:lnTo>
                    <a:pt x="1" y="525"/>
                  </a:lnTo>
                  <a:lnTo>
                    <a:pt x="191" y="715"/>
                  </a:lnTo>
                  <a:lnTo>
                    <a:pt x="739" y="144"/>
                  </a:lnTo>
                  <a:lnTo>
                    <a:pt x="667"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59"/>
            <p:cNvSpPr/>
            <p:nvPr/>
          </p:nvSpPr>
          <p:spPr>
            <a:xfrm>
              <a:off x="3390867" y="2457681"/>
              <a:ext cx="42168" cy="51825"/>
            </a:xfrm>
            <a:custGeom>
              <a:rect b="b" l="l" r="r" t="t"/>
              <a:pathLst>
                <a:path extrusionOk="0" h="1406" w="1144">
                  <a:moveTo>
                    <a:pt x="620" y="1"/>
                  </a:moveTo>
                  <a:cubicBezTo>
                    <a:pt x="263" y="382"/>
                    <a:pt x="191" y="430"/>
                    <a:pt x="120" y="596"/>
                  </a:cubicBezTo>
                  <a:cubicBezTo>
                    <a:pt x="1" y="882"/>
                    <a:pt x="48" y="1192"/>
                    <a:pt x="263" y="1406"/>
                  </a:cubicBezTo>
                  <a:lnTo>
                    <a:pt x="786" y="1049"/>
                  </a:lnTo>
                  <a:lnTo>
                    <a:pt x="1144" y="549"/>
                  </a:lnTo>
                  <a:lnTo>
                    <a:pt x="620"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59"/>
            <p:cNvSpPr/>
            <p:nvPr/>
          </p:nvSpPr>
          <p:spPr>
            <a:xfrm>
              <a:off x="3400525" y="2477881"/>
              <a:ext cx="51825" cy="39883"/>
            </a:xfrm>
            <a:custGeom>
              <a:rect b="b" l="l" r="r" t="t"/>
              <a:pathLst>
                <a:path extrusionOk="0" h="1082" w="1406">
                  <a:moveTo>
                    <a:pt x="882" y="1"/>
                  </a:moveTo>
                  <a:lnTo>
                    <a:pt x="1" y="858"/>
                  </a:lnTo>
                  <a:cubicBezTo>
                    <a:pt x="161" y="1002"/>
                    <a:pt x="354" y="1082"/>
                    <a:pt x="543" y="1082"/>
                  </a:cubicBezTo>
                  <a:cubicBezTo>
                    <a:pt x="635" y="1082"/>
                    <a:pt x="725" y="1063"/>
                    <a:pt x="810" y="1025"/>
                  </a:cubicBezTo>
                  <a:cubicBezTo>
                    <a:pt x="1001" y="953"/>
                    <a:pt x="1048" y="858"/>
                    <a:pt x="1406" y="524"/>
                  </a:cubicBezTo>
                  <a:lnTo>
                    <a:pt x="882"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7" name="Google Shape;1977;p59"/>
          <p:cNvGrpSpPr/>
          <p:nvPr/>
        </p:nvGrpSpPr>
        <p:grpSpPr>
          <a:xfrm>
            <a:off x="5690687" y="2959195"/>
            <a:ext cx="254632" cy="308120"/>
            <a:chOff x="7700087" y="2901008"/>
            <a:chExt cx="254632" cy="308120"/>
          </a:xfrm>
        </p:grpSpPr>
        <p:sp>
          <p:nvSpPr>
            <p:cNvPr id="1978" name="Google Shape;1978;p59"/>
            <p:cNvSpPr/>
            <p:nvPr/>
          </p:nvSpPr>
          <p:spPr>
            <a:xfrm>
              <a:off x="7745758" y="3166960"/>
              <a:ext cx="104498" cy="42168"/>
            </a:xfrm>
            <a:custGeom>
              <a:rect b="b" l="l" r="r" t="t"/>
              <a:pathLst>
                <a:path extrusionOk="0" h="1144" w="2835">
                  <a:moveTo>
                    <a:pt x="1429" y="1"/>
                  </a:moveTo>
                  <a:lnTo>
                    <a:pt x="0" y="168"/>
                  </a:lnTo>
                  <a:lnTo>
                    <a:pt x="0" y="1144"/>
                  </a:lnTo>
                  <a:lnTo>
                    <a:pt x="2834" y="1144"/>
                  </a:lnTo>
                  <a:lnTo>
                    <a:pt x="2834" y="168"/>
                  </a:lnTo>
                  <a:lnTo>
                    <a:pt x="142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59"/>
            <p:cNvSpPr/>
            <p:nvPr/>
          </p:nvSpPr>
          <p:spPr>
            <a:xfrm>
              <a:off x="7850221" y="2918554"/>
              <a:ext cx="104498" cy="290567"/>
            </a:xfrm>
            <a:custGeom>
              <a:rect b="b" l="l" r="r" t="t"/>
              <a:pathLst>
                <a:path extrusionOk="0" h="7883" w="2835">
                  <a:moveTo>
                    <a:pt x="1834" y="0"/>
                  </a:moveTo>
                  <a:lnTo>
                    <a:pt x="0" y="6907"/>
                  </a:lnTo>
                  <a:lnTo>
                    <a:pt x="0" y="7883"/>
                  </a:lnTo>
                  <a:lnTo>
                    <a:pt x="2834" y="7883"/>
                  </a:lnTo>
                  <a:lnTo>
                    <a:pt x="283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59"/>
            <p:cNvSpPr/>
            <p:nvPr/>
          </p:nvSpPr>
          <p:spPr>
            <a:xfrm>
              <a:off x="7700087" y="2901008"/>
              <a:ext cx="115040" cy="215078"/>
            </a:xfrm>
            <a:custGeom>
              <a:rect b="b" l="l" r="r" t="t"/>
              <a:pathLst>
                <a:path extrusionOk="0" h="5835" w="3121">
                  <a:moveTo>
                    <a:pt x="1" y="0"/>
                  </a:moveTo>
                  <a:lnTo>
                    <a:pt x="1" y="5668"/>
                  </a:lnTo>
                  <a:lnTo>
                    <a:pt x="1549" y="5835"/>
                  </a:lnTo>
                  <a:lnTo>
                    <a:pt x="2954" y="5668"/>
                  </a:lnTo>
                  <a:lnTo>
                    <a:pt x="3121" y="2953"/>
                  </a:lnTo>
                  <a:lnTo>
                    <a:pt x="295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59"/>
            <p:cNvSpPr/>
            <p:nvPr/>
          </p:nvSpPr>
          <p:spPr>
            <a:xfrm>
              <a:off x="7808937" y="2901008"/>
              <a:ext cx="108884" cy="215078"/>
            </a:xfrm>
            <a:custGeom>
              <a:rect b="b" l="l" r="r" t="t"/>
              <a:pathLst>
                <a:path extrusionOk="0" h="5835" w="2954">
                  <a:moveTo>
                    <a:pt x="1" y="0"/>
                  </a:moveTo>
                  <a:lnTo>
                    <a:pt x="1" y="5668"/>
                  </a:lnTo>
                  <a:lnTo>
                    <a:pt x="1477" y="5835"/>
                  </a:lnTo>
                  <a:lnTo>
                    <a:pt x="2954" y="5668"/>
                  </a:lnTo>
                  <a:lnTo>
                    <a:pt x="295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59"/>
            <p:cNvSpPr/>
            <p:nvPr/>
          </p:nvSpPr>
          <p:spPr>
            <a:xfrm>
              <a:off x="7754531" y="2995814"/>
              <a:ext cx="60598" cy="74642"/>
            </a:xfrm>
            <a:custGeom>
              <a:rect b="b" l="l" r="r" t="t"/>
              <a:pathLst>
                <a:path extrusionOk="0" h="2025" w="1644">
                  <a:moveTo>
                    <a:pt x="882" y="0"/>
                  </a:moveTo>
                  <a:cubicBezTo>
                    <a:pt x="358" y="238"/>
                    <a:pt x="0" y="762"/>
                    <a:pt x="0" y="1357"/>
                  </a:cubicBezTo>
                  <a:lnTo>
                    <a:pt x="0" y="1858"/>
                  </a:lnTo>
                  <a:lnTo>
                    <a:pt x="810" y="2024"/>
                  </a:lnTo>
                  <a:lnTo>
                    <a:pt x="1477" y="1858"/>
                  </a:lnTo>
                  <a:lnTo>
                    <a:pt x="1644" y="1048"/>
                  </a:lnTo>
                  <a:lnTo>
                    <a:pt x="1477" y="262"/>
                  </a:lnTo>
                  <a:lnTo>
                    <a:pt x="882"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59"/>
            <p:cNvSpPr/>
            <p:nvPr/>
          </p:nvSpPr>
          <p:spPr>
            <a:xfrm>
              <a:off x="7754531" y="3064265"/>
              <a:ext cx="60598" cy="18467"/>
            </a:xfrm>
            <a:custGeom>
              <a:rect b="b" l="l" r="r" t="t"/>
              <a:pathLst>
                <a:path extrusionOk="0" h="501" w="1644">
                  <a:moveTo>
                    <a:pt x="0" y="1"/>
                  </a:moveTo>
                  <a:lnTo>
                    <a:pt x="0" y="501"/>
                  </a:lnTo>
                  <a:lnTo>
                    <a:pt x="1477" y="501"/>
                  </a:lnTo>
                  <a:lnTo>
                    <a:pt x="1644" y="239"/>
                  </a:lnTo>
                  <a:lnTo>
                    <a:pt x="1477"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59"/>
            <p:cNvSpPr/>
            <p:nvPr/>
          </p:nvSpPr>
          <p:spPr>
            <a:xfrm>
              <a:off x="7808937" y="2995814"/>
              <a:ext cx="54479" cy="74642"/>
            </a:xfrm>
            <a:custGeom>
              <a:rect b="b" l="l" r="r" t="t"/>
              <a:pathLst>
                <a:path extrusionOk="0" h="2025" w="1478">
                  <a:moveTo>
                    <a:pt x="596" y="0"/>
                  </a:moveTo>
                  <a:lnTo>
                    <a:pt x="1" y="262"/>
                  </a:lnTo>
                  <a:lnTo>
                    <a:pt x="1" y="1858"/>
                  </a:lnTo>
                  <a:lnTo>
                    <a:pt x="668" y="2024"/>
                  </a:lnTo>
                  <a:lnTo>
                    <a:pt x="1477" y="1858"/>
                  </a:lnTo>
                  <a:lnTo>
                    <a:pt x="1477" y="1357"/>
                  </a:lnTo>
                  <a:cubicBezTo>
                    <a:pt x="1477" y="762"/>
                    <a:pt x="1120" y="238"/>
                    <a:pt x="596"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59"/>
            <p:cNvSpPr/>
            <p:nvPr/>
          </p:nvSpPr>
          <p:spPr>
            <a:xfrm>
              <a:off x="7700087" y="3148529"/>
              <a:ext cx="115040" cy="24622"/>
            </a:xfrm>
            <a:custGeom>
              <a:rect b="b" l="l" r="r" t="t"/>
              <a:pathLst>
                <a:path extrusionOk="0" h="668" w="3121">
                  <a:moveTo>
                    <a:pt x="1549" y="1"/>
                  </a:moveTo>
                  <a:lnTo>
                    <a:pt x="1" y="167"/>
                  </a:lnTo>
                  <a:lnTo>
                    <a:pt x="1" y="668"/>
                  </a:lnTo>
                  <a:lnTo>
                    <a:pt x="2954" y="668"/>
                  </a:lnTo>
                  <a:lnTo>
                    <a:pt x="3121" y="429"/>
                  </a:lnTo>
                  <a:lnTo>
                    <a:pt x="2954" y="167"/>
                  </a:lnTo>
                  <a:lnTo>
                    <a:pt x="1549"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59"/>
            <p:cNvSpPr/>
            <p:nvPr/>
          </p:nvSpPr>
          <p:spPr>
            <a:xfrm>
              <a:off x="7808937" y="3148529"/>
              <a:ext cx="108884" cy="24622"/>
            </a:xfrm>
            <a:custGeom>
              <a:rect b="b" l="l" r="r" t="t"/>
              <a:pathLst>
                <a:path extrusionOk="0" h="668" w="2954">
                  <a:moveTo>
                    <a:pt x="1477" y="1"/>
                  </a:moveTo>
                  <a:lnTo>
                    <a:pt x="1" y="167"/>
                  </a:lnTo>
                  <a:lnTo>
                    <a:pt x="1" y="668"/>
                  </a:lnTo>
                  <a:lnTo>
                    <a:pt x="2954" y="668"/>
                  </a:lnTo>
                  <a:lnTo>
                    <a:pt x="2954" y="167"/>
                  </a:lnTo>
                  <a:lnTo>
                    <a:pt x="147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59"/>
            <p:cNvSpPr/>
            <p:nvPr/>
          </p:nvSpPr>
          <p:spPr>
            <a:xfrm>
              <a:off x="7700087" y="3109899"/>
              <a:ext cx="115040" cy="44822"/>
            </a:xfrm>
            <a:custGeom>
              <a:rect b="b" l="l" r="r" t="t"/>
              <a:pathLst>
                <a:path extrusionOk="0" h="1216" w="3121">
                  <a:moveTo>
                    <a:pt x="1" y="1"/>
                  </a:moveTo>
                  <a:lnTo>
                    <a:pt x="1" y="1215"/>
                  </a:lnTo>
                  <a:lnTo>
                    <a:pt x="2954" y="1215"/>
                  </a:lnTo>
                  <a:lnTo>
                    <a:pt x="3121" y="620"/>
                  </a:lnTo>
                  <a:lnTo>
                    <a:pt x="295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59"/>
            <p:cNvSpPr/>
            <p:nvPr/>
          </p:nvSpPr>
          <p:spPr>
            <a:xfrm>
              <a:off x="7808937" y="3109899"/>
              <a:ext cx="108884" cy="44822"/>
            </a:xfrm>
            <a:custGeom>
              <a:rect b="b" l="l" r="r" t="t"/>
              <a:pathLst>
                <a:path extrusionOk="0" h="1216" w="2954">
                  <a:moveTo>
                    <a:pt x="1" y="1"/>
                  </a:moveTo>
                  <a:lnTo>
                    <a:pt x="1" y="1215"/>
                  </a:lnTo>
                  <a:lnTo>
                    <a:pt x="2954" y="1215"/>
                  </a:lnTo>
                  <a:lnTo>
                    <a:pt x="2954"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59"/>
            <p:cNvSpPr/>
            <p:nvPr/>
          </p:nvSpPr>
          <p:spPr>
            <a:xfrm>
              <a:off x="7777348" y="2941371"/>
              <a:ext cx="37782" cy="64136"/>
            </a:xfrm>
            <a:custGeom>
              <a:rect b="b" l="l" r="r" t="t"/>
              <a:pathLst>
                <a:path extrusionOk="0" h="1740" w="1025">
                  <a:moveTo>
                    <a:pt x="858" y="1"/>
                  </a:moveTo>
                  <a:cubicBezTo>
                    <a:pt x="382" y="1"/>
                    <a:pt x="1" y="405"/>
                    <a:pt x="1" y="858"/>
                  </a:cubicBezTo>
                  <a:cubicBezTo>
                    <a:pt x="1" y="1334"/>
                    <a:pt x="382" y="1739"/>
                    <a:pt x="858" y="1739"/>
                  </a:cubicBezTo>
                  <a:lnTo>
                    <a:pt x="1025" y="858"/>
                  </a:lnTo>
                  <a:lnTo>
                    <a:pt x="858"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59"/>
            <p:cNvSpPr/>
            <p:nvPr/>
          </p:nvSpPr>
          <p:spPr>
            <a:xfrm>
              <a:off x="7808937" y="2941371"/>
              <a:ext cx="31663" cy="64136"/>
            </a:xfrm>
            <a:custGeom>
              <a:rect b="b" l="l" r="r" t="t"/>
              <a:pathLst>
                <a:path extrusionOk="0" h="1740" w="859">
                  <a:moveTo>
                    <a:pt x="1" y="1"/>
                  </a:moveTo>
                  <a:lnTo>
                    <a:pt x="1" y="1739"/>
                  </a:lnTo>
                  <a:cubicBezTo>
                    <a:pt x="477" y="1739"/>
                    <a:pt x="858" y="1334"/>
                    <a:pt x="858" y="858"/>
                  </a:cubicBezTo>
                  <a:cubicBezTo>
                    <a:pt x="858" y="405"/>
                    <a:pt x="477" y="1"/>
                    <a:pt x="1"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59"/>
            <p:cNvSpPr/>
            <p:nvPr/>
          </p:nvSpPr>
          <p:spPr>
            <a:xfrm>
              <a:off x="7808937" y="3064265"/>
              <a:ext cx="54479" cy="18467"/>
            </a:xfrm>
            <a:custGeom>
              <a:rect b="b" l="l" r="r" t="t"/>
              <a:pathLst>
                <a:path extrusionOk="0" h="501" w="1478">
                  <a:moveTo>
                    <a:pt x="1" y="1"/>
                  </a:moveTo>
                  <a:lnTo>
                    <a:pt x="1" y="501"/>
                  </a:lnTo>
                  <a:lnTo>
                    <a:pt x="1477" y="501"/>
                  </a:lnTo>
                  <a:lnTo>
                    <a:pt x="1477"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2" name="Google Shape;1992;p59"/>
          <p:cNvGrpSpPr/>
          <p:nvPr/>
        </p:nvGrpSpPr>
        <p:grpSpPr>
          <a:xfrm>
            <a:off x="2310320" y="2973228"/>
            <a:ext cx="309939" cy="280073"/>
            <a:chOff x="7079672" y="1991053"/>
            <a:chExt cx="362163" cy="327264"/>
          </a:xfrm>
        </p:grpSpPr>
        <p:sp>
          <p:nvSpPr>
            <p:cNvPr id="1993" name="Google Shape;1993;p59"/>
            <p:cNvSpPr/>
            <p:nvPr/>
          </p:nvSpPr>
          <p:spPr>
            <a:xfrm>
              <a:off x="7418202" y="2117651"/>
              <a:ext cx="23632" cy="200666"/>
            </a:xfrm>
            <a:custGeom>
              <a:rect b="b" l="l" r="r" t="t"/>
              <a:pathLst>
                <a:path extrusionOk="0" h="7659" w="902">
                  <a:moveTo>
                    <a:pt x="442" y="0"/>
                  </a:moveTo>
                  <a:cubicBezTo>
                    <a:pt x="192" y="0"/>
                    <a:pt x="1" y="202"/>
                    <a:pt x="1" y="441"/>
                  </a:cubicBezTo>
                  <a:lnTo>
                    <a:pt x="1" y="7544"/>
                  </a:lnTo>
                  <a:cubicBezTo>
                    <a:pt x="1" y="7611"/>
                    <a:pt x="58" y="7659"/>
                    <a:pt x="125" y="7659"/>
                  </a:cubicBezTo>
                  <a:lnTo>
                    <a:pt x="777" y="7659"/>
                  </a:lnTo>
                  <a:cubicBezTo>
                    <a:pt x="844" y="7659"/>
                    <a:pt x="902" y="7611"/>
                    <a:pt x="902" y="7534"/>
                  </a:cubicBezTo>
                  <a:lnTo>
                    <a:pt x="902" y="441"/>
                  </a:lnTo>
                  <a:cubicBezTo>
                    <a:pt x="902" y="202"/>
                    <a:pt x="710" y="0"/>
                    <a:pt x="461" y="0"/>
                  </a:cubicBezTo>
                  <a:close/>
                </a:path>
              </a:pathLst>
            </a:custGeom>
            <a:solidFill>
              <a:srgbClr val="CBD2D7"/>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1994" name="Google Shape;1994;p59"/>
            <p:cNvSpPr/>
            <p:nvPr/>
          </p:nvSpPr>
          <p:spPr>
            <a:xfrm>
              <a:off x="7423992" y="2117651"/>
              <a:ext cx="17842" cy="200666"/>
            </a:xfrm>
            <a:custGeom>
              <a:rect b="b" l="l" r="r" t="t"/>
              <a:pathLst>
                <a:path extrusionOk="0" h="7659" w="681">
                  <a:moveTo>
                    <a:pt x="259" y="0"/>
                  </a:moveTo>
                  <a:cubicBezTo>
                    <a:pt x="173" y="0"/>
                    <a:pt x="77" y="19"/>
                    <a:pt x="0" y="58"/>
                  </a:cubicBezTo>
                  <a:cubicBezTo>
                    <a:pt x="144" y="144"/>
                    <a:pt x="221" y="288"/>
                    <a:pt x="221" y="451"/>
                  </a:cubicBezTo>
                  <a:lnTo>
                    <a:pt x="221" y="7659"/>
                  </a:lnTo>
                  <a:lnTo>
                    <a:pt x="546" y="7659"/>
                  </a:lnTo>
                  <a:cubicBezTo>
                    <a:pt x="623" y="7659"/>
                    <a:pt x="671" y="7601"/>
                    <a:pt x="681" y="7534"/>
                  </a:cubicBezTo>
                  <a:lnTo>
                    <a:pt x="681" y="470"/>
                  </a:lnTo>
                  <a:cubicBezTo>
                    <a:pt x="681" y="230"/>
                    <a:pt x="498" y="29"/>
                    <a:pt x="259" y="0"/>
                  </a:cubicBezTo>
                  <a:close/>
                </a:path>
              </a:pathLst>
            </a:custGeom>
            <a:solidFill>
              <a:srgbClr val="B8C1C8"/>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1995" name="Google Shape;1995;p59"/>
            <p:cNvSpPr/>
            <p:nvPr/>
          </p:nvSpPr>
          <p:spPr>
            <a:xfrm>
              <a:off x="7103540" y="2161353"/>
              <a:ext cx="104748" cy="94687"/>
            </a:xfrm>
            <a:custGeom>
              <a:rect b="b" l="l" r="r" t="t"/>
              <a:pathLst>
                <a:path extrusionOk="0" h="3614" w="3998">
                  <a:moveTo>
                    <a:pt x="0" y="0"/>
                  </a:moveTo>
                  <a:lnTo>
                    <a:pt x="0" y="3614"/>
                  </a:lnTo>
                  <a:lnTo>
                    <a:pt x="3997" y="3614"/>
                  </a:lnTo>
                  <a:lnTo>
                    <a:pt x="3997" y="0"/>
                  </a:lnTo>
                  <a:close/>
                </a:path>
              </a:pathLst>
            </a:custGeom>
            <a:solidFill>
              <a:srgbClr val="D2D9DE"/>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1996" name="Google Shape;1996;p59"/>
            <p:cNvSpPr/>
            <p:nvPr/>
          </p:nvSpPr>
          <p:spPr>
            <a:xfrm>
              <a:off x="7190419" y="2161353"/>
              <a:ext cx="17868" cy="94687"/>
            </a:xfrm>
            <a:custGeom>
              <a:rect b="b" l="l" r="r" t="t"/>
              <a:pathLst>
                <a:path extrusionOk="0" h="3614" w="682">
                  <a:moveTo>
                    <a:pt x="1" y="0"/>
                  </a:moveTo>
                  <a:lnTo>
                    <a:pt x="1" y="3614"/>
                  </a:lnTo>
                  <a:lnTo>
                    <a:pt x="681" y="3614"/>
                  </a:lnTo>
                  <a:lnTo>
                    <a:pt x="681" y="0"/>
                  </a:lnTo>
                  <a:close/>
                </a:path>
              </a:pathLst>
            </a:custGeom>
            <a:solidFill>
              <a:srgbClr val="CFD5DA"/>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1997" name="Google Shape;1997;p59"/>
            <p:cNvSpPr/>
            <p:nvPr/>
          </p:nvSpPr>
          <p:spPr>
            <a:xfrm>
              <a:off x="7103540" y="2090010"/>
              <a:ext cx="71343" cy="71369"/>
            </a:xfrm>
            <a:custGeom>
              <a:rect b="b" l="l" r="r" t="t"/>
              <a:pathLst>
                <a:path extrusionOk="0" h="2724" w="2723">
                  <a:moveTo>
                    <a:pt x="0" y="1"/>
                  </a:moveTo>
                  <a:lnTo>
                    <a:pt x="0" y="2723"/>
                  </a:lnTo>
                  <a:lnTo>
                    <a:pt x="2722" y="2723"/>
                  </a:lnTo>
                  <a:lnTo>
                    <a:pt x="2722" y="2646"/>
                  </a:lnTo>
                  <a:cubicBezTo>
                    <a:pt x="2722" y="1189"/>
                    <a:pt x="1534" y="1"/>
                    <a:pt x="77" y="1"/>
                  </a:cubicBezTo>
                  <a:close/>
                </a:path>
              </a:pathLst>
            </a:custGeom>
            <a:solidFill>
              <a:srgbClr val="D9DEE2"/>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1998" name="Google Shape;1998;p59"/>
            <p:cNvSpPr/>
            <p:nvPr/>
          </p:nvSpPr>
          <p:spPr>
            <a:xfrm>
              <a:off x="7103540" y="2090010"/>
              <a:ext cx="71343" cy="71369"/>
            </a:xfrm>
            <a:custGeom>
              <a:rect b="b" l="l" r="r" t="t"/>
              <a:pathLst>
                <a:path extrusionOk="0" h="2724" w="2723">
                  <a:moveTo>
                    <a:pt x="0" y="1"/>
                  </a:moveTo>
                  <a:lnTo>
                    <a:pt x="0" y="528"/>
                  </a:lnTo>
                  <a:cubicBezTo>
                    <a:pt x="1112" y="739"/>
                    <a:pt x="1984" y="1611"/>
                    <a:pt x="2195" y="2723"/>
                  </a:cubicBezTo>
                  <a:lnTo>
                    <a:pt x="2722" y="2723"/>
                  </a:lnTo>
                  <a:cubicBezTo>
                    <a:pt x="2722" y="1218"/>
                    <a:pt x="1505" y="1"/>
                    <a:pt x="0" y="1"/>
                  </a:cubicBezTo>
                  <a:close/>
                </a:path>
              </a:pathLst>
            </a:custGeom>
            <a:solidFill>
              <a:srgbClr val="C7CED4"/>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1999" name="Google Shape;1999;p59"/>
            <p:cNvSpPr/>
            <p:nvPr/>
          </p:nvSpPr>
          <p:spPr>
            <a:xfrm>
              <a:off x="7139198" y="2256013"/>
              <a:ext cx="16847" cy="62304"/>
            </a:xfrm>
            <a:custGeom>
              <a:rect b="b" l="l" r="r" t="t"/>
              <a:pathLst>
                <a:path extrusionOk="0" h="2378" w="643">
                  <a:moveTo>
                    <a:pt x="0" y="1"/>
                  </a:moveTo>
                  <a:lnTo>
                    <a:pt x="0" y="2282"/>
                  </a:lnTo>
                  <a:cubicBezTo>
                    <a:pt x="0" y="2330"/>
                    <a:pt x="48" y="2378"/>
                    <a:pt x="106" y="2378"/>
                  </a:cubicBezTo>
                  <a:lnTo>
                    <a:pt x="537" y="2378"/>
                  </a:lnTo>
                  <a:cubicBezTo>
                    <a:pt x="595" y="2378"/>
                    <a:pt x="633" y="2330"/>
                    <a:pt x="642" y="2282"/>
                  </a:cubicBezTo>
                  <a:lnTo>
                    <a:pt x="642" y="1"/>
                  </a:lnTo>
                  <a:close/>
                </a:path>
              </a:pathLst>
            </a:custGeom>
            <a:solidFill>
              <a:srgbClr val="C1C9CF"/>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0" name="Google Shape;2000;p59"/>
            <p:cNvSpPr/>
            <p:nvPr/>
          </p:nvSpPr>
          <p:spPr>
            <a:xfrm>
              <a:off x="7193930" y="2002424"/>
              <a:ext cx="11083" cy="38147"/>
            </a:xfrm>
            <a:custGeom>
              <a:rect b="b" l="l" r="r" t="t"/>
              <a:pathLst>
                <a:path extrusionOk="0" h="1456" w="423">
                  <a:moveTo>
                    <a:pt x="212" y="1"/>
                  </a:moveTo>
                  <a:cubicBezTo>
                    <a:pt x="106" y="1"/>
                    <a:pt x="1" y="70"/>
                    <a:pt x="1" y="209"/>
                  </a:cubicBezTo>
                  <a:lnTo>
                    <a:pt x="1" y="1245"/>
                  </a:lnTo>
                  <a:cubicBezTo>
                    <a:pt x="1" y="1360"/>
                    <a:pt x="87" y="1456"/>
                    <a:pt x="212" y="1456"/>
                  </a:cubicBezTo>
                  <a:cubicBezTo>
                    <a:pt x="327" y="1456"/>
                    <a:pt x="413" y="1360"/>
                    <a:pt x="423" y="1245"/>
                  </a:cubicBezTo>
                  <a:lnTo>
                    <a:pt x="423" y="209"/>
                  </a:lnTo>
                  <a:cubicBezTo>
                    <a:pt x="423" y="70"/>
                    <a:pt x="317" y="1"/>
                    <a:pt x="212" y="1"/>
                  </a:cubicBezTo>
                  <a:close/>
                </a:path>
              </a:pathLst>
            </a:custGeom>
            <a:solidFill>
              <a:srgbClr val="C1C9CF"/>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1" name="Google Shape;2001;p59"/>
            <p:cNvSpPr/>
            <p:nvPr/>
          </p:nvSpPr>
          <p:spPr>
            <a:xfrm>
              <a:off x="7193930" y="2072063"/>
              <a:ext cx="11083" cy="47108"/>
            </a:xfrm>
            <a:custGeom>
              <a:rect b="b" l="l" r="r" t="t"/>
              <a:pathLst>
                <a:path extrusionOk="0" h="1798" w="423">
                  <a:moveTo>
                    <a:pt x="212" y="0"/>
                  </a:moveTo>
                  <a:cubicBezTo>
                    <a:pt x="106" y="0"/>
                    <a:pt x="1" y="72"/>
                    <a:pt x="1" y="216"/>
                  </a:cubicBezTo>
                  <a:lnTo>
                    <a:pt x="1" y="1587"/>
                  </a:lnTo>
                  <a:cubicBezTo>
                    <a:pt x="1" y="1702"/>
                    <a:pt x="87" y="1798"/>
                    <a:pt x="212" y="1798"/>
                  </a:cubicBezTo>
                  <a:cubicBezTo>
                    <a:pt x="317" y="1798"/>
                    <a:pt x="413" y="1702"/>
                    <a:pt x="423" y="1587"/>
                  </a:cubicBezTo>
                  <a:lnTo>
                    <a:pt x="423" y="216"/>
                  </a:lnTo>
                  <a:cubicBezTo>
                    <a:pt x="423" y="72"/>
                    <a:pt x="317" y="0"/>
                    <a:pt x="212" y="0"/>
                  </a:cubicBezTo>
                  <a:close/>
                </a:path>
              </a:pathLst>
            </a:custGeom>
            <a:solidFill>
              <a:srgbClr val="C1C9CF"/>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2" name="Google Shape;2002;p59"/>
            <p:cNvSpPr/>
            <p:nvPr/>
          </p:nvSpPr>
          <p:spPr>
            <a:xfrm>
              <a:off x="7177371" y="2029488"/>
              <a:ext cx="43964" cy="47998"/>
            </a:xfrm>
            <a:custGeom>
              <a:rect b="b" l="l" r="r" t="t"/>
              <a:pathLst>
                <a:path extrusionOk="0" h="1832" w="1678">
                  <a:moveTo>
                    <a:pt x="253" y="0"/>
                  </a:moveTo>
                  <a:cubicBezTo>
                    <a:pt x="108" y="0"/>
                    <a:pt x="1" y="130"/>
                    <a:pt x="10" y="269"/>
                  </a:cubicBezTo>
                  <a:lnTo>
                    <a:pt x="134" y="1573"/>
                  </a:lnTo>
                  <a:cubicBezTo>
                    <a:pt x="144" y="1717"/>
                    <a:pt x="269" y="1832"/>
                    <a:pt x="412" y="1832"/>
                  </a:cubicBezTo>
                  <a:lnTo>
                    <a:pt x="1265" y="1832"/>
                  </a:lnTo>
                  <a:cubicBezTo>
                    <a:pt x="1409" y="1832"/>
                    <a:pt x="1534" y="1717"/>
                    <a:pt x="1543" y="1573"/>
                  </a:cubicBezTo>
                  <a:lnTo>
                    <a:pt x="1668" y="269"/>
                  </a:lnTo>
                  <a:cubicBezTo>
                    <a:pt x="1678" y="125"/>
                    <a:pt x="1563" y="1"/>
                    <a:pt x="1409" y="1"/>
                  </a:cubicBezTo>
                  <a:lnTo>
                    <a:pt x="269" y="1"/>
                  </a:lnTo>
                  <a:cubicBezTo>
                    <a:pt x="263" y="0"/>
                    <a:pt x="258" y="0"/>
                    <a:pt x="253" y="0"/>
                  </a:cubicBezTo>
                  <a:close/>
                </a:path>
              </a:pathLst>
            </a:custGeom>
            <a:solidFill>
              <a:srgbClr val="A4B3BF"/>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3" name="Google Shape;2003;p59"/>
            <p:cNvSpPr/>
            <p:nvPr/>
          </p:nvSpPr>
          <p:spPr>
            <a:xfrm>
              <a:off x="7197205" y="2029488"/>
              <a:ext cx="24130" cy="47998"/>
            </a:xfrm>
            <a:custGeom>
              <a:rect b="b" l="l" r="r" t="t"/>
              <a:pathLst>
                <a:path extrusionOk="0" h="1832" w="921">
                  <a:moveTo>
                    <a:pt x="422" y="1"/>
                  </a:moveTo>
                  <a:lnTo>
                    <a:pt x="278" y="1582"/>
                  </a:lnTo>
                  <a:cubicBezTo>
                    <a:pt x="269" y="1726"/>
                    <a:pt x="144" y="1832"/>
                    <a:pt x="0" y="1832"/>
                  </a:cubicBezTo>
                  <a:lnTo>
                    <a:pt x="508" y="1832"/>
                  </a:lnTo>
                  <a:cubicBezTo>
                    <a:pt x="652" y="1832"/>
                    <a:pt x="777" y="1726"/>
                    <a:pt x="786" y="1582"/>
                  </a:cubicBezTo>
                  <a:lnTo>
                    <a:pt x="911" y="279"/>
                  </a:lnTo>
                  <a:cubicBezTo>
                    <a:pt x="921" y="125"/>
                    <a:pt x="806" y="1"/>
                    <a:pt x="652" y="1"/>
                  </a:cubicBezTo>
                  <a:close/>
                </a:path>
              </a:pathLst>
            </a:custGeom>
            <a:solidFill>
              <a:srgbClr val="95A6B4"/>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4" name="Google Shape;2004;p59"/>
            <p:cNvSpPr/>
            <p:nvPr/>
          </p:nvSpPr>
          <p:spPr>
            <a:xfrm>
              <a:off x="7208261" y="2145528"/>
              <a:ext cx="209705" cy="129611"/>
            </a:xfrm>
            <a:custGeom>
              <a:rect b="b" l="l" r="r" t="t"/>
              <a:pathLst>
                <a:path extrusionOk="0" h="4947" w="8004">
                  <a:moveTo>
                    <a:pt x="508" y="0"/>
                  </a:moveTo>
                  <a:cubicBezTo>
                    <a:pt x="230" y="0"/>
                    <a:pt x="0" y="221"/>
                    <a:pt x="0" y="508"/>
                  </a:cubicBezTo>
                  <a:lnTo>
                    <a:pt x="0" y="4438"/>
                  </a:lnTo>
                  <a:cubicBezTo>
                    <a:pt x="0" y="4716"/>
                    <a:pt x="230" y="4946"/>
                    <a:pt x="508" y="4946"/>
                  </a:cubicBezTo>
                  <a:lnTo>
                    <a:pt x="8004" y="4946"/>
                  </a:lnTo>
                  <a:lnTo>
                    <a:pt x="8004" y="0"/>
                  </a:lnTo>
                  <a:close/>
                </a:path>
              </a:pathLst>
            </a:custGeom>
            <a:solidFill>
              <a:srgbClr val="A4B3BF"/>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5" name="Google Shape;2005;p59"/>
            <p:cNvSpPr/>
            <p:nvPr/>
          </p:nvSpPr>
          <p:spPr>
            <a:xfrm>
              <a:off x="7391321" y="2145528"/>
              <a:ext cx="26645" cy="129611"/>
            </a:xfrm>
            <a:custGeom>
              <a:rect b="b" l="l" r="r" t="t"/>
              <a:pathLst>
                <a:path extrusionOk="0" h="4947" w="1017">
                  <a:moveTo>
                    <a:pt x="1" y="0"/>
                  </a:moveTo>
                  <a:lnTo>
                    <a:pt x="1" y="4946"/>
                  </a:lnTo>
                  <a:lnTo>
                    <a:pt x="1017" y="4946"/>
                  </a:lnTo>
                  <a:lnTo>
                    <a:pt x="1017" y="0"/>
                  </a:lnTo>
                  <a:close/>
                </a:path>
              </a:pathLst>
            </a:custGeom>
            <a:solidFill>
              <a:srgbClr val="95A6B4"/>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6" name="Google Shape;2006;p59"/>
            <p:cNvSpPr/>
            <p:nvPr/>
          </p:nvSpPr>
          <p:spPr>
            <a:xfrm>
              <a:off x="7139198" y="1991053"/>
              <a:ext cx="88189" cy="122092"/>
            </a:xfrm>
            <a:custGeom>
              <a:rect b="b" l="l" r="r" t="t"/>
              <a:pathLst>
                <a:path extrusionOk="0" h="4660" w="3366">
                  <a:moveTo>
                    <a:pt x="2951" y="0"/>
                  </a:moveTo>
                  <a:cubicBezTo>
                    <a:pt x="2942" y="0"/>
                    <a:pt x="2933" y="1"/>
                    <a:pt x="2924" y="1"/>
                  </a:cubicBezTo>
                  <a:lnTo>
                    <a:pt x="384" y="1"/>
                  </a:lnTo>
                  <a:cubicBezTo>
                    <a:pt x="173" y="1"/>
                    <a:pt x="0" y="174"/>
                    <a:pt x="0" y="385"/>
                  </a:cubicBezTo>
                  <a:lnTo>
                    <a:pt x="0" y="4142"/>
                  </a:lnTo>
                  <a:cubicBezTo>
                    <a:pt x="240" y="4276"/>
                    <a:pt x="451" y="4449"/>
                    <a:pt x="642" y="4660"/>
                  </a:cubicBezTo>
                  <a:lnTo>
                    <a:pt x="642" y="634"/>
                  </a:lnTo>
                  <a:lnTo>
                    <a:pt x="2924" y="634"/>
                  </a:lnTo>
                  <a:cubicBezTo>
                    <a:pt x="2933" y="634"/>
                    <a:pt x="2942" y="635"/>
                    <a:pt x="2951" y="635"/>
                  </a:cubicBezTo>
                  <a:cubicBezTo>
                    <a:pt x="3365" y="635"/>
                    <a:pt x="3365" y="0"/>
                    <a:pt x="2951" y="0"/>
                  </a:cubicBezTo>
                  <a:close/>
                </a:path>
              </a:pathLst>
            </a:custGeom>
            <a:solidFill>
              <a:srgbClr val="C1C9CF"/>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7" name="Google Shape;2007;p59"/>
            <p:cNvSpPr/>
            <p:nvPr/>
          </p:nvSpPr>
          <p:spPr>
            <a:xfrm>
              <a:off x="7079672" y="2018406"/>
              <a:ext cx="23894" cy="299911"/>
            </a:xfrm>
            <a:custGeom>
              <a:rect b="b" l="l" r="r" t="t"/>
              <a:pathLst>
                <a:path extrusionOk="0" h="11447" w="912">
                  <a:moveTo>
                    <a:pt x="446" y="1"/>
                  </a:moveTo>
                  <a:cubicBezTo>
                    <a:pt x="194" y="1"/>
                    <a:pt x="0" y="205"/>
                    <a:pt x="0" y="453"/>
                  </a:cubicBezTo>
                  <a:lnTo>
                    <a:pt x="0" y="11322"/>
                  </a:lnTo>
                  <a:lnTo>
                    <a:pt x="10" y="11322"/>
                  </a:lnTo>
                  <a:cubicBezTo>
                    <a:pt x="10" y="11389"/>
                    <a:pt x="58" y="11447"/>
                    <a:pt x="135" y="11447"/>
                  </a:cubicBezTo>
                  <a:lnTo>
                    <a:pt x="777" y="11447"/>
                  </a:lnTo>
                  <a:cubicBezTo>
                    <a:pt x="854" y="11447"/>
                    <a:pt x="902" y="11389"/>
                    <a:pt x="911" y="11322"/>
                  </a:cubicBezTo>
                  <a:lnTo>
                    <a:pt x="911" y="462"/>
                  </a:lnTo>
                  <a:cubicBezTo>
                    <a:pt x="911" y="213"/>
                    <a:pt x="719" y="12"/>
                    <a:pt x="480" y="2"/>
                  </a:cubicBezTo>
                  <a:cubicBezTo>
                    <a:pt x="468" y="1"/>
                    <a:pt x="457" y="1"/>
                    <a:pt x="446" y="1"/>
                  </a:cubicBezTo>
                  <a:close/>
                </a:path>
              </a:pathLst>
            </a:custGeom>
            <a:solidFill>
              <a:srgbClr val="CBD2D7"/>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sp>
          <p:nvSpPr>
            <p:cNvPr id="2008" name="Google Shape;2008;p59"/>
            <p:cNvSpPr/>
            <p:nvPr/>
          </p:nvSpPr>
          <p:spPr>
            <a:xfrm>
              <a:off x="7085698" y="2018379"/>
              <a:ext cx="17868" cy="299938"/>
            </a:xfrm>
            <a:custGeom>
              <a:rect b="b" l="l" r="r" t="t"/>
              <a:pathLst>
                <a:path extrusionOk="0" h="11448" w="682">
                  <a:moveTo>
                    <a:pt x="222" y="1"/>
                  </a:moveTo>
                  <a:cubicBezTo>
                    <a:pt x="144" y="1"/>
                    <a:pt x="72" y="21"/>
                    <a:pt x="1" y="61"/>
                  </a:cubicBezTo>
                  <a:cubicBezTo>
                    <a:pt x="144" y="137"/>
                    <a:pt x="231" y="291"/>
                    <a:pt x="231" y="454"/>
                  </a:cubicBezTo>
                  <a:lnTo>
                    <a:pt x="231" y="11448"/>
                  </a:lnTo>
                  <a:lnTo>
                    <a:pt x="547" y="11448"/>
                  </a:lnTo>
                  <a:cubicBezTo>
                    <a:pt x="614" y="11448"/>
                    <a:pt x="672" y="11390"/>
                    <a:pt x="672" y="11323"/>
                  </a:cubicBezTo>
                  <a:lnTo>
                    <a:pt x="672" y="463"/>
                  </a:lnTo>
                  <a:cubicBezTo>
                    <a:pt x="681" y="223"/>
                    <a:pt x="499" y="22"/>
                    <a:pt x="269" y="3"/>
                  </a:cubicBezTo>
                  <a:cubicBezTo>
                    <a:pt x="253" y="1"/>
                    <a:pt x="237" y="1"/>
                    <a:pt x="222" y="1"/>
                  </a:cubicBezTo>
                  <a:close/>
                </a:path>
              </a:pathLst>
            </a:custGeom>
            <a:solidFill>
              <a:srgbClr val="B8C1C8"/>
            </a:solidFill>
            <a:ln>
              <a:noFill/>
            </a:ln>
          </p:spPr>
          <p:txBody>
            <a:bodyPr anchorCtr="0" anchor="ctr" bIns="78250" lIns="78250" spcFirstLastPara="1" rIns="78250" wrap="square" tIns="78250">
              <a:noAutofit/>
            </a:bodyPr>
            <a:lstStyle/>
            <a:p>
              <a:pPr indent="0" lvl="0" marL="0" rtl="0" algn="l">
                <a:spcBef>
                  <a:spcPts val="0"/>
                </a:spcBef>
                <a:spcAft>
                  <a:spcPts val="0"/>
                </a:spcAft>
                <a:buNone/>
              </a:pPr>
              <a:r>
                <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2" name="Shape 2012"/>
        <p:cNvGrpSpPr/>
        <p:nvPr/>
      </p:nvGrpSpPr>
      <p:grpSpPr>
        <a:xfrm>
          <a:off x="0" y="0"/>
          <a:ext cx="0" cy="0"/>
          <a:chOff x="0" y="0"/>
          <a:chExt cx="0" cy="0"/>
        </a:xfrm>
      </p:grpSpPr>
      <p:sp>
        <p:nvSpPr>
          <p:cNvPr id="2013" name="Google Shape;2013;p60"/>
          <p:cNvSpPr txBox="1"/>
          <p:nvPr>
            <p:ph type="title"/>
          </p:nvPr>
        </p:nvSpPr>
        <p:spPr>
          <a:xfrm>
            <a:off x="37175" y="171350"/>
            <a:ext cx="5909100" cy="55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400"/>
              <a:t>I</a:t>
            </a:r>
            <a:r>
              <a:rPr lang="en" sz="2400"/>
              <a:t>nfecciones respiratorias aguda</a:t>
            </a:r>
            <a:r>
              <a:rPr lang="en" sz="2400"/>
              <a:t>s</a:t>
            </a:r>
            <a:endParaRPr sz="2400"/>
          </a:p>
        </p:txBody>
      </p:sp>
      <p:sp>
        <p:nvSpPr>
          <p:cNvPr id="2014" name="Google Shape;2014;p60"/>
          <p:cNvSpPr txBox="1"/>
          <p:nvPr>
            <p:ph idx="1" type="body"/>
          </p:nvPr>
        </p:nvSpPr>
        <p:spPr>
          <a:xfrm>
            <a:off x="2033750" y="724850"/>
            <a:ext cx="5299500" cy="33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Algoritmo para la selección de casos en Unidades Centinela de IRAG.</a:t>
            </a:r>
            <a:endParaRPr b="1"/>
          </a:p>
          <a:p>
            <a:pPr indent="0" lvl="0" marL="0" rtl="0" algn="l">
              <a:spcBef>
                <a:spcPts val="0"/>
              </a:spcBef>
              <a:spcAft>
                <a:spcPts val="0"/>
              </a:spcAft>
              <a:buNone/>
            </a:pPr>
            <a:r>
              <a:t/>
            </a:r>
            <a:endParaRPr/>
          </a:p>
        </p:txBody>
      </p:sp>
      <p:pic>
        <p:nvPicPr>
          <p:cNvPr id="2015" name="Google Shape;2015;p60"/>
          <p:cNvPicPr preferRelativeResize="0"/>
          <p:nvPr/>
        </p:nvPicPr>
        <p:blipFill>
          <a:blip r:embed="rId3">
            <a:alphaModFix/>
          </a:blip>
          <a:stretch>
            <a:fillRect/>
          </a:stretch>
        </p:blipFill>
        <p:spPr>
          <a:xfrm>
            <a:off x="2872800" y="1092900"/>
            <a:ext cx="3898474" cy="4011476"/>
          </a:xfrm>
          <a:prstGeom prst="rect">
            <a:avLst/>
          </a:prstGeom>
          <a:noFill/>
          <a:ln>
            <a:noFill/>
          </a:ln>
        </p:spPr>
      </p:pic>
      <p:pic>
        <p:nvPicPr>
          <p:cNvPr id="2016" name="Google Shape;2016;p60" title="logo.png"/>
          <p:cNvPicPr preferRelativeResize="0"/>
          <p:nvPr/>
        </p:nvPicPr>
        <p:blipFill>
          <a:blip r:embed="rId4">
            <a:alphaModFix/>
          </a:blip>
          <a:stretch>
            <a:fillRect/>
          </a:stretch>
        </p:blipFill>
        <p:spPr>
          <a:xfrm>
            <a:off x="6711825" y="0"/>
            <a:ext cx="2432174" cy="427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0" name="Shape 2020"/>
        <p:cNvGrpSpPr/>
        <p:nvPr/>
      </p:nvGrpSpPr>
      <p:grpSpPr>
        <a:xfrm>
          <a:off x="0" y="0"/>
          <a:ext cx="0" cy="0"/>
          <a:chOff x="0" y="0"/>
          <a:chExt cx="0" cy="0"/>
        </a:xfrm>
      </p:grpSpPr>
      <p:sp>
        <p:nvSpPr>
          <p:cNvPr id="2021" name="Google Shape;2021;p61"/>
          <p:cNvSpPr txBox="1"/>
          <p:nvPr>
            <p:ph type="title"/>
          </p:nvPr>
        </p:nvSpPr>
        <p:spPr>
          <a:xfrm>
            <a:off x="794300" y="3610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UMA</a:t>
            </a:r>
            <a:endParaRPr/>
          </a:p>
        </p:txBody>
      </p:sp>
      <p:pic>
        <p:nvPicPr>
          <p:cNvPr id="2022" name="Google Shape;2022;p61"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023" name="Google Shape;2023;p61"/>
          <p:cNvSpPr txBox="1"/>
          <p:nvPr/>
        </p:nvSpPr>
        <p:spPr>
          <a:xfrm>
            <a:off x="633150" y="914500"/>
            <a:ext cx="3575700" cy="138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1"/>
                </a:solidFill>
                <a:latin typeface="Hepta Slab"/>
                <a:ea typeface="Hepta Slab"/>
                <a:cs typeface="Hepta Slab"/>
                <a:sym typeface="Hepta Slab"/>
              </a:rPr>
              <a:t>Unidades de Monitoreo de SARS COV- 2 y OVR→</a:t>
            </a:r>
            <a:r>
              <a:rPr lang="en" sz="1300">
                <a:solidFill>
                  <a:schemeClr val="dk1"/>
                </a:solidFill>
                <a:latin typeface="Hepta Slab"/>
                <a:ea typeface="Hepta Slab"/>
                <a:cs typeface="Hepta Slab"/>
                <a:sym typeface="Hepta Slab"/>
              </a:rPr>
              <a:t> dispositivos de vigilancia ambulatoria el monitoreo de la circulación de </a:t>
            </a:r>
            <a:r>
              <a:rPr lang="en" sz="1300" u="sng">
                <a:solidFill>
                  <a:schemeClr val="dk1"/>
                </a:solidFill>
                <a:latin typeface="Hepta Slab"/>
                <a:ea typeface="Hepta Slab"/>
                <a:cs typeface="Hepta Slab"/>
                <a:sym typeface="Hepta Slab"/>
              </a:rPr>
              <a:t>COVID-19 y otros virus respiratorios estacionales</a:t>
            </a:r>
            <a:r>
              <a:rPr lang="en" sz="1300">
                <a:solidFill>
                  <a:schemeClr val="dk1"/>
                </a:solidFill>
                <a:latin typeface="Hepta Slab"/>
                <a:ea typeface="Hepta Slab"/>
                <a:cs typeface="Hepta Slab"/>
                <a:sym typeface="Hepta Slab"/>
              </a:rPr>
              <a:t> (influenza, VSR).</a:t>
            </a:r>
            <a:endParaRPr sz="1300">
              <a:solidFill>
                <a:schemeClr val="dk1"/>
              </a:solidFill>
              <a:latin typeface="Hepta Slab"/>
              <a:ea typeface="Hepta Slab"/>
              <a:cs typeface="Hepta Slab"/>
              <a:sym typeface="Hepta Slab"/>
            </a:endParaRPr>
          </a:p>
        </p:txBody>
      </p:sp>
      <p:sp>
        <p:nvSpPr>
          <p:cNvPr id="2024" name="Google Shape;2024;p61"/>
          <p:cNvSpPr txBox="1"/>
          <p:nvPr/>
        </p:nvSpPr>
        <p:spPr>
          <a:xfrm>
            <a:off x="5144418" y="1085500"/>
            <a:ext cx="3143100" cy="1046700"/>
          </a:xfrm>
          <a:prstGeom prst="rect">
            <a:avLst/>
          </a:prstGeom>
          <a:noFill/>
          <a:ln cap="flat" cmpd="sng" w="28575">
            <a:solidFill>
              <a:schemeClr val="accent3"/>
            </a:solidFill>
            <a:prstDash val="solid"/>
            <a:round/>
            <a:headEnd len="sm" w="sm" type="none"/>
            <a:tailEnd len="sm" w="sm" type="none"/>
          </a:ln>
        </p:spPr>
        <p:txBody>
          <a:bodyPr anchorCtr="0" anchor="t" bIns="91425" lIns="91425" spcFirstLastPara="1" rIns="91425" wrap="square" tIns="91425">
            <a:spAutoFit/>
          </a:bodyPr>
          <a:lstStyle/>
          <a:p>
            <a:pPr indent="0" lvl="0" marL="0" rtl="0" algn="just">
              <a:spcBef>
                <a:spcPts val="0"/>
              </a:spcBef>
              <a:spcAft>
                <a:spcPts val="0"/>
              </a:spcAft>
              <a:buNone/>
            </a:pPr>
            <a:r>
              <a:rPr b="1" lang="en">
                <a:solidFill>
                  <a:srgbClr val="F46862"/>
                </a:solidFill>
                <a:latin typeface="Inter"/>
                <a:ea typeface="Inter"/>
                <a:cs typeface="Inter"/>
                <a:sym typeface="Inter"/>
              </a:rPr>
              <a:t>C</a:t>
            </a:r>
            <a:r>
              <a:rPr b="1" lang="en">
                <a:solidFill>
                  <a:srgbClr val="F46862"/>
                </a:solidFill>
                <a:latin typeface="Inter"/>
                <a:ea typeface="Inter"/>
                <a:cs typeface="Inter"/>
                <a:sym typeface="Inter"/>
              </a:rPr>
              <a:t>asos: </a:t>
            </a:r>
            <a:r>
              <a:rPr lang="en">
                <a:solidFill>
                  <a:srgbClr val="F46862"/>
                </a:solidFill>
                <a:latin typeface="Inter"/>
                <a:ea typeface="Inter"/>
                <a:cs typeface="Inter"/>
                <a:sym typeface="Inter"/>
              </a:rPr>
              <a:t>infección respiratoria aguda con fiebre mayor o igual a 38ºC, tos e inicio de los síntomas dentro de los 10 días.</a:t>
            </a:r>
            <a:r>
              <a:rPr lang="en"/>
              <a:t> </a:t>
            </a:r>
            <a:endParaRPr/>
          </a:p>
        </p:txBody>
      </p:sp>
      <p:graphicFrame>
        <p:nvGraphicFramePr>
          <p:cNvPr id="2025" name="Google Shape;2025;p61"/>
          <p:cNvGraphicFramePr/>
          <p:nvPr/>
        </p:nvGraphicFramePr>
        <p:xfrm>
          <a:off x="1773500" y="2303200"/>
          <a:ext cx="3000000" cy="3000000"/>
        </p:xfrm>
        <a:graphic>
          <a:graphicData uri="http://schemas.openxmlformats.org/drawingml/2006/table">
            <a:tbl>
              <a:tblPr>
                <a:noFill/>
                <a:tableStyleId>{31224118-A454-496C-81AE-90684EA3E030}</a:tableStyleId>
              </a:tblPr>
              <a:tblGrid>
                <a:gridCol w="1915200"/>
                <a:gridCol w="1915200"/>
                <a:gridCol w="1915200"/>
              </a:tblGrid>
              <a:tr h="12700">
                <a:tc>
                  <a:txBody>
                    <a:bodyPr/>
                    <a:lstStyle/>
                    <a:p>
                      <a:pPr indent="0" lvl="0" marL="90000" rtl="0" algn="ctr">
                        <a:lnSpc>
                          <a:spcPct val="150000"/>
                        </a:lnSpc>
                        <a:spcBef>
                          <a:spcPts val="0"/>
                        </a:spcBef>
                        <a:spcAft>
                          <a:spcPts val="0"/>
                        </a:spcAft>
                        <a:buNone/>
                      </a:pPr>
                      <a:r>
                        <a:rPr b="1" lang="en" sz="800">
                          <a:solidFill>
                            <a:schemeClr val="dk1"/>
                          </a:solidFill>
                          <a:latin typeface="Hepta Slab"/>
                          <a:ea typeface="Hepta Slab"/>
                          <a:cs typeface="Hepta Slab"/>
                          <a:sym typeface="Hepta Slab"/>
                        </a:rPr>
                        <a:t>ETI (Enfermedad tipo Influenza)</a:t>
                      </a:r>
                      <a:endParaRPr b="1" sz="800">
                        <a:solidFill>
                          <a:schemeClr val="dk1"/>
                        </a:solidFill>
                        <a:latin typeface="Hepta Slab"/>
                        <a:ea typeface="Hepta Slab"/>
                        <a:cs typeface="Hepta Slab"/>
                        <a:sym typeface="Hepta Slab"/>
                      </a:endParaRPr>
                    </a:p>
                  </a:txBody>
                  <a:tcPr marT="63500" marB="63500" marR="63500" marL="635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90000" rtl="0" algn="ctr">
                        <a:lnSpc>
                          <a:spcPct val="150000"/>
                        </a:lnSpc>
                        <a:spcBef>
                          <a:spcPts val="0"/>
                        </a:spcBef>
                        <a:spcAft>
                          <a:spcPts val="0"/>
                        </a:spcAft>
                        <a:buNone/>
                      </a:pPr>
                      <a:r>
                        <a:rPr b="1" lang="en" sz="800">
                          <a:solidFill>
                            <a:schemeClr val="dk1"/>
                          </a:solidFill>
                          <a:latin typeface="Hepta Slab"/>
                          <a:ea typeface="Hepta Slab"/>
                          <a:cs typeface="Hepta Slab"/>
                          <a:sym typeface="Hepta Slab"/>
                        </a:rPr>
                        <a:t>Bronquiolitis</a:t>
                      </a:r>
                      <a:endParaRPr b="1" sz="800">
                        <a:solidFill>
                          <a:schemeClr val="dk1"/>
                        </a:solidFill>
                        <a:latin typeface="Hepta Slab"/>
                        <a:ea typeface="Hepta Slab"/>
                        <a:cs typeface="Hepta Slab"/>
                        <a:sym typeface="Hepta Slab"/>
                      </a:endParaRPr>
                    </a:p>
                  </a:txBody>
                  <a:tcPr marT="63500" marB="63500" marR="63500" marL="635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90000" rtl="0" algn="ctr">
                        <a:lnSpc>
                          <a:spcPct val="150000"/>
                        </a:lnSpc>
                        <a:spcBef>
                          <a:spcPts val="0"/>
                        </a:spcBef>
                        <a:spcAft>
                          <a:spcPts val="0"/>
                        </a:spcAft>
                        <a:buNone/>
                      </a:pPr>
                      <a:r>
                        <a:rPr b="1" lang="en" sz="800">
                          <a:solidFill>
                            <a:schemeClr val="dk1"/>
                          </a:solidFill>
                          <a:latin typeface="Hepta Slab"/>
                          <a:ea typeface="Hepta Slab"/>
                          <a:cs typeface="Hepta Slab"/>
                          <a:sym typeface="Hepta Slab"/>
                        </a:rPr>
                        <a:t>Neumonía</a:t>
                      </a:r>
                      <a:endParaRPr b="1" sz="800">
                        <a:solidFill>
                          <a:schemeClr val="dk1"/>
                        </a:solidFill>
                        <a:latin typeface="Hepta Slab"/>
                        <a:ea typeface="Hepta Slab"/>
                        <a:cs typeface="Hepta Slab"/>
                        <a:sym typeface="Hepta Slab"/>
                      </a:endParaRPr>
                    </a:p>
                  </a:txBody>
                  <a:tcPr marT="63500" marB="63500" marR="63500" marL="635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r>
              <a:tr h="12700">
                <a:tc>
                  <a:txBody>
                    <a:bodyPr/>
                    <a:lstStyle/>
                    <a:p>
                      <a:pPr indent="0" lvl="0" marL="90000" rtl="0" algn="ctr">
                        <a:lnSpc>
                          <a:spcPct val="150000"/>
                        </a:lnSpc>
                        <a:spcBef>
                          <a:spcPts val="0"/>
                        </a:spcBef>
                        <a:spcAft>
                          <a:spcPts val="0"/>
                        </a:spcAft>
                        <a:buNone/>
                      </a:pPr>
                      <a:r>
                        <a:rPr lang="en" sz="800">
                          <a:solidFill>
                            <a:schemeClr val="dk1"/>
                          </a:solidFill>
                          <a:latin typeface="Hepta Slab"/>
                          <a:ea typeface="Hepta Slab"/>
                          <a:cs typeface="Hepta Slab"/>
                          <a:sym typeface="Hepta Slab"/>
                        </a:rPr>
                        <a:t>Cuadro clínico de </a:t>
                      </a:r>
                      <a:r>
                        <a:rPr b="1" lang="en" sz="800">
                          <a:solidFill>
                            <a:schemeClr val="dk1"/>
                          </a:solidFill>
                          <a:latin typeface="Hepta Slab"/>
                          <a:ea typeface="Hepta Slab"/>
                          <a:cs typeface="Hepta Slab"/>
                          <a:sym typeface="Hepta Slab"/>
                        </a:rPr>
                        <a:t>menos de 10 días de evolución</a:t>
                      </a:r>
                      <a:r>
                        <a:rPr lang="en" sz="800">
                          <a:solidFill>
                            <a:schemeClr val="dk1"/>
                          </a:solidFill>
                          <a:latin typeface="Hepta Slab"/>
                          <a:ea typeface="Hepta Slab"/>
                          <a:cs typeface="Hepta Slab"/>
                          <a:sym typeface="Hepta Slab"/>
                        </a:rPr>
                        <a:t> caracterizado por registros febriles (constatado por el paciente y/o médico) </a:t>
                      </a:r>
                      <a:r>
                        <a:rPr b="1" lang="en" sz="800">
                          <a:solidFill>
                            <a:schemeClr val="dk1"/>
                          </a:solidFill>
                          <a:latin typeface="Hepta Slab"/>
                          <a:ea typeface="Hepta Slab"/>
                          <a:cs typeface="Hepta Slab"/>
                          <a:sym typeface="Hepta Slab"/>
                        </a:rPr>
                        <a:t>mayor o igual a 38° C</a:t>
                      </a:r>
                      <a:r>
                        <a:rPr lang="en" sz="800">
                          <a:solidFill>
                            <a:schemeClr val="dk1"/>
                          </a:solidFill>
                          <a:latin typeface="Hepta Slab"/>
                          <a:ea typeface="Hepta Slab"/>
                          <a:cs typeface="Hepta Slab"/>
                          <a:sym typeface="Hepta Slab"/>
                        </a:rPr>
                        <a:t> asociado a accesos </a:t>
                      </a:r>
                      <a:r>
                        <a:rPr b="1" lang="en" sz="800">
                          <a:solidFill>
                            <a:schemeClr val="dk1"/>
                          </a:solidFill>
                          <a:latin typeface="Hepta Slab"/>
                          <a:ea typeface="Hepta Slab"/>
                          <a:cs typeface="Hepta Slab"/>
                          <a:sym typeface="Hepta Slab"/>
                        </a:rPr>
                        <a:t>tusígenos o dificultad respiratoria</a:t>
                      </a:r>
                      <a:r>
                        <a:rPr lang="en" sz="800">
                          <a:solidFill>
                            <a:schemeClr val="dk1"/>
                          </a:solidFill>
                          <a:latin typeface="Hepta Slab"/>
                          <a:ea typeface="Hepta Slab"/>
                          <a:cs typeface="Hepta Slab"/>
                          <a:sym typeface="Hepta Slab"/>
                        </a:rPr>
                        <a:t>.</a:t>
                      </a:r>
                      <a:endParaRPr sz="800">
                        <a:solidFill>
                          <a:schemeClr val="dk1"/>
                        </a:solidFill>
                        <a:latin typeface="Hepta Slab"/>
                        <a:ea typeface="Hepta Slab"/>
                        <a:cs typeface="Hepta Slab"/>
                        <a:sym typeface="Hepta Slab"/>
                      </a:endParaRPr>
                    </a:p>
                  </a:txBody>
                  <a:tcPr marT="63500" marB="63500" marR="63500" marL="635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90000" rtl="0" algn="ctr">
                        <a:lnSpc>
                          <a:spcPct val="150000"/>
                        </a:lnSpc>
                        <a:spcBef>
                          <a:spcPts val="0"/>
                        </a:spcBef>
                        <a:spcAft>
                          <a:spcPts val="0"/>
                        </a:spcAft>
                        <a:buNone/>
                      </a:pPr>
                      <a:r>
                        <a:rPr b="1" lang="en" sz="800">
                          <a:solidFill>
                            <a:schemeClr val="dk1"/>
                          </a:solidFill>
                          <a:latin typeface="Hepta Slab"/>
                          <a:ea typeface="Hepta Slab"/>
                          <a:cs typeface="Hepta Slab"/>
                          <a:sym typeface="Hepta Slab"/>
                        </a:rPr>
                        <a:t>M</a:t>
                      </a:r>
                      <a:r>
                        <a:rPr b="1" lang="en" sz="800">
                          <a:solidFill>
                            <a:schemeClr val="dk1"/>
                          </a:solidFill>
                          <a:latin typeface="Hepta Slab"/>
                          <a:ea typeface="Hepta Slab"/>
                          <a:cs typeface="Hepta Slab"/>
                          <a:sym typeface="Hepta Slab"/>
                        </a:rPr>
                        <a:t>enor de 2 años</a:t>
                      </a:r>
                      <a:r>
                        <a:rPr lang="en" sz="800">
                          <a:solidFill>
                            <a:schemeClr val="dk1"/>
                          </a:solidFill>
                          <a:latin typeface="Hepta Slab"/>
                          <a:ea typeface="Hepta Slab"/>
                          <a:cs typeface="Hepta Slab"/>
                          <a:sym typeface="Hepta Slab"/>
                        </a:rPr>
                        <a:t>, con primer o segundo episodio de </a:t>
                      </a:r>
                      <a:r>
                        <a:rPr b="1" lang="en" sz="800">
                          <a:solidFill>
                            <a:schemeClr val="dk1"/>
                          </a:solidFill>
                          <a:latin typeface="Hepta Slab"/>
                          <a:ea typeface="Hepta Slab"/>
                          <a:cs typeface="Hepta Slab"/>
                          <a:sym typeface="Hepta Slab"/>
                        </a:rPr>
                        <a:t>sibilancias</a:t>
                      </a:r>
                      <a:r>
                        <a:rPr lang="en" sz="800">
                          <a:solidFill>
                            <a:schemeClr val="dk1"/>
                          </a:solidFill>
                          <a:latin typeface="Hepta Slab"/>
                          <a:ea typeface="Hepta Slab"/>
                          <a:cs typeface="Hepta Slab"/>
                          <a:sym typeface="Hepta Slab"/>
                        </a:rPr>
                        <a:t>, asociado a evidencia </a:t>
                      </a:r>
                      <a:r>
                        <a:rPr b="1" lang="en" sz="800">
                          <a:solidFill>
                            <a:schemeClr val="dk1"/>
                          </a:solidFill>
                          <a:latin typeface="Hepta Slab"/>
                          <a:ea typeface="Hepta Slab"/>
                          <a:cs typeface="Hepta Slab"/>
                          <a:sym typeface="Hepta Slab"/>
                        </a:rPr>
                        <a:t>clínica de infección viral </a:t>
                      </a:r>
                      <a:r>
                        <a:rPr lang="en" sz="800">
                          <a:solidFill>
                            <a:schemeClr val="dk1"/>
                          </a:solidFill>
                          <a:latin typeface="Hepta Slab"/>
                          <a:ea typeface="Hepta Slab"/>
                          <a:cs typeface="Hepta Slab"/>
                          <a:sym typeface="Hepta Slab"/>
                        </a:rPr>
                        <a:t>con síntomas de obstrucción bronquial periférica, taquipnea, tiraje, o espiración prolongada, con o sin fiebre.</a:t>
                      </a:r>
                      <a:endParaRPr sz="800">
                        <a:solidFill>
                          <a:schemeClr val="dk1"/>
                        </a:solidFill>
                        <a:latin typeface="Hepta Slab"/>
                        <a:ea typeface="Hepta Slab"/>
                        <a:cs typeface="Hepta Slab"/>
                        <a:sym typeface="Hepta Slab"/>
                      </a:endParaRPr>
                    </a:p>
                  </a:txBody>
                  <a:tcPr marT="63500" marB="63500" marR="63500" marL="635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c>
                  <a:txBody>
                    <a:bodyPr/>
                    <a:lstStyle/>
                    <a:p>
                      <a:pPr indent="0" lvl="0" marL="90000" rtl="0" algn="ctr">
                        <a:lnSpc>
                          <a:spcPct val="150000"/>
                        </a:lnSpc>
                        <a:spcBef>
                          <a:spcPts val="0"/>
                        </a:spcBef>
                        <a:spcAft>
                          <a:spcPts val="0"/>
                        </a:spcAft>
                        <a:buNone/>
                      </a:pPr>
                      <a:r>
                        <a:rPr lang="en" sz="800">
                          <a:solidFill>
                            <a:schemeClr val="dk1"/>
                          </a:solidFill>
                          <a:latin typeface="Hepta Slab"/>
                          <a:ea typeface="Hepta Slab"/>
                          <a:cs typeface="Hepta Slab"/>
                          <a:sym typeface="Hepta Slab"/>
                        </a:rPr>
                        <a:t>Enfermedad respiratoria aguda </a:t>
                      </a:r>
                      <a:r>
                        <a:rPr b="1" lang="en" sz="800">
                          <a:solidFill>
                            <a:schemeClr val="dk1"/>
                          </a:solidFill>
                          <a:latin typeface="Hepta Slab"/>
                          <a:ea typeface="Hepta Slab"/>
                          <a:cs typeface="Hepta Slab"/>
                          <a:sym typeface="Hepta Slab"/>
                        </a:rPr>
                        <a:t>febril (&gt; 38°) con tos, dificultad respiratoria y taquipnea.</a:t>
                      </a:r>
                      <a:endParaRPr b="1" sz="800">
                        <a:solidFill>
                          <a:schemeClr val="dk1"/>
                        </a:solidFill>
                        <a:latin typeface="Hepta Slab"/>
                        <a:ea typeface="Hepta Slab"/>
                        <a:cs typeface="Hepta Slab"/>
                        <a:sym typeface="Hepta Slab"/>
                      </a:endParaRPr>
                    </a:p>
                    <a:p>
                      <a:pPr indent="180000" lvl="0" marL="90000" rtl="0" algn="ctr">
                        <a:lnSpc>
                          <a:spcPct val="150000"/>
                        </a:lnSpc>
                        <a:spcBef>
                          <a:spcPts val="0"/>
                        </a:spcBef>
                        <a:spcAft>
                          <a:spcPts val="0"/>
                        </a:spcAft>
                        <a:buNone/>
                      </a:pPr>
                      <a:r>
                        <a:t/>
                      </a:r>
                      <a:endParaRPr sz="800">
                        <a:solidFill>
                          <a:schemeClr val="dk1"/>
                        </a:solidFill>
                        <a:latin typeface="Hepta Slab"/>
                        <a:ea typeface="Hepta Slab"/>
                        <a:cs typeface="Hepta Slab"/>
                        <a:sym typeface="Hepta Slab"/>
                      </a:endParaRPr>
                    </a:p>
                  </a:txBody>
                  <a:tcPr marT="63500" marB="63500" marR="63500" marL="6350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tcPr>
                </a:tc>
              </a:tr>
            </a:tbl>
          </a:graphicData>
        </a:graphic>
      </p:graphicFrame>
      <p:cxnSp>
        <p:nvCxnSpPr>
          <p:cNvPr id="2026" name="Google Shape;2026;p61"/>
          <p:cNvCxnSpPr>
            <a:stCxn id="2023" idx="3"/>
          </p:cNvCxnSpPr>
          <p:nvPr/>
        </p:nvCxnSpPr>
        <p:spPr>
          <a:xfrm flipH="1" rot="10800000">
            <a:off x="4208850" y="1604650"/>
            <a:ext cx="801900" cy="4200"/>
          </a:xfrm>
          <a:prstGeom prst="straightConnector1">
            <a:avLst/>
          </a:prstGeom>
          <a:noFill/>
          <a:ln cap="flat" cmpd="sng" w="28575">
            <a:solidFill>
              <a:schemeClr val="dk2"/>
            </a:solidFill>
            <a:prstDash val="solid"/>
            <a:round/>
            <a:headEnd len="med" w="med" type="none"/>
            <a:tailEnd len="med" w="med" type="triangl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4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Contenidos</a:t>
            </a:r>
            <a:endParaRPr/>
          </a:p>
        </p:txBody>
      </p:sp>
      <p:graphicFrame>
        <p:nvGraphicFramePr>
          <p:cNvPr id="1196" name="Google Shape;1196;p44"/>
          <p:cNvGraphicFramePr/>
          <p:nvPr/>
        </p:nvGraphicFramePr>
        <p:xfrm>
          <a:off x="720000" y="1699275"/>
          <a:ext cx="3000000" cy="3000000"/>
        </p:xfrm>
        <a:graphic>
          <a:graphicData uri="http://schemas.openxmlformats.org/drawingml/2006/table">
            <a:tbl>
              <a:tblPr>
                <a:noFill/>
                <a:tableStyleId>{C1496AFD-8D44-4A4D-8FA9-57E0F3831AA9}</a:tableStyleId>
              </a:tblPr>
              <a:tblGrid>
                <a:gridCol w="2396900"/>
                <a:gridCol w="5307100"/>
              </a:tblGrid>
              <a:tr h="350500">
                <a:tc>
                  <a:txBody>
                    <a:bodyPr/>
                    <a:lstStyle/>
                    <a:p>
                      <a:pPr indent="0" lvl="0" marL="0" rtl="0" algn="l">
                        <a:spcBef>
                          <a:spcPts val="0"/>
                        </a:spcBef>
                        <a:spcAft>
                          <a:spcPts val="0"/>
                        </a:spcAft>
                        <a:buNone/>
                      </a:pPr>
                      <a:r>
                        <a:rPr b="1" lang="en" sz="1300">
                          <a:solidFill>
                            <a:schemeClr val="dk1"/>
                          </a:solidFill>
                          <a:latin typeface="Inter"/>
                          <a:ea typeface="Inter"/>
                          <a:cs typeface="Inter"/>
                          <a:sym typeface="Inter"/>
                        </a:rPr>
                        <a:t>Definición </a:t>
                      </a:r>
                      <a:endParaRPr b="1"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1600"/>
                        </a:spcAft>
                        <a:buNone/>
                      </a:pPr>
                      <a:r>
                        <a:rPr lang="en" sz="1300">
                          <a:solidFill>
                            <a:schemeClr val="dk1"/>
                          </a:solidFill>
                          <a:latin typeface="Inter"/>
                          <a:ea typeface="Inter"/>
                          <a:cs typeface="Inter"/>
                          <a:sym typeface="Inter"/>
                        </a:rPr>
                        <a:t>Vigilancia epidemiológica. Características</a:t>
                      </a:r>
                      <a:endParaRPr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50500">
                <a:tc>
                  <a:txBody>
                    <a:bodyPr/>
                    <a:lstStyle/>
                    <a:p>
                      <a:pPr indent="0" lvl="0" marL="0" rtl="0" algn="l">
                        <a:spcBef>
                          <a:spcPts val="0"/>
                        </a:spcBef>
                        <a:spcAft>
                          <a:spcPts val="0"/>
                        </a:spcAft>
                        <a:buNone/>
                      </a:pPr>
                      <a:r>
                        <a:rPr b="1" lang="en" sz="1300">
                          <a:solidFill>
                            <a:schemeClr val="dk1"/>
                          </a:solidFill>
                          <a:latin typeface="Inter"/>
                          <a:ea typeface="Inter"/>
                          <a:cs typeface="Inter"/>
                          <a:sym typeface="Inter"/>
                        </a:rPr>
                        <a:t>ENOS</a:t>
                      </a:r>
                      <a:endParaRPr b="1"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1600"/>
                        </a:spcAft>
                        <a:buNone/>
                      </a:pPr>
                      <a:r>
                        <a:rPr lang="en" sz="1300">
                          <a:solidFill>
                            <a:schemeClr val="dk1"/>
                          </a:solidFill>
                          <a:latin typeface="Inter"/>
                          <a:ea typeface="Inter"/>
                          <a:cs typeface="Inter"/>
                          <a:sym typeface="Inter"/>
                        </a:rPr>
                        <a:t>Eventos de </a:t>
                      </a:r>
                      <a:r>
                        <a:rPr lang="en" sz="1300">
                          <a:solidFill>
                            <a:schemeClr val="dk1"/>
                          </a:solidFill>
                          <a:latin typeface="Inter"/>
                          <a:ea typeface="Inter"/>
                          <a:cs typeface="Inter"/>
                          <a:sym typeface="Inter"/>
                        </a:rPr>
                        <a:t>notificación</a:t>
                      </a:r>
                      <a:r>
                        <a:rPr lang="en" sz="1300">
                          <a:solidFill>
                            <a:schemeClr val="dk1"/>
                          </a:solidFill>
                          <a:latin typeface="Inter"/>
                          <a:ea typeface="Inter"/>
                          <a:cs typeface="Inter"/>
                          <a:sym typeface="Inter"/>
                        </a:rPr>
                        <a:t> obligatoria</a:t>
                      </a:r>
                      <a:endParaRPr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50500">
                <a:tc>
                  <a:txBody>
                    <a:bodyPr/>
                    <a:lstStyle/>
                    <a:p>
                      <a:pPr indent="0" lvl="0" marL="0" rtl="0" algn="l">
                        <a:spcBef>
                          <a:spcPts val="0"/>
                        </a:spcBef>
                        <a:spcAft>
                          <a:spcPts val="0"/>
                        </a:spcAft>
                        <a:buNone/>
                      </a:pPr>
                      <a:r>
                        <a:rPr b="1" lang="en" sz="1300">
                          <a:solidFill>
                            <a:schemeClr val="dk1"/>
                          </a:solidFill>
                          <a:latin typeface="Inter"/>
                          <a:ea typeface="Inter"/>
                          <a:cs typeface="Inter"/>
                          <a:sym typeface="Inter"/>
                        </a:rPr>
                        <a:t>Notificación</a:t>
                      </a:r>
                      <a:endParaRPr b="1"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1600"/>
                        </a:spcAft>
                        <a:buNone/>
                      </a:pPr>
                      <a:r>
                        <a:rPr lang="en" sz="1300">
                          <a:solidFill>
                            <a:schemeClr val="dk1"/>
                          </a:solidFill>
                          <a:latin typeface="Inter"/>
                          <a:ea typeface="Inter"/>
                          <a:cs typeface="Inter"/>
                          <a:sym typeface="Inter"/>
                        </a:rPr>
                        <a:t>Tipos de </a:t>
                      </a:r>
                      <a:r>
                        <a:rPr lang="en" sz="1300">
                          <a:solidFill>
                            <a:schemeClr val="dk1"/>
                          </a:solidFill>
                          <a:latin typeface="Inter"/>
                          <a:ea typeface="Inter"/>
                          <a:cs typeface="Inter"/>
                          <a:sym typeface="Inter"/>
                        </a:rPr>
                        <a:t>notificación</a:t>
                      </a:r>
                      <a:r>
                        <a:rPr lang="en" sz="1300">
                          <a:solidFill>
                            <a:schemeClr val="dk1"/>
                          </a:solidFill>
                          <a:latin typeface="Inter"/>
                          <a:ea typeface="Inter"/>
                          <a:cs typeface="Inter"/>
                          <a:sym typeface="Inter"/>
                        </a:rPr>
                        <a:t>, circuito, estrategia nacional</a:t>
                      </a:r>
                      <a:endParaRPr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50500">
                <a:tc>
                  <a:txBody>
                    <a:bodyPr/>
                    <a:lstStyle/>
                    <a:p>
                      <a:pPr indent="0" lvl="0" marL="0" rtl="0" algn="l">
                        <a:spcBef>
                          <a:spcPts val="0"/>
                        </a:spcBef>
                        <a:spcAft>
                          <a:spcPts val="0"/>
                        </a:spcAft>
                        <a:buNone/>
                      </a:pPr>
                      <a:r>
                        <a:rPr b="1" lang="en" sz="1300">
                          <a:solidFill>
                            <a:schemeClr val="dk1"/>
                          </a:solidFill>
                          <a:latin typeface="Inter"/>
                          <a:ea typeface="Inter"/>
                          <a:cs typeface="Inter"/>
                          <a:sym typeface="Inter"/>
                        </a:rPr>
                        <a:t>Clasificación</a:t>
                      </a:r>
                      <a:r>
                        <a:rPr b="1" lang="en" sz="1300">
                          <a:solidFill>
                            <a:schemeClr val="dk1"/>
                          </a:solidFill>
                          <a:latin typeface="Inter"/>
                          <a:ea typeface="Inter"/>
                          <a:cs typeface="Inter"/>
                          <a:sym typeface="Inter"/>
                        </a:rPr>
                        <a:t> de enfermedades</a:t>
                      </a:r>
                      <a:endParaRPr b="1"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rPr lang="en" sz="1300">
                          <a:solidFill>
                            <a:schemeClr val="dk1"/>
                          </a:solidFill>
                          <a:latin typeface="Inter"/>
                          <a:ea typeface="Inter"/>
                          <a:cs typeface="Inter"/>
                          <a:sym typeface="Inter"/>
                        </a:rPr>
                        <a:t>Control, eliminación, erradicación</a:t>
                      </a:r>
                      <a:endParaRPr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50500">
                <a:tc>
                  <a:txBody>
                    <a:bodyPr/>
                    <a:lstStyle/>
                    <a:p>
                      <a:pPr indent="0" lvl="0" marL="0" rtl="0" algn="l">
                        <a:spcBef>
                          <a:spcPts val="0"/>
                        </a:spcBef>
                        <a:spcAft>
                          <a:spcPts val="0"/>
                        </a:spcAft>
                        <a:buNone/>
                      </a:pPr>
                      <a:r>
                        <a:rPr b="1" lang="en" sz="1300">
                          <a:solidFill>
                            <a:schemeClr val="dk1"/>
                          </a:solidFill>
                          <a:latin typeface="Inter"/>
                          <a:ea typeface="Inter"/>
                          <a:cs typeface="Inter"/>
                          <a:sym typeface="Inter"/>
                        </a:rPr>
                        <a:t>Definición</a:t>
                      </a:r>
                      <a:r>
                        <a:rPr b="1" lang="en" sz="1300">
                          <a:solidFill>
                            <a:schemeClr val="dk1"/>
                          </a:solidFill>
                          <a:latin typeface="Inter"/>
                          <a:ea typeface="Inter"/>
                          <a:cs typeface="Inter"/>
                          <a:sym typeface="Inter"/>
                        </a:rPr>
                        <a:t> de caso</a:t>
                      </a:r>
                      <a:endParaRPr b="1"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1600"/>
                        </a:spcAft>
                        <a:buNone/>
                      </a:pPr>
                      <a:r>
                        <a:rPr lang="en" sz="1300">
                          <a:solidFill>
                            <a:schemeClr val="dk1"/>
                          </a:solidFill>
                          <a:latin typeface="Inter"/>
                          <a:ea typeface="Inter"/>
                          <a:cs typeface="Inter"/>
                          <a:sym typeface="Inter"/>
                        </a:rPr>
                        <a:t>Sospechoso, probable y descartado</a:t>
                      </a:r>
                      <a:endParaRPr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r h="350500">
                <a:tc>
                  <a:txBody>
                    <a:bodyPr/>
                    <a:lstStyle/>
                    <a:p>
                      <a:pPr indent="0" lvl="0" marL="0" rtl="0" algn="l">
                        <a:spcBef>
                          <a:spcPts val="0"/>
                        </a:spcBef>
                        <a:spcAft>
                          <a:spcPts val="0"/>
                        </a:spcAft>
                        <a:buNone/>
                      </a:pPr>
                      <a:r>
                        <a:rPr b="1" lang="en" sz="1300">
                          <a:solidFill>
                            <a:schemeClr val="dk1"/>
                          </a:solidFill>
                          <a:latin typeface="Inter"/>
                          <a:ea typeface="Inter"/>
                          <a:cs typeface="Inter"/>
                          <a:sym typeface="Inter"/>
                        </a:rPr>
                        <a:t>Vigilancia intrahospitalaria</a:t>
                      </a:r>
                      <a:endParaRPr b="1"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l">
                        <a:spcBef>
                          <a:spcPts val="0"/>
                        </a:spcBef>
                        <a:spcAft>
                          <a:spcPts val="1600"/>
                        </a:spcAft>
                        <a:buNone/>
                      </a:pPr>
                      <a:r>
                        <a:rPr lang="en" sz="1300">
                          <a:solidFill>
                            <a:schemeClr val="dk1"/>
                          </a:solidFill>
                          <a:latin typeface="Inter"/>
                          <a:ea typeface="Inter"/>
                          <a:cs typeface="Inter"/>
                          <a:sym typeface="Inter"/>
                        </a:rPr>
                        <a:t>Principales ENOS del Hospital, </a:t>
                      </a:r>
                      <a:r>
                        <a:rPr lang="en" sz="1300">
                          <a:solidFill>
                            <a:schemeClr val="dk1"/>
                          </a:solidFill>
                          <a:latin typeface="Inter"/>
                          <a:ea typeface="Inter"/>
                          <a:cs typeface="Inter"/>
                          <a:sym typeface="Inter"/>
                        </a:rPr>
                        <a:t>definición</a:t>
                      </a:r>
                      <a:r>
                        <a:rPr lang="en" sz="1300">
                          <a:solidFill>
                            <a:schemeClr val="dk1"/>
                          </a:solidFill>
                          <a:latin typeface="Inter"/>
                          <a:ea typeface="Inter"/>
                          <a:cs typeface="Inter"/>
                          <a:sym typeface="Inter"/>
                        </a:rPr>
                        <a:t> de caso, circuitos, muestras, etc</a:t>
                      </a:r>
                      <a:endParaRPr sz="1300">
                        <a:solidFill>
                          <a:schemeClr val="dk1"/>
                        </a:solidFill>
                        <a:latin typeface="Inter"/>
                        <a:ea typeface="Inter"/>
                        <a:cs typeface="Inter"/>
                        <a:sym typeface="Inte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2"/>
                    </a:solidFill>
                  </a:tcPr>
                </a:tc>
              </a:tr>
            </a:tbl>
          </a:graphicData>
        </a:graphic>
      </p:graphicFrame>
      <p:sp>
        <p:nvSpPr>
          <p:cNvPr id="1197" name="Google Shape;1197;p44"/>
          <p:cNvSpPr/>
          <p:nvPr/>
        </p:nvSpPr>
        <p:spPr>
          <a:xfrm flipH="1">
            <a:off x="1427696" y="1511390"/>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44"/>
          <p:cNvSpPr/>
          <p:nvPr/>
        </p:nvSpPr>
        <p:spPr>
          <a:xfrm flipH="1">
            <a:off x="7556818" y="147493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9" name="Google Shape;1199;p44"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0" name="Shape 2030"/>
        <p:cNvGrpSpPr/>
        <p:nvPr/>
      </p:nvGrpSpPr>
      <p:grpSpPr>
        <a:xfrm>
          <a:off x="0" y="0"/>
          <a:ext cx="0" cy="0"/>
          <a:chOff x="0" y="0"/>
          <a:chExt cx="0" cy="0"/>
        </a:xfrm>
      </p:grpSpPr>
      <p:graphicFrame>
        <p:nvGraphicFramePr>
          <p:cNvPr id="2031" name="Google Shape;2031;p62"/>
          <p:cNvGraphicFramePr/>
          <p:nvPr/>
        </p:nvGraphicFramePr>
        <p:xfrm>
          <a:off x="697408" y="734768"/>
          <a:ext cx="3000000" cy="3000000"/>
        </p:xfrm>
        <a:graphic>
          <a:graphicData uri="http://schemas.openxmlformats.org/drawingml/2006/table">
            <a:tbl>
              <a:tblPr>
                <a:noFill/>
                <a:tableStyleId>{2A8285DA-BD05-444F-9529-6DA97120F3A2}</a:tableStyleId>
              </a:tblPr>
              <a:tblGrid>
                <a:gridCol w="1943100"/>
                <a:gridCol w="1943100"/>
                <a:gridCol w="1943100"/>
                <a:gridCol w="1943100"/>
              </a:tblGrid>
              <a:tr h="416375">
                <a:tc>
                  <a:txBody>
                    <a:bodyPr/>
                    <a:lstStyle/>
                    <a:p>
                      <a:pPr indent="0" lvl="0" marL="0" marR="0" rtl="0" algn="l">
                        <a:lnSpc>
                          <a:spcPct val="100000"/>
                        </a:lnSpc>
                        <a:spcBef>
                          <a:spcPts val="0"/>
                        </a:spcBef>
                        <a:spcAft>
                          <a:spcPts val="0"/>
                        </a:spcAft>
                        <a:buClr>
                          <a:srgbClr val="000000"/>
                        </a:buClr>
                        <a:buSzPts val="1050"/>
                        <a:buFont typeface="Arial"/>
                        <a:buNone/>
                      </a:pPr>
                      <a:br>
                        <a:rPr lang="en" sz="1050" u="none" cap="none" strike="noStrike">
                          <a:latin typeface="Inter"/>
                          <a:ea typeface="Inter"/>
                          <a:cs typeface="Inter"/>
                          <a:sym typeface="Inter"/>
                        </a:rPr>
                      </a:b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solidFill>
                            <a:srgbClr val="1F497D"/>
                          </a:solidFill>
                          <a:latin typeface="Inter"/>
                          <a:ea typeface="Inter"/>
                          <a:cs typeface="Inter"/>
                          <a:sym typeface="Inter"/>
                        </a:rPr>
                        <a:t>Precauciones Estándar</a:t>
                      </a:r>
                      <a:endParaRPr b="1" sz="1050" u="none" cap="none" strike="noStrike">
                        <a:solidFill>
                          <a:srgbClr val="1F497D"/>
                        </a:solidFill>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solidFill>
                            <a:srgbClr val="1F497D"/>
                          </a:solidFill>
                          <a:latin typeface="Inter"/>
                          <a:ea typeface="Inter"/>
                          <a:cs typeface="Inter"/>
                          <a:sym typeface="Inter"/>
                        </a:rPr>
                        <a:t>Precauciones de Gota</a:t>
                      </a:r>
                      <a:endParaRPr b="1" sz="1050" u="none" cap="none" strike="noStrike">
                        <a:solidFill>
                          <a:srgbClr val="1F497D"/>
                        </a:solidFill>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solidFill>
                            <a:srgbClr val="1F497D"/>
                          </a:solidFill>
                          <a:latin typeface="Inter"/>
                          <a:ea typeface="Inter"/>
                          <a:cs typeface="Inter"/>
                          <a:sym typeface="Inter"/>
                        </a:rPr>
                        <a:t>Precauciones de Contacto</a:t>
                      </a:r>
                      <a:endParaRPr b="1" sz="1050" u="none" cap="none" strike="noStrike">
                        <a:solidFill>
                          <a:srgbClr val="1F497D"/>
                        </a:solidFill>
                        <a:latin typeface="Inter"/>
                        <a:ea typeface="Inter"/>
                        <a:cs typeface="Inter"/>
                        <a:sym typeface="Inter"/>
                      </a:endParaRPr>
                    </a:p>
                  </a:txBody>
                  <a:tcPr marT="43675" marB="43675" marR="43675" marL="43675" anchor="ctr"/>
                </a:tc>
              </a:tr>
              <a:tr h="1088375">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Indicaciones</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Se aplicará con todos los pacientes, sin importar el diagnóstico.</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Se aplicará en pacientes con sospecha o diagnóstico confirmado de: </a:t>
                      </a:r>
                      <a:r>
                        <a:rPr b="1" lang="en" sz="900" u="none" cap="none" strike="noStrike">
                          <a:latin typeface="Inter"/>
                          <a:ea typeface="Inter"/>
                          <a:cs typeface="Inter"/>
                          <a:sym typeface="Inter"/>
                        </a:rPr>
                        <a:t>Influenza (A, B), Rinovirus, Adenovirus (agregar precauciones de contacto) y SARS-CoV-2 (sin aerosolización). </a:t>
                      </a:r>
                      <a:endParaRPr b="1"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Se aplicará en pacient</a:t>
                      </a:r>
                      <a:r>
                        <a:rPr lang="en" sz="900">
                          <a:latin typeface="Inter"/>
                          <a:ea typeface="Inter"/>
                          <a:cs typeface="Inter"/>
                          <a:sym typeface="Inter"/>
                        </a:rPr>
                        <a:t>e</a:t>
                      </a:r>
                      <a:r>
                        <a:rPr lang="en" sz="900" u="none" cap="none" strike="noStrike">
                          <a:latin typeface="Inter"/>
                          <a:ea typeface="Inter"/>
                          <a:cs typeface="Inter"/>
                          <a:sym typeface="Inter"/>
                        </a:rPr>
                        <a:t> con sospecha o diagnóstico confirmado de: </a:t>
                      </a:r>
                      <a:r>
                        <a:rPr b="1" lang="en" sz="900" u="none" cap="none" strike="noStrike">
                          <a:latin typeface="Inter"/>
                          <a:ea typeface="Inter"/>
                          <a:cs typeface="Inter"/>
                          <a:sym typeface="Inter"/>
                        </a:rPr>
                        <a:t>Virus Sincicial respiratorio, Metapneumovirus, Parainfluenza y Adenovirus.</a:t>
                      </a:r>
                      <a:endParaRPr b="1" sz="1050" u="none" cap="none" strike="noStrike">
                        <a:latin typeface="Inter"/>
                        <a:ea typeface="Inter"/>
                        <a:cs typeface="Inter"/>
                        <a:sym typeface="Inter"/>
                      </a:endParaRPr>
                    </a:p>
                  </a:txBody>
                  <a:tcPr marT="43675" marB="43675" marR="43675" marL="43675" anchor="ctr"/>
                </a:tc>
              </a:tr>
              <a:tr h="485850">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Antiparras</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r>
              <a:tr h="485850">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Camisolín</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(Para ingresar a la habitación)</a:t>
                      </a:r>
                      <a:endParaRPr sz="1050" u="none" cap="none" strike="noStrike">
                        <a:latin typeface="Inter"/>
                        <a:ea typeface="Inter"/>
                        <a:cs typeface="Inter"/>
                        <a:sym typeface="Inter"/>
                      </a:endParaRPr>
                    </a:p>
                  </a:txBody>
                  <a:tcPr marT="43675" marB="43675" marR="43675" marL="43675" anchor="ctr"/>
                </a:tc>
              </a:tr>
              <a:tr h="485850">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Guantes</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(Ante la sospecha de salpicaduras de sangre y/o fluidos)</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 (Para ingresar a la habitación)</a:t>
                      </a:r>
                      <a:endParaRPr sz="1050" u="none" cap="none" strike="noStrike">
                        <a:latin typeface="Inter"/>
                        <a:ea typeface="Inter"/>
                        <a:cs typeface="Inter"/>
                        <a:sym typeface="Inter"/>
                      </a:endParaRPr>
                    </a:p>
                  </a:txBody>
                  <a:tcPr marT="43675" marB="43675" marR="43675" marL="43675" anchor="ctr"/>
                </a:tc>
              </a:tr>
              <a:tr h="485850">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Desinfectar elementos y aparatos al retirar de la habitación</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No</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a:t>
                      </a:r>
                      <a:endParaRPr sz="1050" u="none" cap="none" strike="noStrike">
                        <a:latin typeface="Inter"/>
                        <a:ea typeface="Inter"/>
                        <a:cs typeface="Inter"/>
                        <a:sym typeface="Inter"/>
                      </a:endParaRPr>
                    </a:p>
                  </a:txBody>
                  <a:tcPr marT="43675" marB="43675" marR="43675" marL="43675" anchor="ctr"/>
                </a:tc>
              </a:tr>
              <a:tr h="485850">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Tiempo de aislamiento</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1050"/>
                        <a:buFont typeface="Arial"/>
                        <a:buNone/>
                      </a:pPr>
                      <a:br>
                        <a:rPr lang="en" sz="1050" u="none" cap="none" strike="noStrike">
                          <a:latin typeface="Inter"/>
                          <a:ea typeface="Inter"/>
                          <a:cs typeface="Inter"/>
                          <a:sym typeface="Inter"/>
                        </a:rPr>
                      </a:br>
                      <a:endParaRPr sz="1050" u="none" cap="none" strike="noStrike">
                        <a:latin typeface="Inter"/>
                        <a:ea typeface="Inter"/>
                        <a:cs typeface="Inter"/>
                        <a:sym typeface="Inter"/>
                      </a:endParaRPr>
                    </a:p>
                  </a:txBody>
                  <a:tcPr marT="43675" marB="43675" marR="43675" marL="43675" anchor="ctr"/>
                </a:tc>
                <a:tc gridSpan="2">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El aislamiento se mantendrá durante la duración de la enfermedad (aproximadamente 7 días, en inmunosuprimidos puede prolongarse).</a:t>
                      </a:r>
                      <a:endParaRPr sz="1050" u="none" cap="none" strike="noStrike">
                        <a:latin typeface="Inter"/>
                        <a:ea typeface="Inter"/>
                        <a:cs typeface="Inter"/>
                        <a:sym typeface="Inter"/>
                      </a:endParaRPr>
                    </a:p>
                  </a:txBody>
                  <a:tcPr marT="43675" marB="43675" marR="43675" marL="43675" anchor="ctr"/>
                </a:tc>
                <a:tc hMerge="1"/>
              </a:tr>
              <a:tr h="352250">
                <a:tc>
                  <a:txBody>
                    <a:bodyPr/>
                    <a:lstStyle/>
                    <a:p>
                      <a:pPr indent="0" lvl="0" marL="0" marR="0" rtl="0" algn="l">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Habitación individual o cohorte</a:t>
                      </a:r>
                      <a:endParaRPr sz="1050" u="none" cap="none" strike="noStrike">
                        <a:latin typeface="Inter"/>
                        <a:ea typeface="Inter"/>
                        <a:cs typeface="Inter"/>
                        <a:sym typeface="Inter"/>
                      </a:endParaRPr>
                    </a:p>
                  </a:txBody>
                  <a:tcPr marT="43675" marB="43675" marR="43675" marL="43675" anchor="ctr">
                    <a:solidFill>
                      <a:srgbClr val="C5D8F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No</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a:t>
                      </a:r>
                      <a:endParaRPr sz="1050" u="none" cap="none" strike="noStrike">
                        <a:latin typeface="Inter"/>
                        <a:ea typeface="Inter"/>
                        <a:cs typeface="Inter"/>
                        <a:sym typeface="Inter"/>
                      </a:endParaRPr>
                    </a:p>
                  </a:txBody>
                  <a:tcPr marT="43675" marB="43675" marR="43675" marL="43675" anchor="ctr"/>
                </a:tc>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Inter"/>
                          <a:ea typeface="Inter"/>
                          <a:cs typeface="Inter"/>
                          <a:sym typeface="Inter"/>
                        </a:rPr>
                        <a:t>Si</a:t>
                      </a:r>
                      <a:endParaRPr sz="1050" u="none" cap="none" strike="noStrike">
                        <a:latin typeface="Inter"/>
                        <a:ea typeface="Inter"/>
                        <a:cs typeface="Inter"/>
                        <a:sym typeface="Inter"/>
                      </a:endParaRPr>
                    </a:p>
                  </a:txBody>
                  <a:tcPr marT="43675" marB="43675" marR="43675" marL="43675" anchor="ctr"/>
                </a:tc>
              </a:tr>
            </a:tbl>
          </a:graphicData>
        </a:graphic>
      </p:graphicFrame>
      <p:sp>
        <p:nvSpPr>
          <p:cNvPr id="2032" name="Google Shape;2032;p62"/>
          <p:cNvSpPr txBox="1"/>
          <p:nvPr>
            <p:ph type="title"/>
          </p:nvPr>
        </p:nvSpPr>
        <p:spPr>
          <a:xfrm>
            <a:off x="-141542" y="-23454"/>
            <a:ext cx="9489600" cy="69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200"/>
              <a:t>Precauciones de Aislamiento y Prevención </a:t>
            </a:r>
            <a:endParaRPr sz="22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6" name="Shape 2036"/>
        <p:cNvGrpSpPr/>
        <p:nvPr/>
      </p:nvGrpSpPr>
      <p:grpSpPr>
        <a:xfrm>
          <a:off x="0" y="0"/>
          <a:ext cx="0" cy="0"/>
          <a:chOff x="0" y="0"/>
          <a:chExt cx="0" cy="0"/>
        </a:xfrm>
      </p:grpSpPr>
      <p:sp>
        <p:nvSpPr>
          <p:cNvPr id="2037" name="Google Shape;2037;p63"/>
          <p:cNvSpPr txBox="1"/>
          <p:nvPr>
            <p:ph type="title"/>
          </p:nvPr>
        </p:nvSpPr>
        <p:spPr>
          <a:xfrm>
            <a:off x="884500" y="539400"/>
            <a:ext cx="7539600" cy="55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100"/>
              <a:t>Enfermedad febril exantematica</a:t>
            </a:r>
            <a:endParaRPr/>
          </a:p>
        </p:txBody>
      </p:sp>
      <p:sp>
        <p:nvSpPr>
          <p:cNvPr id="2038" name="Google Shape;2038;p63"/>
          <p:cNvSpPr txBox="1"/>
          <p:nvPr>
            <p:ph idx="1" type="subTitle"/>
          </p:nvPr>
        </p:nvSpPr>
        <p:spPr>
          <a:xfrm>
            <a:off x="1643255" y="2818969"/>
            <a:ext cx="5728500" cy="7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accent4"/>
              </a:buClr>
              <a:buSzPts val="1605"/>
              <a:buFont typeface="Arial"/>
              <a:buNone/>
            </a:pPr>
            <a:r>
              <a:rPr lang="en" sz="1516">
                <a:latin typeface="Arial"/>
                <a:ea typeface="Arial"/>
                <a:cs typeface="Arial"/>
                <a:sym typeface="Arial"/>
              </a:rPr>
              <a:t>El sarampión, la rubéola y el síndrome de rubéola congénita (SRC) son eventos de notificación obligatoria (ENO). </a:t>
            </a:r>
            <a:endParaRPr/>
          </a:p>
        </p:txBody>
      </p:sp>
      <p:sp>
        <p:nvSpPr>
          <p:cNvPr id="2039" name="Google Shape;2039;p63"/>
          <p:cNvSpPr txBox="1"/>
          <p:nvPr>
            <p:ph idx="2" type="subTitle"/>
          </p:nvPr>
        </p:nvSpPr>
        <p:spPr>
          <a:xfrm>
            <a:off x="1610030" y="4040825"/>
            <a:ext cx="5258700" cy="7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accent4"/>
              </a:buClr>
              <a:buSzPts val="1605"/>
              <a:buFont typeface="Arial"/>
              <a:buNone/>
            </a:pPr>
            <a:r>
              <a:rPr lang="en" sz="1516">
                <a:latin typeface="Arial"/>
                <a:ea typeface="Arial"/>
                <a:cs typeface="Arial"/>
                <a:sym typeface="Arial"/>
              </a:rPr>
              <a:t>El médico que asista o cualquier profesional de la salud que haya asistido al enfermo están obligados a notificar el evento ante la sospecha en cualquier subsector en el que se desempeñe (público o privado). </a:t>
            </a:r>
            <a:endParaRPr/>
          </a:p>
        </p:txBody>
      </p:sp>
      <p:sp>
        <p:nvSpPr>
          <p:cNvPr id="2040" name="Google Shape;2040;p63"/>
          <p:cNvSpPr txBox="1"/>
          <p:nvPr>
            <p:ph idx="3" type="subTitle"/>
          </p:nvPr>
        </p:nvSpPr>
        <p:spPr>
          <a:xfrm>
            <a:off x="1582719" y="2395336"/>
            <a:ext cx="4904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Vigilancia epidemiologica</a:t>
            </a:r>
            <a:endParaRPr/>
          </a:p>
        </p:txBody>
      </p:sp>
      <p:sp>
        <p:nvSpPr>
          <p:cNvPr id="2041" name="Google Shape;2041;p63"/>
          <p:cNvSpPr txBox="1"/>
          <p:nvPr>
            <p:ph idx="4" type="subTitle"/>
          </p:nvPr>
        </p:nvSpPr>
        <p:spPr>
          <a:xfrm>
            <a:off x="1586818" y="3611587"/>
            <a:ext cx="50706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Notificación</a:t>
            </a:r>
            <a:endParaRPr/>
          </a:p>
        </p:txBody>
      </p:sp>
      <p:grpSp>
        <p:nvGrpSpPr>
          <p:cNvPr id="2042" name="Google Shape;2042;p63"/>
          <p:cNvGrpSpPr/>
          <p:nvPr/>
        </p:nvGrpSpPr>
        <p:grpSpPr>
          <a:xfrm>
            <a:off x="1021256" y="3603524"/>
            <a:ext cx="381791" cy="411467"/>
            <a:chOff x="5535396" y="2901856"/>
            <a:chExt cx="260751" cy="306425"/>
          </a:xfrm>
        </p:grpSpPr>
        <p:sp>
          <p:nvSpPr>
            <p:cNvPr id="2043" name="Google Shape;2043;p63"/>
            <p:cNvSpPr/>
            <p:nvPr/>
          </p:nvSpPr>
          <p:spPr>
            <a:xfrm>
              <a:off x="5620544" y="2901856"/>
              <a:ext cx="50941" cy="49208"/>
            </a:xfrm>
            <a:custGeom>
              <a:rect b="b" l="l" r="r" t="t"/>
              <a:pathLst>
                <a:path extrusionOk="0" h="1335" w="1382">
                  <a:moveTo>
                    <a:pt x="1215" y="1"/>
                  </a:moveTo>
                  <a:cubicBezTo>
                    <a:pt x="1185" y="5"/>
                    <a:pt x="1149" y="5"/>
                    <a:pt x="1106" y="5"/>
                  </a:cubicBezTo>
                  <a:cubicBezTo>
                    <a:pt x="1072" y="5"/>
                    <a:pt x="1034" y="5"/>
                    <a:pt x="993" y="5"/>
                  </a:cubicBezTo>
                  <a:cubicBezTo>
                    <a:pt x="753" y="5"/>
                    <a:pt x="395" y="22"/>
                    <a:pt x="0" y="263"/>
                  </a:cubicBezTo>
                  <a:lnTo>
                    <a:pt x="500" y="1239"/>
                  </a:lnTo>
                  <a:lnTo>
                    <a:pt x="1215" y="1335"/>
                  </a:lnTo>
                  <a:lnTo>
                    <a:pt x="1382" y="644"/>
                  </a:lnTo>
                  <a:lnTo>
                    <a:pt x="121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63"/>
            <p:cNvSpPr/>
            <p:nvPr/>
          </p:nvSpPr>
          <p:spPr>
            <a:xfrm>
              <a:off x="5594189" y="2911513"/>
              <a:ext cx="72024" cy="50977"/>
            </a:xfrm>
            <a:custGeom>
              <a:rect b="b" l="l" r="r" t="t"/>
              <a:pathLst>
                <a:path extrusionOk="0" h="1383" w="1954">
                  <a:moveTo>
                    <a:pt x="715" y="1"/>
                  </a:moveTo>
                  <a:cubicBezTo>
                    <a:pt x="311" y="263"/>
                    <a:pt x="49" y="715"/>
                    <a:pt x="1" y="1215"/>
                  </a:cubicBezTo>
                  <a:lnTo>
                    <a:pt x="1001" y="1382"/>
                  </a:lnTo>
                  <a:lnTo>
                    <a:pt x="1930" y="1215"/>
                  </a:lnTo>
                  <a:lnTo>
                    <a:pt x="1954" y="1144"/>
                  </a:lnTo>
                  <a:lnTo>
                    <a:pt x="1930" y="1073"/>
                  </a:lnTo>
                  <a:cubicBezTo>
                    <a:pt x="1120" y="668"/>
                    <a:pt x="787" y="72"/>
                    <a:pt x="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63"/>
            <p:cNvSpPr/>
            <p:nvPr/>
          </p:nvSpPr>
          <p:spPr>
            <a:xfrm>
              <a:off x="5665293" y="2951028"/>
              <a:ext cx="10579" cy="11463"/>
            </a:xfrm>
            <a:custGeom>
              <a:rect b="b" l="l" r="r" t="t"/>
              <a:pathLst>
                <a:path extrusionOk="0" h="311" w="287">
                  <a:moveTo>
                    <a:pt x="1" y="1"/>
                  </a:moveTo>
                  <a:lnTo>
                    <a:pt x="1" y="143"/>
                  </a:lnTo>
                  <a:lnTo>
                    <a:pt x="120" y="310"/>
                  </a:lnTo>
                  <a:lnTo>
                    <a:pt x="287" y="143"/>
                  </a:lnTo>
                  <a:lnTo>
                    <a:pt x="168" y="24"/>
                  </a:lnTo>
                  <a:lnTo>
                    <a:pt x="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63"/>
            <p:cNvSpPr/>
            <p:nvPr/>
          </p:nvSpPr>
          <p:spPr>
            <a:xfrm>
              <a:off x="5665293" y="2901856"/>
              <a:ext cx="72024" cy="60635"/>
            </a:xfrm>
            <a:custGeom>
              <a:rect b="b" l="l" r="r" t="t"/>
              <a:pathLst>
                <a:path extrusionOk="0" h="1645" w="1954">
                  <a:moveTo>
                    <a:pt x="1" y="1"/>
                  </a:moveTo>
                  <a:lnTo>
                    <a:pt x="1" y="1335"/>
                  </a:lnTo>
                  <a:cubicBezTo>
                    <a:pt x="96" y="1382"/>
                    <a:pt x="191" y="1430"/>
                    <a:pt x="287" y="1477"/>
                  </a:cubicBezTo>
                  <a:lnTo>
                    <a:pt x="1001" y="1644"/>
                  </a:lnTo>
                  <a:lnTo>
                    <a:pt x="1954" y="1477"/>
                  </a:lnTo>
                  <a:cubicBezTo>
                    <a:pt x="1882" y="644"/>
                    <a:pt x="1192" y="1"/>
                    <a:pt x="358"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63"/>
            <p:cNvSpPr/>
            <p:nvPr/>
          </p:nvSpPr>
          <p:spPr>
            <a:xfrm>
              <a:off x="5670564" y="2991391"/>
              <a:ext cx="125582" cy="116809"/>
            </a:xfrm>
            <a:custGeom>
              <a:rect b="b" l="l" r="r" t="t"/>
              <a:pathLst>
                <a:path extrusionOk="0" h="3169" w="3407">
                  <a:moveTo>
                    <a:pt x="1835" y="1"/>
                  </a:moveTo>
                  <a:lnTo>
                    <a:pt x="1" y="1239"/>
                  </a:lnTo>
                  <a:lnTo>
                    <a:pt x="596" y="2811"/>
                  </a:lnTo>
                  <a:lnTo>
                    <a:pt x="2787" y="3168"/>
                  </a:lnTo>
                  <a:cubicBezTo>
                    <a:pt x="3168" y="2859"/>
                    <a:pt x="3287" y="2525"/>
                    <a:pt x="3335" y="2263"/>
                  </a:cubicBezTo>
                  <a:cubicBezTo>
                    <a:pt x="3406" y="1859"/>
                    <a:pt x="3263" y="1597"/>
                    <a:pt x="3192" y="1454"/>
                  </a:cubicBezTo>
                  <a:cubicBezTo>
                    <a:pt x="3122" y="1454"/>
                    <a:pt x="2964" y="1510"/>
                    <a:pt x="2778" y="1510"/>
                  </a:cubicBezTo>
                  <a:cubicBezTo>
                    <a:pt x="2645" y="1510"/>
                    <a:pt x="2497" y="1481"/>
                    <a:pt x="2358" y="1382"/>
                  </a:cubicBezTo>
                  <a:cubicBezTo>
                    <a:pt x="1954" y="1073"/>
                    <a:pt x="1835" y="287"/>
                    <a:pt x="1835"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63"/>
            <p:cNvSpPr/>
            <p:nvPr/>
          </p:nvSpPr>
          <p:spPr>
            <a:xfrm>
              <a:off x="5535396" y="2991391"/>
              <a:ext cx="129932" cy="116809"/>
            </a:xfrm>
            <a:custGeom>
              <a:rect b="b" l="l" r="r" t="t"/>
              <a:pathLst>
                <a:path extrusionOk="0" h="3169" w="3525">
                  <a:moveTo>
                    <a:pt x="1572" y="1"/>
                  </a:moveTo>
                  <a:cubicBezTo>
                    <a:pt x="1572" y="287"/>
                    <a:pt x="1453" y="1073"/>
                    <a:pt x="1048" y="1382"/>
                  </a:cubicBezTo>
                  <a:cubicBezTo>
                    <a:pt x="909" y="1481"/>
                    <a:pt x="762" y="1510"/>
                    <a:pt x="629" y="1510"/>
                  </a:cubicBezTo>
                  <a:cubicBezTo>
                    <a:pt x="443" y="1510"/>
                    <a:pt x="284" y="1454"/>
                    <a:pt x="215" y="1454"/>
                  </a:cubicBezTo>
                  <a:cubicBezTo>
                    <a:pt x="143" y="1597"/>
                    <a:pt x="0" y="1859"/>
                    <a:pt x="72" y="2263"/>
                  </a:cubicBezTo>
                  <a:cubicBezTo>
                    <a:pt x="119" y="2525"/>
                    <a:pt x="239" y="2859"/>
                    <a:pt x="620" y="3168"/>
                  </a:cubicBezTo>
                  <a:lnTo>
                    <a:pt x="3525" y="2835"/>
                  </a:lnTo>
                  <a:lnTo>
                    <a:pt x="157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63"/>
            <p:cNvSpPr/>
            <p:nvPr/>
          </p:nvSpPr>
          <p:spPr>
            <a:xfrm>
              <a:off x="5539782" y="3095007"/>
              <a:ext cx="131701" cy="100960"/>
            </a:xfrm>
            <a:custGeom>
              <a:rect b="b" l="l" r="r" t="t"/>
              <a:pathLst>
                <a:path extrusionOk="0" h="2739" w="3573">
                  <a:moveTo>
                    <a:pt x="1429" y="0"/>
                  </a:moveTo>
                  <a:cubicBezTo>
                    <a:pt x="643" y="0"/>
                    <a:pt x="0" y="667"/>
                    <a:pt x="0" y="1453"/>
                  </a:cubicBezTo>
                  <a:lnTo>
                    <a:pt x="0" y="1477"/>
                  </a:lnTo>
                  <a:lnTo>
                    <a:pt x="1453" y="2572"/>
                  </a:lnTo>
                  <a:lnTo>
                    <a:pt x="2525" y="2739"/>
                  </a:lnTo>
                  <a:lnTo>
                    <a:pt x="3406" y="2572"/>
                  </a:lnTo>
                  <a:lnTo>
                    <a:pt x="3573" y="2334"/>
                  </a:lnTo>
                  <a:lnTo>
                    <a:pt x="3406" y="1715"/>
                  </a:lnTo>
                  <a:lnTo>
                    <a:pt x="219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63"/>
            <p:cNvSpPr/>
            <p:nvPr/>
          </p:nvSpPr>
          <p:spPr>
            <a:xfrm>
              <a:off x="5665293" y="3095007"/>
              <a:ext cx="126467" cy="100960"/>
            </a:xfrm>
            <a:custGeom>
              <a:rect b="b" l="l" r="r" t="t"/>
              <a:pathLst>
                <a:path extrusionOk="0" h="2739" w="3431">
                  <a:moveTo>
                    <a:pt x="1239" y="0"/>
                  </a:moveTo>
                  <a:lnTo>
                    <a:pt x="1" y="1715"/>
                  </a:lnTo>
                  <a:lnTo>
                    <a:pt x="1" y="2572"/>
                  </a:lnTo>
                  <a:lnTo>
                    <a:pt x="953" y="2739"/>
                  </a:lnTo>
                  <a:lnTo>
                    <a:pt x="1978" y="2572"/>
                  </a:lnTo>
                  <a:lnTo>
                    <a:pt x="3430" y="1477"/>
                  </a:lnTo>
                  <a:lnTo>
                    <a:pt x="3430" y="1453"/>
                  </a:lnTo>
                  <a:cubicBezTo>
                    <a:pt x="3430" y="667"/>
                    <a:pt x="2787" y="0"/>
                    <a:pt x="20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63"/>
            <p:cNvSpPr/>
            <p:nvPr/>
          </p:nvSpPr>
          <p:spPr>
            <a:xfrm>
              <a:off x="5588070" y="3189814"/>
              <a:ext cx="83414" cy="18467"/>
            </a:xfrm>
            <a:custGeom>
              <a:rect b="b" l="l" r="r" t="t"/>
              <a:pathLst>
                <a:path extrusionOk="0" h="501" w="2263">
                  <a:moveTo>
                    <a:pt x="143" y="0"/>
                  </a:moveTo>
                  <a:lnTo>
                    <a:pt x="0" y="262"/>
                  </a:lnTo>
                  <a:lnTo>
                    <a:pt x="143" y="500"/>
                  </a:lnTo>
                  <a:lnTo>
                    <a:pt x="2096" y="500"/>
                  </a:lnTo>
                  <a:lnTo>
                    <a:pt x="2263" y="333"/>
                  </a:lnTo>
                  <a:lnTo>
                    <a:pt x="209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63"/>
            <p:cNvSpPr/>
            <p:nvPr/>
          </p:nvSpPr>
          <p:spPr>
            <a:xfrm>
              <a:off x="5665293" y="3189814"/>
              <a:ext cx="78180" cy="18467"/>
            </a:xfrm>
            <a:custGeom>
              <a:rect b="b" l="l" r="r" t="t"/>
              <a:pathLst>
                <a:path extrusionOk="0" h="501" w="2121">
                  <a:moveTo>
                    <a:pt x="1" y="0"/>
                  </a:moveTo>
                  <a:lnTo>
                    <a:pt x="1" y="500"/>
                  </a:lnTo>
                  <a:lnTo>
                    <a:pt x="1978" y="500"/>
                  </a:lnTo>
                  <a:lnTo>
                    <a:pt x="2120" y="262"/>
                  </a:lnTo>
                  <a:lnTo>
                    <a:pt x="197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63"/>
            <p:cNvSpPr/>
            <p:nvPr/>
          </p:nvSpPr>
          <p:spPr>
            <a:xfrm>
              <a:off x="5620544" y="3095007"/>
              <a:ext cx="50941" cy="63215"/>
            </a:xfrm>
            <a:custGeom>
              <a:rect b="b" l="l" r="r" t="t"/>
              <a:pathLst>
                <a:path extrusionOk="0" h="1715" w="1382">
                  <a:moveTo>
                    <a:pt x="0" y="0"/>
                  </a:moveTo>
                  <a:lnTo>
                    <a:pt x="0" y="500"/>
                  </a:lnTo>
                  <a:cubicBezTo>
                    <a:pt x="0" y="1167"/>
                    <a:pt x="548" y="1715"/>
                    <a:pt x="1215" y="1715"/>
                  </a:cubicBezTo>
                  <a:lnTo>
                    <a:pt x="1382" y="1524"/>
                  </a:lnTo>
                  <a:lnTo>
                    <a:pt x="1215" y="1048"/>
                  </a:lnTo>
                  <a:lnTo>
                    <a:pt x="50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63"/>
            <p:cNvSpPr/>
            <p:nvPr/>
          </p:nvSpPr>
          <p:spPr>
            <a:xfrm>
              <a:off x="5665293" y="3095007"/>
              <a:ext cx="45706" cy="63215"/>
            </a:xfrm>
            <a:custGeom>
              <a:rect b="b" l="l" r="r" t="t"/>
              <a:pathLst>
                <a:path extrusionOk="0" h="1715" w="1240">
                  <a:moveTo>
                    <a:pt x="739" y="0"/>
                  </a:moveTo>
                  <a:lnTo>
                    <a:pt x="1" y="1048"/>
                  </a:lnTo>
                  <a:lnTo>
                    <a:pt x="1" y="1715"/>
                  </a:lnTo>
                  <a:cubicBezTo>
                    <a:pt x="692" y="1715"/>
                    <a:pt x="1239" y="1167"/>
                    <a:pt x="1239" y="500"/>
                  </a:cubicBezTo>
                  <a:lnTo>
                    <a:pt x="1239"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63"/>
            <p:cNvSpPr/>
            <p:nvPr/>
          </p:nvSpPr>
          <p:spPr>
            <a:xfrm>
              <a:off x="5539782" y="3149414"/>
              <a:ext cx="53594" cy="23738"/>
            </a:xfrm>
            <a:custGeom>
              <a:rect b="b" l="l" r="r" t="t"/>
              <a:pathLst>
                <a:path extrusionOk="0" h="644" w="1454">
                  <a:moveTo>
                    <a:pt x="0" y="1"/>
                  </a:moveTo>
                  <a:lnTo>
                    <a:pt x="0" y="477"/>
                  </a:lnTo>
                  <a:lnTo>
                    <a:pt x="739" y="644"/>
                  </a:lnTo>
                  <a:lnTo>
                    <a:pt x="1453" y="477"/>
                  </a:lnTo>
                  <a:lnTo>
                    <a:pt x="145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63"/>
            <p:cNvSpPr/>
            <p:nvPr/>
          </p:nvSpPr>
          <p:spPr>
            <a:xfrm>
              <a:off x="5738167" y="3149414"/>
              <a:ext cx="53594" cy="23738"/>
            </a:xfrm>
            <a:custGeom>
              <a:rect b="b" l="l" r="r" t="t"/>
              <a:pathLst>
                <a:path extrusionOk="0" h="644" w="1454">
                  <a:moveTo>
                    <a:pt x="1" y="1"/>
                  </a:moveTo>
                  <a:lnTo>
                    <a:pt x="1" y="477"/>
                  </a:lnTo>
                  <a:lnTo>
                    <a:pt x="715" y="644"/>
                  </a:lnTo>
                  <a:lnTo>
                    <a:pt x="1453" y="477"/>
                  </a:lnTo>
                  <a:lnTo>
                    <a:pt x="1453"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63"/>
            <p:cNvSpPr/>
            <p:nvPr/>
          </p:nvSpPr>
          <p:spPr>
            <a:xfrm>
              <a:off x="5539782" y="3166960"/>
              <a:ext cx="53594" cy="41320"/>
            </a:xfrm>
            <a:custGeom>
              <a:rect b="b" l="l" r="r" t="t"/>
              <a:pathLst>
                <a:path extrusionOk="0" h="1121" w="1454">
                  <a:moveTo>
                    <a:pt x="0" y="1"/>
                  </a:moveTo>
                  <a:lnTo>
                    <a:pt x="0" y="1120"/>
                  </a:lnTo>
                  <a:lnTo>
                    <a:pt x="1453" y="1120"/>
                  </a:lnTo>
                  <a:lnTo>
                    <a:pt x="1453"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63"/>
            <p:cNvSpPr/>
            <p:nvPr/>
          </p:nvSpPr>
          <p:spPr>
            <a:xfrm>
              <a:off x="5738167" y="3166960"/>
              <a:ext cx="53594" cy="41320"/>
            </a:xfrm>
            <a:custGeom>
              <a:rect b="b" l="l" r="r" t="t"/>
              <a:pathLst>
                <a:path extrusionOk="0" h="1121" w="1454">
                  <a:moveTo>
                    <a:pt x="1" y="1"/>
                  </a:moveTo>
                  <a:lnTo>
                    <a:pt x="1" y="1120"/>
                  </a:lnTo>
                  <a:lnTo>
                    <a:pt x="1453" y="1120"/>
                  </a:lnTo>
                  <a:lnTo>
                    <a:pt x="145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63"/>
            <p:cNvSpPr/>
            <p:nvPr/>
          </p:nvSpPr>
          <p:spPr>
            <a:xfrm>
              <a:off x="5638975" y="3050221"/>
              <a:ext cx="32511" cy="83414"/>
            </a:xfrm>
            <a:custGeom>
              <a:rect b="b" l="l" r="r" t="t"/>
              <a:pathLst>
                <a:path extrusionOk="0" h="2263" w="882">
                  <a:moveTo>
                    <a:pt x="334" y="1"/>
                  </a:moveTo>
                  <a:lnTo>
                    <a:pt x="0" y="382"/>
                  </a:lnTo>
                  <a:lnTo>
                    <a:pt x="0" y="1525"/>
                  </a:lnTo>
                  <a:cubicBezTo>
                    <a:pt x="0" y="1930"/>
                    <a:pt x="334" y="2263"/>
                    <a:pt x="715" y="2263"/>
                  </a:cubicBezTo>
                  <a:lnTo>
                    <a:pt x="882" y="1215"/>
                  </a:lnTo>
                  <a:lnTo>
                    <a:pt x="715" y="548"/>
                  </a:lnTo>
                  <a:lnTo>
                    <a:pt x="334"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63"/>
            <p:cNvSpPr/>
            <p:nvPr/>
          </p:nvSpPr>
          <p:spPr>
            <a:xfrm>
              <a:off x="5665293" y="3050221"/>
              <a:ext cx="27276" cy="83414"/>
            </a:xfrm>
            <a:custGeom>
              <a:rect b="b" l="l" r="r" t="t"/>
              <a:pathLst>
                <a:path extrusionOk="0" h="2263" w="740">
                  <a:moveTo>
                    <a:pt x="406" y="1"/>
                  </a:moveTo>
                  <a:lnTo>
                    <a:pt x="1" y="548"/>
                  </a:lnTo>
                  <a:lnTo>
                    <a:pt x="1" y="2263"/>
                  </a:lnTo>
                  <a:cubicBezTo>
                    <a:pt x="406" y="2263"/>
                    <a:pt x="739" y="1930"/>
                    <a:pt x="739" y="1525"/>
                  </a:cubicBezTo>
                  <a:lnTo>
                    <a:pt x="739" y="382"/>
                  </a:lnTo>
                  <a:lnTo>
                    <a:pt x="40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63"/>
            <p:cNvSpPr/>
            <p:nvPr/>
          </p:nvSpPr>
          <p:spPr>
            <a:xfrm>
              <a:off x="5593341" y="2956299"/>
              <a:ext cx="78143" cy="23738"/>
            </a:xfrm>
            <a:custGeom>
              <a:rect b="b" l="l" r="r" t="t"/>
              <a:pathLst>
                <a:path extrusionOk="0" h="644" w="2120">
                  <a:moveTo>
                    <a:pt x="24" y="0"/>
                  </a:moveTo>
                  <a:cubicBezTo>
                    <a:pt x="24" y="48"/>
                    <a:pt x="0" y="96"/>
                    <a:pt x="0" y="143"/>
                  </a:cubicBezTo>
                  <a:lnTo>
                    <a:pt x="0" y="477"/>
                  </a:lnTo>
                  <a:lnTo>
                    <a:pt x="1072" y="643"/>
                  </a:lnTo>
                  <a:lnTo>
                    <a:pt x="1953" y="477"/>
                  </a:lnTo>
                  <a:lnTo>
                    <a:pt x="2120" y="239"/>
                  </a:lnTo>
                  <a:lnTo>
                    <a:pt x="195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63"/>
            <p:cNvSpPr/>
            <p:nvPr/>
          </p:nvSpPr>
          <p:spPr>
            <a:xfrm>
              <a:off x="5665293" y="2956299"/>
              <a:ext cx="72909" cy="23738"/>
            </a:xfrm>
            <a:custGeom>
              <a:rect b="b" l="l" r="r" t="t"/>
              <a:pathLst>
                <a:path extrusionOk="0" h="644" w="1978">
                  <a:moveTo>
                    <a:pt x="1" y="0"/>
                  </a:moveTo>
                  <a:lnTo>
                    <a:pt x="1" y="477"/>
                  </a:lnTo>
                  <a:lnTo>
                    <a:pt x="953" y="643"/>
                  </a:lnTo>
                  <a:lnTo>
                    <a:pt x="1978" y="477"/>
                  </a:lnTo>
                  <a:lnTo>
                    <a:pt x="1978" y="143"/>
                  </a:lnTo>
                  <a:cubicBezTo>
                    <a:pt x="1978" y="96"/>
                    <a:pt x="1954" y="48"/>
                    <a:pt x="195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63"/>
            <p:cNvSpPr/>
            <p:nvPr/>
          </p:nvSpPr>
          <p:spPr>
            <a:xfrm>
              <a:off x="5596843" y="3008089"/>
              <a:ext cx="74642" cy="64984"/>
            </a:xfrm>
            <a:custGeom>
              <a:rect b="b" l="l" r="r" t="t"/>
              <a:pathLst>
                <a:path extrusionOk="0" h="1763" w="2025">
                  <a:moveTo>
                    <a:pt x="1024" y="0"/>
                  </a:moveTo>
                  <a:lnTo>
                    <a:pt x="0" y="358"/>
                  </a:lnTo>
                  <a:cubicBezTo>
                    <a:pt x="239" y="1167"/>
                    <a:pt x="977" y="1763"/>
                    <a:pt x="1858" y="1763"/>
                  </a:cubicBezTo>
                  <a:lnTo>
                    <a:pt x="2025" y="786"/>
                  </a:lnTo>
                  <a:lnTo>
                    <a:pt x="1858" y="48"/>
                  </a:lnTo>
                  <a:lnTo>
                    <a:pt x="1024"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63"/>
            <p:cNvSpPr/>
            <p:nvPr/>
          </p:nvSpPr>
          <p:spPr>
            <a:xfrm>
              <a:off x="5665293" y="3005472"/>
              <a:ext cx="69407" cy="67601"/>
            </a:xfrm>
            <a:custGeom>
              <a:rect b="b" l="l" r="r" t="t"/>
              <a:pathLst>
                <a:path extrusionOk="0" h="1834" w="1883">
                  <a:moveTo>
                    <a:pt x="882" y="0"/>
                  </a:moveTo>
                  <a:lnTo>
                    <a:pt x="1" y="119"/>
                  </a:lnTo>
                  <a:lnTo>
                    <a:pt x="1" y="1834"/>
                  </a:lnTo>
                  <a:cubicBezTo>
                    <a:pt x="906" y="1834"/>
                    <a:pt x="1644" y="1238"/>
                    <a:pt x="1882" y="429"/>
                  </a:cubicBezTo>
                  <a:lnTo>
                    <a:pt x="882"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63"/>
            <p:cNvSpPr/>
            <p:nvPr/>
          </p:nvSpPr>
          <p:spPr>
            <a:xfrm>
              <a:off x="5593341" y="2973845"/>
              <a:ext cx="78143" cy="47439"/>
            </a:xfrm>
            <a:custGeom>
              <a:rect b="b" l="l" r="r" t="t"/>
              <a:pathLst>
                <a:path extrusionOk="0" h="1287" w="2120">
                  <a:moveTo>
                    <a:pt x="0" y="1"/>
                  </a:moveTo>
                  <a:lnTo>
                    <a:pt x="0" y="739"/>
                  </a:lnTo>
                  <a:cubicBezTo>
                    <a:pt x="0" y="929"/>
                    <a:pt x="48" y="1120"/>
                    <a:pt x="95" y="1287"/>
                  </a:cubicBezTo>
                  <a:lnTo>
                    <a:pt x="953" y="1287"/>
                  </a:lnTo>
                  <a:cubicBezTo>
                    <a:pt x="1191" y="1287"/>
                    <a:pt x="1405" y="1215"/>
                    <a:pt x="1596" y="1096"/>
                  </a:cubicBezTo>
                  <a:cubicBezTo>
                    <a:pt x="1715" y="1025"/>
                    <a:pt x="1834" y="977"/>
                    <a:pt x="1953" y="977"/>
                  </a:cubicBezTo>
                  <a:lnTo>
                    <a:pt x="2120" y="429"/>
                  </a:lnTo>
                  <a:lnTo>
                    <a:pt x="195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63"/>
            <p:cNvSpPr/>
            <p:nvPr/>
          </p:nvSpPr>
          <p:spPr>
            <a:xfrm>
              <a:off x="5665293" y="2973845"/>
              <a:ext cx="72909" cy="47439"/>
            </a:xfrm>
            <a:custGeom>
              <a:rect b="b" l="l" r="r" t="t"/>
              <a:pathLst>
                <a:path extrusionOk="0" h="1287" w="1978">
                  <a:moveTo>
                    <a:pt x="1" y="1"/>
                  </a:moveTo>
                  <a:lnTo>
                    <a:pt x="1" y="977"/>
                  </a:lnTo>
                  <a:cubicBezTo>
                    <a:pt x="144" y="977"/>
                    <a:pt x="263" y="1025"/>
                    <a:pt x="382" y="1096"/>
                  </a:cubicBezTo>
                  <a:cubicBezTo>
                    <a:pt x="572" y="1215"/>
                    <a:pt x="787" y="1287"/>
                    <a:pt x="1025" y="1287"/>
                  </a:cubicBezTo>
                  <a:lnTo>
                    <a:pt x="1882" y="1287"/>
                  </a:lnTo>
                  <a:cubicBezTo>
                    <a:pt x="1930" y="1120"/>
                    <a:pt x="1978" y="929"/>
                    <a:pt x="1978" y="739"/>
                  </a:cubicBezTo>
                  <a:lnTo>
                    <a:pt x="197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7" name="Google Shape;2067;p63"/>
          <p:cNvGrpSpPr/>
          <p:nvPr/>
        </p:nvGrpSpPr>
        <p:grpSpPr>
          <a:xfrm>
            <a:off x="956134" y="2383816"/>
            <a:ext cx="512031" cy="411484"/>
            <a:chOff x="5502921" y="4188746"/>
            <a:chExt cx="325699" cy="324847"/>
          </a:xfrm>
        </p:grpSpPr>
        <p:sp>
          <p:nvSpPr>
            <p:cNvPr id="2068" name="Google Shape;2068;p63"/>
            <p:cNvSpPr/>
            <p:nvPr/>
          </p:nvSpPr>
          <p:spPr>
            <a:xfrm>
              <a:off x="5502921" y="4188746"/>
              <a:ext cx="169445" cy="324847"/>
            </a:xfrm>
            <a:custGeom>
              <a:rect b="b" l="l" r="r" t="t"/>
              <a:pathLst>
                <a:path extrusionOk="0" h="8813" w="4597">
                  <a:moveTo>
                    <a:pt x="4406" y="1"/>
                  </a:moveTo>
                  <a:cubicBezTo>
                    <a:pt x="1977" y="1"/>
                    <a:pt x="0" y="1954"/>
                    <a:pt x="0" y="4406"/>
                  </a:cubicBezTo>
                  <a:cubicBezTo>
                    <a:pt x="0" y="6835"/>
                    <a:pt x="1977" y="8812"/>
                    <a:pt x="4406" y="8812"/>
                  </a:cubicBezTo>
                  <a:lnTo>
                    <a:pt x="4596" y="4264"/>
                  </a:lnTo>
                  <a:lnTo>
                    <a:pt x="4406"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63"/>
            <p:cNvSpPr/>
            <p:nvPr/>
          </p:nvSpPr>
          <p:spPr>
            <a:xfrm>
              <a:off x="5665293" y="4188746"/>
              <a:ext cx="163327" cy="324847"/>
            </a:xfrm>
            <a:custGeom>
              <a:rect b="b" l="l" r="r" t="t"/>
              <a:pathLst>
                <a:path extrusionOk="0" h="8813" w="4431">
                  <a:moveTo>
                    <a:pt x="1" y="1"/>
                  </a:moveTo>
                  <a:lnTo>
                    <a:pt x="1" y="8812"/>
                  </a:lnTo>
                  <a:cubicBezTo>
                    <a:pt x="2454" y="8812"/>
                    <a:pt x="4430" y="6835"/>
                    <a:pt x="4430" y="4406"/>
                  </a:cubicBezTo>
                  <a:cubicBezTo>
                    <a:pt x="4430" y="1954"/>
                    <a:pt x="2454" y="1"/>
                    <a:pt x="1"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63"/>
            <p:cNvSpPr/>
            <p:nvPr/>
          </p:nvSpPr>
          <p:spPr>
            <a:xfrm>
              <a:off x="5541551" y="4259851"/>
              <a:ext cx="59713" cy="81682"/>
            </a:xfrm>
            <a:custGeom>
              <a:rect b="b" l="l" r="r" t="t"/>
              <a:pathLst>
                <a:path extrusionOk="0" h="2216" w="1620">
                  <a:moveTo>
                    <a:pt x="1096" y="1"/>
                  </a:moveTo>
                  <a:lnTo>
                    <a:pt x="1096" y="739"/>
                  </a:lnTo>
                  <a:cubicBezTo>
                    <a:pt x="1096" y="906"/>
                    <a:pt x="976" y="1025"/>
                    <a:pt x="810" y="1025"/>
                  </a:cubicBezTo>
                  <a:cubicBezTo>
                    <a:pt x="357" y="1025"/>
                    <a:pt x="0" y="1406"/>
                    <a:pt x="0" y="1858"/>
                  </a:cubicBezTo>
                  <a:lnTo>
                    <a:pt x="0" y="2215"/>
                  </a:lnTo>
                  <a:lnTo>
                    <a:pt x="524" y="2215"/>
                  </a:lnTo>
                  <a:lnTo>
                    <a:pt x="524" y="1858"/>
                  </a:lnTo>
                  <a:cubicBezTo>
                    <a:pt x="524" y="1692"/>
                    <a:pt x="643" y="1549"/>
                    <a:pt x="810" y="1549"/>
                  </a:cubicBezTo>
                  <a:cubicBezTo>
                    <a:pt x="1262" y="1549"/>
                    <a:pt x="1619" y="1191"/>
                    <a:pt x="1619" y="739"/>
                  </a:cubicBezTo>
                  <a:lnTo>
                    <a:pt x="1619"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63"/>
            <p:cNvSpPr/>
            <p:nvPr/>
          </p:nvSpPr>
          <p:spPr>
            <a:xfrm>
              <a:off x="5608233" y="4414372"/>
              <a:ext cx="48323" cy="51825"/>
            </a:xfrm>
            <a:custGeom>
              <a:rect b="b" l="l" r="r" t="t"/>
              <a:pathLst>
                <a:path extrusionOk="0" h="1406" w="1311">
                  <a:moveTo>
                    <a:pt x="263" y="0"/>
                  </a:moveTo>
                  <a:lnTo>
                    <a:pt x="1" y="48"/>
                  </a:lnTo>
                  <a:lnTo>
                    <a:pt x="1" y="238"/>
                  </a:lnTo>
                  <a:cubicBezTo>
                    <a:pt x="1" y="595"/>
                    <a:pt x="287" y="881"/>
                    <a:pt x="644" y="881"/>
                  </a:cubicBezTo>
                  <a:cubicBezTo>
                    <a:pt x="715" y="881"/>
                    <a:pt x="787" y="929"/>
                    <a:pt x="787" y="1000"/>
                  </a:cubicBezTo>
                  <a:lnTo>
                    <a:pt x="787" y="1405"/>
                  </a:lnTo>
                  <a:lnTo>
                    <a:pt x="1311" y="1405"/>
                  </a:lnTo>
                  <a:lnTo>
                    <a:pt x="1311" y="1000"/>
                  </a:lnTo>
                  <a:cubicBezTo>
                    <a:pt x="1311" y="643"/>
                    <a:pt x="1001" y="357"/>
                    <a:pt x="644" y="357"/>
                  </a:cubicBezTo>
                  <a:cubicBezTo>
                    <a:pt x="573" y="357"/>
                    <a:pt x="525" y="310"/>
                    <a:pt x="525" y="238"/>
                  </a:cubicBezTo>
                  <a:lnTo>
                    <a:pt x="525" y="48"/>
                  </a:lnTo>
                  <a:lnTo>
                    <a:pt x="26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63"/>
            <p:cNvSpPr/>
            <p:nvPr/>
          </p:nvSpPr>
          <p:spPr>
            <a:xfrm>
              <a:off x="5684608" y="4398559"/>
              <a:ext cx="19351" cy="19351"/>
            </a:xfrm>
            <a:custGeom>
              <a:rect b="b" l="l" r="r" t="t"/>
              <a:pathLst>
                <a:path extrusionOk="0" h="525" w="525">
                  <a:moveTo>
                    <a:pt x="1" y="0"/>
                  </a:moveTo>
                  <a:lnTo>
                    <a:pt x="1" y="524"/>
                  </a:lnTo>
                  <a:lnTo>
                    <a:pt x="525" y="524"/>
                  </a:lnTo>
                  <a:lnTo>
                    <a:pt x="525"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63"/>
            <p:cNvSpPr/>
            <p:nvPr/>
          </p:nvSpPr>
          <p:spPr>
            <a:xfrm>
              <a:off x="5703924" y="4437189"/>
              <a:ext cx="19351" cy="19351"/>
            </a:xfrm>
            <a:custGeom>
              <a:rect b="b" l="l" r="r" t="t"/>
              <a:pathLst>
                <a:path extrusionOk="0" h="525" w="525">
                  <a:moveTo>
                    <a:pt x="1" y="0"/>
                  </a:moveTo>
                  <a:lnTo>
                    <a:pt x="1" y="524"/>
                  </a:lnTo>
                  <a:lnTo>
                    <a:pt x="525" y="524"/>
                  </a:lnTo>
                  <a:lnTo>
                    <a:pt x="525"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63"/>
            <p:cNvSpPr/>
            <p:nvPr/>
          </p:nvSpPr>
          <p:spPr>
            <a:xfrm>
              <a:off x="5586743" y="4322183"/>
              <a:ext cx="62809" cy="95799"/>
            </a:xfrm>
            <a:custGeom>
              <a:rect b="b" l="l" r="r" t="t"/>
              <a:pathLst>
                <a:path extrusionOk="0" h="2599" w="1704">
                  <a:moveTo>
                    <a:pt x="846" y="1"/>
                  </a:moveTo>
                  <a:cubicBezTo>
                    <a:pt x="417" y="1"/>
                    <a:pt x="60" y="453"/>
                    <a:pt x="60" y="1048"/>
                  </a:cubicBezTo>
                  <a:cubicBezTo>
                    <a:pt x="60" y="1239"/>
                    <a:pt x="132" y="1382"/>
                    <a:pt x="84" y="1715"/>
                  </a:cubicBezTo>
                  <a:cubicBezTo>
                    <a:pt x="0" y="2233"/>
                    <a:pt x="420" y="2598"/>
                    <a:pt x="859" y="2598"/>
                  </a:cubicBezTo>
                  <a:cubicBezTo>
                    <a:pt x="1046" y="2598"/>
                    <a:pt x="1237" y="2532"/>
                    <a:pt x="1394" y="2382"/>
                  </a:cubicBezTo>
                  <a:cubicBezTo>
                    <a:pt x="1537" y="2215"/>
                    <a:pt x="1632" y="2025"/>
                    <a:pt x="1632" y="1810"/>
                  </a:cubicBezTo>
                  <a:cubicBezTo>
                    <a:pt x="1632" y="1691"/>
                    <a:pt x="1560" y="1525"/>
                    <a:pt x="1608" y="1239"/>
                  </a:cubicBezTo>
                  <a:cubicBezTo>
                    <a:pt x="1703" y="620"/>
                    <a:pt x="1370" y="1"/>
                    <a:pt x="846"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63"/>
            <p:cNvSpPr/>
            <p:nvPr/>
          </p:nvSpPr>
          <p:spPr>
            <a:xfrm>
              <a:off x="5637205" y="4236149"/>
              <a:ext cx="35164" cy="57096"/>
            </a:xfrm>
            <a:custGeom>
              <a:rect b="b" l="l" r="r" t="t"/>
              <a:pathLst>
                <a:path extrusionOk="0" h="1549" w="954">
                  <a:moveTo>
                    <a:pt x="763" y="1"/>
                  </a:moveTo>
                  <a:cubicBezTo>
                    <a:pt x="334" y="1"/>
                    <a:pt x="1" y="358"/>
                    <a:pt x="1" y="787"/>
                  </a:cubicBezTo>
                  <a:cubicBezTo>
                    <a:pt x="1" y="1215"/>
                    <a:pt x="334" y="1549"/>
                    <a:pt x="763" y="1549"/>
                  </a:cubicBezTo>
                  <a:lnTo>
                    <a:pt x="953" y="787"/>
                  </a:lnTo>
                  <a:lnTo>
                    <a:pt x="763"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63"/>
            <p:cNvSpPr/>
            <p:nvPr/>
          </p:nvSpPr>
          <p:spPr>
            <a:xfrm>
              <a:off x="5665293" y="4236149"/>
              <a:ext cx="29009" cy="57096"/>
            </a:xfrm>
            <a:custGeom>
              <a:rect b="b" l="l" r="r" t="t"/>
              <a:pathLst>
                <a:path extrusionOk="0" h="1549" w="787">
                  <a:moveTo>
                    <a:pt x="1" y="1"/>
                  </a:moveTo>
                  <a:lnTo>
                    <a:pt x="1" y="1549"/>
                  </a:lnTo>
                  <a:cubicBezTo>
                    <a:pt x="453" y="1549"/>
                    <a:pt x="787" y="1215"/>
                    <a:pt x="787" y="787"/>
                  </a:cubicBezTo>
                  <a:cubicBezTo>
                    <a:pt x="787" y="358"/>
                    <a:pt x="453" y="1"/>
                    <a:pt x="1"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63"/>
            <p:cNvSpPr/>
            <p:nvPr/>
          </p:nvSpPr>
          <p:spPr>
            <a:xfrm>
              <a:off x="5767140" y="4341498"/>
              <a:ext cx="22853" cy="19351"/>
            </a:xfrm>
            <a:custGeom>
              <a:rect b="b" l="l" r="r" t="t"/>
              <a:pathLst>
                <a:path extrusionOk="0" h="525" w="620">
                  <a:moveTo>
                    <a:pt x="48" y="0"/>
                  </a:moveTo>
                  <a:lnTo>
                    <a:pt x="0" y="262"/>
                  </a:lnTo>
                  <a:lnTo>
                    <a:pt x="48" y="524"/>
                  </a:lnTo>
                  <a:lnTo>
                    <a:pt x="620" y="524"/>
                  </a:lnTo>
                  <a:lnTo>
                    <a:pt x="620"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63"/>
            <p:cNvSpPr/>
            <p:nvPr/>
          </p:nvSpPr>
          <p:spPr>
            <a:xfrm>
              <a:off x="5694266" y="4341498"/>
              <a:ext cx="24622" cy="19351"/>
            </a:xfrm>
            <a:custGeom>
              <a:rect b="b" l="l" r="r" t="t"/>
              <a:pathLst>
                <a:path extrusionOk="0" h="525" w="668">
                  <a:moveTo>
                    <a:pt x="1" y="0"/>
                  </a:moveTo>
                  <a:lnTo>
                    <a:pt x="1" y="524"/>
                  </a:lnTo>
                  <a:lnTo>
                    <a:pt x="572" y="524"/>
                  </a:lnTo>
                  <a:lnTo>
                    <a:pt x="668" y="262"/>
                  </a:lnTo>
                  <a:lnTo>
                    <a:pt x="572"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63"/>
            <p:cNvSpPr/>
            <p:nvPr/>
          </p:nvSpPr>
          <p:spPr>
            <a:xfrm>
              <a:off x="5732896" y="4302868"/>
              <a:ext cx="19351" cy="25507"/>
            </a:xfrm>
            <a:custGeom>
              <a:rect b="b" l="l" r="r" t="t"/>
              <a:pathLst>
                <a:path extrusionOk="0" h="692" w="525">
                  <a:moveTo>
                    <a:pt x="1" y="1"/>
                  </a:moveTo>
                  <a:lnTo>
                    <a:pt x="1" y="572"/>
                  </a:lnTo>
                  <a:lnTo>
                    <a:pt x="263" y="691"/>
                  </a:lnTo>
                  <a:lnTo>
                    <a:pt x="525" y="572"/>
                  </a:lnTo>
                  <a:lnTo>
                    <a:pt x="525"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63"/>
            <p:cNvSpPr/>
            <p:nvPr/>
          </p:nvSpPr>
          <p:spPr>
            <a:xfrm>
              <a:off x="5732896" y="4373973"/>
              <a:ext cx="19351" cy="24622"/>
            </a:xfrm>
            <a:custGeom>
              <a:rect b="b" l="l" r="r" t="t"/>
              <a:pathLst>
                <a:path extrusionOk="0" h="668" w="525">
                  <a:moveTo>
                    <a:pt x="263" y="1"/>
                  </a:moveTo>
                  <a:lnTo>
                    <a:pt x="1" y="120"/>
                  </a:lnTo>
                  <a:lnTo>
                    <a:pt x="1" y="667"/>
                  </a:lnTo>
                  <a:lnTo>
                    <a:pt x="525" y="667"/>
                  </a:lnTo>
                  <a:lnTo>
                    <a:pt x="525" y="120"/>
                  </a:lnTo>
                  <a:lnTo>
                    <a:pt x="263"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63"/>
            <p:cNvSpPr/>
            <p:nvPr/>
          </p:nvSpPr>
          <p:spPr>
            <a:xfrm>
              <a:off x="5713581" y="4322183"/>
              <a:ext cx="57096" cy="57981"/>
            </a:xfrm>
            <a:custGeom>
              <a:rect b="b" l="l" r="r" t="t"/>
              <a:pathLst>
                <a:path extrusionOk="0" h="1573" w="1549">
                  <a:moveTo>
                    <a:pt x="787" y="1"/>
                  </a:moveTo>
                  <a:cubicBezTo>
                    <a:pt x="358" y="1"/>
                    <a:pt x="1" y="358"/>
                    <a:pt x="1" y="786"/>
                  </a:cubicBezTo>
                  <a:cubicBezTo>
                    <a:pt x="1" y="1215"/>
                    <a:pt x="358" y="1572"/>
                    <a:pt x="787" y="1572"/>
                  </a:cubicBezTo>
                  <a:cubicBezTo>
                    <a:pt x="1215" y="1572"/>
                    <a:pt x="1549" y="1215"/>
                    <a:pt x="1549" y="786"/>
                  </a:cubicBezTo>
                  <a:cubicBezTo>
                    <a:pt x="1549" y="358"/>
                    <a:pt x="1215" y="1"/>
                    <a:pt x="787"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2" name="Google Shape;2082;p63"/>
          <p:cNvGrpSpPr/>
          <p:nvPr/>
        </p:nvGrpSpPr>
        <p:grpSpPr>
          <a:xfrm flipH="1">
            <a:off x="6812708" y="3062189"/>
            <a:ext cx="1774490" cy="2084919"/>
            <a:chOff x="5950650" y="2645925"/>
            <a:chExt cx="1209275" cy="1420825"/>
          </a:xfrm>
        </p:grpSpPr>
        <p:sp>
          <p:nvSpPr>
            <p:cNvPr id="2083" name="Google Shape;2083;p63"/>
            <p:cNvSpPr/>
            <p:nvPr/>
          </p:nvSpPr>
          <p:spPr>
            <a:xfrm>
              <a:off x="5950650" y="3061500"/>
              <a:ext cx="615150" cy="807375"/>
            </a:xfrm>
            <a:custGeom>
              <a:rect b="b" l="l" r="r" t="t"/>
              <a:pathLst>
                <a:path extrusionOk="0" h="32295" w="24606">
                  <a:moveTo>
                    <a:pt x="20382" y="1"/>
                  </a:moveTo>
                  <a:cubicBezTo>
                    <a:pt x="20382" y="1"/>
                    <a:pt x="1" y="6521"/>
                    <a:pt x="5496" y="32295"/>
                  </a:cubicBezTo>
                  <a:lnTo>
                    <a:pt x="11545" y="32295"/>
                  </a:lnTo>
                  <a:cubicBezTo>
                    <a:pt x="11545" y="32295"/>
                    <a:pt x="10581" y="14026"/>
                    <a:pt x="24606" y="8551"/>
                  </a:cubicBezTo>
                  <a:lnTo>
                    <a:pt x="2038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63"/>
            <p:cNvSpPr/>
            <p:nvPr/>
          </p:nvSpPr>
          <p:spPr>
            <a:xfrm>
              <a:off x="6314600" y="2676525"/>
              <a:ext cx="538275" cy="970925"/>
            </a:xfrm>
            <a:custGeom>
              <a:rect b="b" l="l" r="r" t="t"/>
              <a:pathLst>
                <a:path extrusionOk="0" h="38837" w="21531">
                  <a:moveTo>
                    <a:pt x="3753" y="1"/>
                  </a:moveTo>
                  <a:lnTo>
                    <a:pt x="1" y="1805"/>
                  </a:lnTo>
                  <a:lnTo>
                    <a:pt x="17778" y="38836"/>
                  </a:lnTo>
                  <a:lnTo>
                    <a:pt x="21530" y="37032"/>
                  </a:lnTo>
                  <a:lnTo>
                    <a:pt x="375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63"/>
            <p:cNvSpPr/>
            <p:nvPr/>
          </p:nvSpPr>
          <p:spPr>
            <a:xfrm>
              <a:off x="6686250" y="3258350"/>
              <a:ext cx="166625" cy="389100"/>
            </a:xfrm>
            <a:custGeom>
              <a:rect b="b" l="l" r="r" t="t"/>
              <a:pathLst>
                <a:path extrusionOk="0" h="15564" w="6665">
                  <a:moveTo>
                    <a:pt x="62" y="0"/>
                  </a:moveTo>
                  <a:lnTo>
                    <a:pt x="62" y="0"/>
                  </a:lnTo>
                  <a:cubicBezTo>
                    <a:pt x="1723" y="5249"/>
                    <a:pt x="2133" y="8940"/>
                    <a:pt x="903" y="9555"/>
                  </a:cubicBezTo>
                  <a:cubicBezTo>
                    <a:pt x="790" y="9602"/>
                    <a:pt x="664" y="9628"/>
                    <a:pt x="528" y="9628"/>
                  </a:cubicBezTo>
                  <a:cubicBezTo>
                    <a:pt x="366" y="9628"/>
                    <a:pt x="189" y="9592"/>
                    <a:pt x="0" y="9514"/>
                  </a:cubicBezTo>
                  <a:lnTo>
                    <a:pt x="0" y="9514"/>
                  </a:lnTo>
                  <a:lnTo>
                    <a:pt x="2892" y="15563"/>
                  </a:lnTo>
                  <a:lnTo>
                    <a:pt x="6664" y="13759"/>
                  </a:lnTo>
                  <a:lnTo>
                    <a:pt x="6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63"/>
            <p:cNvSpPr/>
            <p:nvPr/>
          </p:nvSpPr>
          <p:spPr>
            <a:xfrm>
              <a:off x="6315625" y="2753425"/>
              <a:ext cx="535700" cy="815575"/>
            </a:xfrm>
            <a:custGeom>
              <a:rect b="b" l="l" r="r" t="t"/>
              <a:pathLst>
                <a:path extrusionOk="0" h="32623" w="21428">
                  <a:moveTo>
                    <a:pt x="7505" y="1"/>
                  </a:moveTo>
                  <a:lnTo>
                    <a:pt x="1" y="3609"/>
                  </a:lnTo>
                  <a:lnTo>
                    <a:pt x="13903" y="32623"/>
                  </a:lnTo>
                  <a:lnTo>
                    <a:pt x="21428" y="29014"/>
                  </a:lnTo>
                  <a:lnTo>
                    <a:pt x="750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63"/>
            <p:cNvSpPr/>
            <p:nvPr/>
          </p:nvSpPr>
          <p:spPr>
            <a:xfrm>
              <a:off x="6606275" y="3209650"/>
              <a:ext cx="245050" cy="359350"/>
            </a:xfrm>
            <a:custGeom>
              <a:rect b="b" l="l" r="r" t="t"/>
              <a:pathLst>
                <a:path extrusionOk="0" h="14374" w="9802">
                  <a:moveTo>
                    <a:pt x="4614" y="0"/>
                  </a:moveTo>
                  <a:lnTo>
                    <a:pt x="4614" y="0"/>
                  </a:lnTo>
                  <a:cubicBezTo>
                    <a:pt x="5086" y="4491"/>
                    <a:pt x="4081" y="8038"/>
                    <a:pt x="1600" y="9227"/>
                  </a:cubicBezTo>
                  <a:cubicBezTo>
                    <a:pt x="1108" y="9473"/>
                    <a:pt x="575" y="9596"/>
                    <a:pt x="1" y="9637"/>
                  </a:cubicBezTo>
                  <a:lnTo>
                    <a:pt x="2277" y="14374"/>
                  </a:lnTo>
                  <a:lnTo>
                    <a:pt x="9802" y="10765"/>
                  </a:lnTo>
                  <a:lnTo>
                    <a:pt x="461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63"/>
            <p:cNvSpPr/>
            <p:nvPr/>
          </p:nvSpPr>
          <p:spPr>
            <a:xfrm>
              <a:off x="6288975" y="2731525"/>
              <a:ext cx="241975" cy="137625"/>
            </a:xfrm>
            <a:custGeom>
              <a:rect b="b" l="l" r="r" t="t"/>
              <a:pathLst>
                <a:path extrusionOk="0" h="5505" w="9679">
                  <a:moveTo>
                    <a:pt x="8689" y="1"/>
                  </a:moveTo>
                  <a:cubicBezTo>
                    <a:pt x="8580" y="1"/>
                    <a:pt x="8470" y="25"/>
                    <a:pt x="8366" y="77"/>
                  </a:cubicBezTo>
                  <a:lnTo>
                    <a:pt x="554" y="3809"/>
                  </a:lnTo>
                  <a:cubicBezTo>
                    <a:pt x="165" y="3993"/>
                    <a:pt x="1" y="4444"/>
                    <a:pt x="185" y="4834"/>
                  </a:cubicBezTo>
                  <a:lnTo>
                    <a:pt x="308" y="5080"/>
                  </a:lnTo>
                  <a:cubicBezTo>
                    <a:pt x="441" y="5345"/>
                    <a:pt x="711" y="5505"/>
                    <a:pt x="990" y="5505"/>
                  </a:cubicBezTo>
                  <a:cubicBezTo>
                    <a:pt x="1099" y="5505"/>
                    <a:pt x="1209" y="5480"/>
                    <a:pt x="1313" y="5429"/>
                  </a:cubicBezTo>
                  <a:lnTo>
                    <a:pt x="9146" y="1676"/>
                  </a:lnTo>
                  <a:cubicBezTo>
                    <a:pt x="9515" y="1512"/>
                    <a:pt x="9679" y="1041"/>
                    <a:pt x="9494" y="672"/>
                  </a:cubicBezTo>
                  <a:lnTo>
                    <a:pt x="9371" y="426"/>
                  </a:lnTo>
                  <a:cubicBezTo>
                    <a:pt x="9238" y="160"/>
                    <a:pt x="8968" y="1"/>
                    <a:pt x="8689"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63"/>
            <p:cNvSpPr/>
            <p:nvPr/>
          </p:nvSpPr>
          <p:spPr>
            <a:xfrm>
              <a:off x="6636525" y="3454825"/>
              <a:ext cx="241475" cy="138125"/>
            </a:xfrm>
            <a:custGeom>
              <a:rect b="b" l="l" r="r" t="t"/>
              <a:pathLst>
                <a:path extrusionOk="0" h="5525" w="9659">
                  <a:moveTo>
                    <a:pt x="8670" y="1"/>
                  </a:moveTo>
                  <a:cubicBezTo>
                    <a:pt x="8559" y="1"/>
                    <a:pt x="8449" y="25"/>
                    <a:pt x="8346" y="77"/>
                  </a:cubicBezTo>
                  <a:lnTo>
                    <a:pt x="534" y="3829"/>
                  </a:lnTo>
                  <a:cubicBezTo>
                    <a:pt x="165" y="4013"/>
                    <a:pt x="1" y="4464"/>
                    <a:pt x="185" y="4854"/>
                  </a:cubicBezTo>
                  <a:lnTo>
                    <a:pt x="288" y="5100"/>
                  </a:lnTo>
                  <a:cubicBezTo>
                    <a:pt x="420" y="5365"/>
                    <a:pt x="691" y="5525"/>
                    <a:pt x="977" y="5525"/>
                  </a:cubicBezTo>
                  <a:cubicBezTo>
                    <a:pt x="1089" y="5525"/>
                    <a:pt x="1203" y="5501"/>
                    <a:pt x="1313" y="5449"/>
                  </a:cubicBezTo>
                  <a:lnTo>
                    <a:pt x="9125" y="1696"/>
                  </a:lnTo>
                  <a:cubicBezTo>
                    <a:pt x="9494" y="1512"/>
                    <a:pt x="9658" y="1061"/>
                    <a:pt x="9474" y="692"/>
                  </a:cubicBezTo>
                  <a:lnTo>
                    <a:pt x="9371" y="446"/>
                  </a:lnTo>
                  <a:cubicBezTo>
                    <a:pt x="9238" y="164"/>
                    <a:pt x="8955" y="1"/>
                    <a:pt x="8670"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63"/>
            <p:cNvSpPr/>
            <p:nvPr/>
          </p:nvSpPr>
          <p:spPr>
            <a:xfrm>
              <a:off x="6284875" y="2645925"/>
              <a:ext cx="146125" cy="92000"/>
            </a:xfrm>
            <a:custGeom>
              <a:rect b="b" l="l" r="r" t="t"/>
              <a:pathLst>
                <a:path extrusionOk="0" h="3680" w="5845">
                  <a:moveTo>
                    <a:pt x="4868" y="1"/>
                  </a:moveTo>
                  <a:cubicBezTo>
                    <a:pt x="4756" y="1"/>
                    <a:pt x="4641" y="25"/>
                    <a:pt x="4532" y="77"/>
                  </a:cubicBezTo>
                  <a:lnTo>
                    <a:pt x="534" y="1984"/>
                  </a:lnTo>
                  <a:cubicBezTo>
                    <a:pt x="165" y="2168"/>
                    <a:pt x="0" y="2640"/>
                    <a:pt x="185" y="3009"/>
                  </a:cubicBezTo>
                  <a:lnTo>
                    <a:pt x="308" y="3255"/>
                  </a:lnTo>
                  <a:cubicBezTo>
                    <a:pt x="426" y="3520"/>
                    <a:pt x="703" y="3680"/>
                    <a:pt x="987" y="3680"/>
                  </a:cubicBezTo>
                  <a:cubicBezTo>
                    <a:pt x="1097" y="3680"/>
                    <a:pt x="1209" y="3655"/>
                    <a:pt x="1313" y="3603"/>
                  </a:cubicBezTo>
                  <a:lnTo>
                    <a:pt x="5311" y="1697"/>
                  </a:lnTo>
                  <a:cubicBezTo>
                    <a:pt x="5701" y="1512"/>
                    <a:pt x="5844" y="1061"/>
                    <a:pt x="5680" y="671"/>
                  </a:cubicBezTo>
                  <a:lnTo>
                    <a:pt x="5557" y="425"/>
                  </a:lnTo>
                  <a:cubicBezTo>
                    <a:pt x="5425" y="160"/>
                    <a:pt x="5154" y="1"/>
                    <a:pt x="4868"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63"/>
            <p:cNvSpPr/>
            <p:nvPr/>
          </p:nvSpPr>
          <p:spPr>
            <a:xfrm>
              <a:off x="6389450" y="3104600"/>
              <a:ext cx="174300" cy="158875"/>
            </a:xfrm>
            <a:custGeom>
              <a:rect b="b" l="l" r="r" t="t"/>
              <a:pathLst>
                <a:path extrusionOk="0" h="6355" w="6972">
                  <a:moveTo>
                    <a:pt x="3516" y="1"/>
                  </a:moveTo>
                  <a:cubicBezTo>
                    <a:pt x="2069" y="1"/>
                    <a:pt x="746" y="995"/>
                    <a:pt x="410" y="2460"/>
                  </a:cubicBezTo>
                  <a:cubicBezTo>
                    <a:pt x="0" y="4161"/>
                    <a:pt x="1067" y="5863"/>
                    <a:pt x="2768" y="6273"/>
                  </a:cubicBezTo>
                  <a:cubicBezTo>
                    <a:pt x="3008" y="6328"/>
                    <a:pt x="3248" y="6355"/>
                    <a:pt x="3485" y="6355"/>
                  </a:cubicBezTo>
                  <a:cubicBezTo>
                    <a:pt x="4925" y="6355"/>
                    <a:pt x="6230" y="5374"/>
                    <a:pt x="6582" y="3895"/>
                  </a:cubicBezTo>
                  <a:cubicBezTo>
                    <a:pt x="6972" y="2193"/>
                    <a:pt x="5926" y="491"/>
                    <a:pt x="4224" y="81"/>
                  </a:cubicBezTo>
                  <a:cubicBezTo>
                    <a:pt x="3987" y="27"/>
                    <a:pt x="3750" y="1"/>
                    <a:pt x="3516"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63"/>
            <p:cNvSpPr/>
            <p:nvPr/>
          </p:nvSpPr>
          <p:spPr>
            <a:xfrm>
              <a:off x="6443275" y="3150175"/>
              <a:ext cx="67675" cy="67200"/>
            </a:xfrm>
            <a:custGeom>
              <a:rect b="b" l="l" r="r" t="t"/>
              <a:pathLst>
                <a:path extrusionOk="0" h="2688" w="2707">
                  <a:moveTo>
                    <a:pt x="1354" y="1"/>
                  </a:moveTo>
                  <a:cubicBezTo>
                    <a:pt x="615" y="1"/>
                    <a:pt x="0" y="616"/>
                    <a:pt x="0" y="1354"/>
                  </a:cubicBezTo>
                  <a:cubicBezTo>
                    <a:pt x="0" y="2092"/>
                    <a:pt x="615" y="2687"/>
                    <a:pt x="1354" y="2687"/>
                  </a:cubicBezTo>
                  <a:cubicBezTo>
                    <a:pt x="2092" y="2687"/>
                    <a:pt x="2707" y="2092"/>
                    <a:pt x="2707" y="1354"/>
                  </a:cubicBezTo>
                  <a:cubicBezTo>
                    <a:pt x="2707" y="616"/>
                    <a:pt x="2092" y="1"/>
                    <a:pt x="135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63"/>
            <p:cNvSpPr/>
            <p:nvPr/>
          </p:nvSpPr>
          <p:spPr>
            <a:xfrm>
              <a:off x="6298725" y="3952925"/>
              <a:ext cx="861200" cy="113825"/>
            </a:xfrm>
            <a:custGeom>
              <a:rect b="b" l="l" r="r" t="t"/>
              <a:pathLst>
                <a:path extrusionOk="0" h="4553" w="34448">
                  <a:moveTo>
                    <a:pt x="0" y="1"/>
                  </a:moveTo>
                  <a:lnTo>
                    <a:pt x="0" y="4553"/>
                  </a:lnTo>
                  <a:lnTo>
                    <a:pt x="34448" y="4553"/>
                  </a:lnTo>
                  <a:lnTo>
                    <a:pt x="34448"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63"/>
            <p:cNvSpPr/>
            <p:nvPr/>
          </p:nvSpPr>
          <p:spPr>
            <a:xfrm>
              <a:off x="5971675" y="3744250"/>
              <a:ext cx="414725" cy="322500"/>
            </a:xfrm>
            <a:custGeom>
              <a:rect b="b" l="l" r="r" t="t"/>
              <a:pathLst>
                <a:path extrusionOk="0" h="12900" w="16589">
                  <a:moveTo>
                    <a:pt x="15555" y="1"/>
                  </a:moveTo>
                  <a:cubicBezTo>
                    <a:pt x="15427" y="1"/>
                    <a:pt x="15293" y="21"/>
                    <a:pt x="15153" y="64"/>
                  </a:cubicBezTo>
                  <a:lnTo>
                    <a:pt x="1456" y="4165"/>
                  </a:lnTo>
                  <a:cubicBezTo>
                    <a:pt x="656" y="4411"/>
                    <a:pt x="0" y="5272"/>
                    <a:pt x="0" y="6113"/>
                  </a:cubicBezTo>
                  <a:lnTo>
                    <a:pt x="0" y="11382"/>
                  </a:lnTo>
                  <a:cubicBezTo>
                    <a:pt x="0" y="12223"/>
                    <a:pt x="677" y="12900"/>
                    <a:pt x="1518" y="12900"/>
                  </a:cubicBezTo>
                  <a:lnTo>
                    <a:pt x="15092" y="12900"/>
                  </a:lnTo>
                  <a:cubicBezTo>
                    <a:pt x="15912" y="12900"/>
                    <a:pt x="16588" y="12223"/>
                    <a:pt x="16588" y="11382"/>
                  </a:cubicBezTo>
                  <a:lnTo>
                    <a:pt x="16588" y="1151"/>
                  </a:lnTo>
                  <a:cubicBezTo>
                    <a:pt x="16588" y="457"/>
                    <a:pt x="16155" y="1"/>
                    <a:pt x="1555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63"/>
            <p:cNvSpPr/>
            <p:nvPr/>
          </p:nvSpPr>
          <p:spPr>
            <a:xfrm>
              <a:off x="6008575" y="3876050"/>
              <a:ext cx="33850" cy="33850"/>
            </a:xfrm>
            <a:custGeom>
              <a:rect b="b" l="l" r="r" t="t"/>
              <a:pathLst>
                <a:path extrusionOk="0" h="1354" w="1354">
                  <a:moveTo>
                    <a:pt x="677" y="0"/>
                  </a:moveTo>
                  <a:cubicBezTo>
                    <a:pt x="308" y="0"/>
                    <a:pt x="1" y="308"/>
                    <a:pt x="1" y="677"/>
                  </a:cubicBezTo>
                  <a:cubicBezTo>
                    <a:pt x="1" y="1046"/>
                    <a:pt x="308" y="1353"/>
                    <a:pt x="677" y="1353"/>
                  </a:cubicBezTo>
                  <a:cubicBezTo>
                    <a:pt x="1046" y="1353"/>
                    <a:pt x="1354" y="1046"/>
                    <a:pt x="1354" y="677"/>
                  </a:cubicBezTo>
                  <a:cubicBezTo>
                    <a:pt x="1354" y="308"/>
                    <a:pt x="1046" y="0"/>
                    <a:pt x="67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63"/>
            <p:cNvSpPr/>
            <p:nvPr/>
          </p:nvSpPr>
          <p:spPr>
            <a:xfrm>
              <a:off x="6322300" y="3782225"/>
              <a:ext cx="33850" cy="33875"/>
            </a:xfrm>
            <a:custGeom>
              <a:rect b="b" l="l" r="r" t="t"/>
              <a:pathLst>
                <a:path extrusionOk="0" h="1355" w="1354">
                  <a:moveTo>
                    <a:pt x="677" y="1"/>
                  </a:moveTo>
                  <a:cubicBezTo>
                    <a:pt x="287" y="1"/>
                    <a:pt x="0" y="308"/>
                    <a:pt x="0" y="677"/>
                  </a:cubicBezTo>
                  <a:cubicBezTo>
                    <a:pt x="0" y="1067"/>
                    <a:pt x="287" y="1354"/>
                    <a:pt x="677" y="1354"/>
                  </a:cubicBezTo>
                  <a:cubicBezTo>
                    <a:pt x="1046" y="1354"/>
                    <a:pt x="1354" y="1067"/>
                    <a:pt x="1354" y="677"/>
                  </a:cubicBezTo>
                  <a:cubicBezTo>
                    <a:pt x="1354" y="308"/>
                    <a:pt x="1046" y="21"/>
                    <a:pt x="677"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63"/>
            <p:cNvSpPr/>
            <p:nvPr/>
          </p:nvSpPr>
          <p:spPr>
            <a:xfrm>
              <a:off x="6008575" y="3999075"/>
              <a:ext cx="33850" cy="33850"/>
            </a:xfrm>
            <a:custGeom>
              <a:rect b="b" l="l" r="r" t="t"/>
              <a:pathLst>
                <a:path extrusionOk="0" h="1354" w="1354">
                  <a:moveTo>
                    <a:pt x="677" y="0"/>
                  </a:moveTo>
                  <a:cubicBezTo>
                    <a:pt x="308" y="0"/>
                    <a:pt x="1" y="308"/>
                    <a:pt x="1" y="677"/>
                  </a:cubicBezTo>
                  <a:cubicBezTo>
                    <a:pt x="1" y="1046"/>
                    <a:pt x="308" y="1353"/>
                    <a:pt x="677" y="1353"/>
                  </a:cubicBezTo>
                  <a:cubicBezTo>
                    <a:pt x="1046" y="1353"/>
                    <a:pt x="1354" y="1046"/>
                    <a:pt x="1354" y="677"/>
                  </a:cubicBezTo>
                  <a:cubicBezTo>
                    <a:pt x="1354" y="308"/>
                    <a:pt x="1046" y="0"/>
                    <a:pt x="67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63"/>
            <p:cNvSpPr/>
            <p:nvPr/>
          </p:nvSpPr>
          <p:spPr>
            <a:xfrm>
              <a:off x="6322300" y="3999075"/>
              <a:ext cx="33850" cy="33850"/>
            </a:xfrm>
            <a:custGeom>
              <a:rect b="b" l="l" r="r" t="t"/>
              <a:pathLst>
                <a:path extrusionOk="0" h="1354" w="1354">
                  <a:moveTo>
                    <a:pt x="677" y="0"/>
                  </a:moveTo>
                  <a:cubicBezTo>
                    <a:pt x="287" y="0"/>
                    <a:pt x="0" y="308"/>
                    <a:pt x="0" y="677"/>
                  </a:cubicBezTo>
                  <a:cubicBezTo>
                    <a:pt x="0" y="1046"/>
                    <a:pt x="287" y="1353"/>
                    <a:pt x="677" y="1353"/>
                  </a:cubicBezTo>
                  <a:cubicBezTo>
                    <a:pt x="1046" y="1353"/>
                    <a:pt x="1354" y="1046"/>
                    <a:pt x="1354" y="677"/>
                  </a:cubicBezTo>
                  <a:cubicBezTo>
                    <a:pt x="1354" y="308"/>
                    <a:pt x="1046" y="0"/>
                    <a:pt x="67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63"/>
            <p:cNvSpPr/>
            <p:nvPr/>
          </p:nvSpPr>
          <p:spPr>
            <a:xfrm>
              <a:off x="6386375" y="3829400"/>
              <a:ext cx="658225" cy="63575"/>
            </a:xfrm>
            <a:custGeom>
              <a:rect b="b" l="l" r="r" t="t"/>
              <a:pathLst>
                <a:path extrusionOk="0" h="2543" w="26329">
                  <a:moveTo>
                    <a:pt x="0" y="0"/>
                  </a:moveTo>
                  <a:lnTo>
                    <a:pt x="0" y="2543"/>
                  </a:lnTo>
                  <a:lnTo>
                    <a:pt x="26328" y="2543"/>
                  </a:lnTo>
                  <a:lnTo>
                    <a:pt x="26328"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00" name="Google Shape;2100;p63"/>
          <p:cNvSpPr/>
          <p:nvPr/>
        </p:nvSpPr>
        <p:spPr>
          <a:xfrm>
            <a:off x="6194525" y="5053300"/>
            <a:ext cx="259321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63"/>
          <p:cNvSpPr/>
          <p:nvPr/>
        </p:nvSpPr>
        <p:spPr>
          <a:xfrm>
            <a:off x="6316086" y="5010486"/>
            <a:ext cx="49723"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63"/>
          <p:cNvSpPr/>
          <p:nvPr/>
        </p:nvSpPr>
        <p:spPr>
          <a:xfrm>
            <a:off x="6902985" y="312355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63"/>
          <p:cNvSpPr/>
          <p:nvPr/>
        </p:nvSpPr>
        <p:spPr>
          <a:xfrm>
            <a:off x="1056700" y="1917404"/>
            <a:ext cx="55393"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63"/>
          <p:cNvSpPr/>
          <p:nvPr/>
        </p:nvSpPr>
        <p:spPr>
          <a:xfrm>
            <a:off x="110263" y="423000"/>
            <a:ext cx="669900" cy="669900"/>
          </a:xfrm>
          <a:prstGeom prst="ellipse">
            <a:avLst/>
          </a:prstGeom>
          <a:solidFill>
            <a:schemeClr val="dk1"/>
          </a:solidFill>
          <a:ln>
            <a:noFill/>
          </a:ln>
        </p:spPr>
        <p:txBody>
          <a:bodyPr anchorCtr="0" anchor="ctr" bIns="71575" lIns="71575" spcFirstLastPara="1" rIns="71575" wrap="square" tIns="71575">
            <a:noAutofit/>
          </a:bodyPr>
          <a:lstStyle/>
          <a:p>
            <a:pPr indent="0" lvl="0" marL="0" rtl="0" algn="l">
              <a:spcBef>
                <a:spcPts val="0"/>
              </a:spcBef>
              <a:spcAft>
                <a:spcPts val="0"/>
              </a:spcAft>
              <a:buNone/>
            </a:pPr>
            <a:r>
              <a:t/>
            </a:r>
            <a:endParaRPr/>
          </a:p>
        </p:txBody>
      </p:sp>
      <p:sp>
        <p:nvSpPr>
          <p:cNvPr id="2105" name="Google Shape;2105;p63"/>
          <p:cNvSpPr txBox="1"/>
          <p:nvPr>
            <p:ph idx="4294967295" type="title"/>
          </p:nvPr>
        </p:nvSpPr>
        <p:spPr>
          <a:xfrm>
            <a:off x="143875" y="515550"/>
            <a:ext cx="602700" cy="484800"/>
          </a:xfrm>
          <a:prstGeom prst="rect">
            <a:avLst/>
          </a:prstGeom>
        </p:spPr>
        <p:txBody>
          <a:bodyPr anchorCtr="0" anchor="t" bIns="71575" lIns="71575" spcFirstLastPara="1" rIns="71575" wrap="square" tIns="71575">
            <a:noAutofit/>
          </a:bodyPr>
          <a:lstStyle/>
          <a:p>
            <a:pPr indent="0" lvl="0" marL="0" rtl="0" algn="l">
              <a:spcBef>
                <a:spcPts val="0"/>
              </a:spcBef>
              <a:spcAft>
                <a:spcPts val="0"/>
              </a:spcAft>
              <a:buNone/>
            </a:pPr>
            <a:r>
              <a:rPr lang="en" sz="2440">
                <a:solidFill>
                  <a:schemeClr val="accent6"/>
                </a:solidFill>
              </a:rPr>
              <a:t>02</a:t>
            </a:r>
            <a:endParaRPr sz="2440">
              <a:solidFill>
                <a:schemeClr val="accent6"/>
              </a:solidFill>
            </a:endParaRPr>
          </a:p>
        </p:txBody>
      </p:sp>
      <p:sp>
        <p:nvSpPr>
          <p:cNvPr id="2106" name="Google Shape;2106;p63"/>
          <p:cNvSpPr txBox="1"/>
          <p:nvPr>
            <p:ph idx="1" type="subTitle"/>
          </p:nvPr>
        </p:nvSpPr>
        <p:spPr>
          <a:xfrm>
            <a:off x="1614965" y="1605173"/>
            <a:ext cx="5318100" cy="7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867"/>
              <a:buFont typeface="Arial"/>
              <a:buNone/>
            </a:pPr>
            <a:r>
              <a:rPr lang="en" sz="1516">
                <a:latin typeface="Arial"/>
                <a:ea typeface="Arial"/>
                <a:cs typeface="Arial"/>
                <a:sym typeface="Arial"/>
              </a:rPr>
              <a:t>Paciente de cualquier edad con fiebre y exantema o bien que un trabajador de la salud lo sospeche</a:t>
            </a:r>
            <a:r>
              <a:rPr lang="en" sz="1867">
                <a:solidFill>
                  <a:srgbClr val="000000"/>
                </a:solidFill>
                <a:latin typeface="Arial"/>
                <a:ea typeface="Arial"/>
                <a:cs typeface="Arial"/>
                <a:sym typeface="Arial"/>
              </a:rPr>
              <a:t>. </a:t>
            </a:r>
            <a:endParaRPr/>
          </a:p>
        </p:txBody>
      </p:sp>
      <p:sp>
        <p:nvSpPr>
          <p:cNvPr id="2107" name="Google Shape;2107;p63"/>
          <p:cNvSpPr txBox="1"/>
          <p:nvPr>
            <p:ph idx="3" type="subTitle"/>
          </p:nvPr>
        </p:nvSpPr>
        <p:spPr>
          <a:xfrm>
            <a:off x="1549223" y="1226217"/>
            <a:ext cx="4904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Definición de caso:</a:t>
            </a:r>
            <a:endParaRPr/>
          </a:p>
        </p:txBody>
      </p:sp>
      <p:sp>
        <p:nvSpPr>
          <p:cNvPr id="2108" name="Google Shape;2108;p63"/>
          <p:cNvSpPr/>
          <p:nvPr/>
        </p:nvSpPr>
        <p:spPr>
          <a:xfrm>
            <a:off x="1091847" y="701852"/>
            <a:ext cx="55393"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9" name="Google Shape;2109;p63"/>
          <p:cNvGrpSpPr/>
          <p:nvPr/>
        </p:nvGrpSpPr>
        <p:grpSpPr>
          <a:xfrm>
            <a:off x="1040586" y="1335134"/>
            <a:ext cx="411475" cy="411484"/>
            <a:chOff x="2560465" y="4188746"/>
            <a:chExt cx="324814" cy="324847"/>
          </a:xfrm>
        </p:grpSpPr>
        <p:sp>
          <p:nvSpPr>
            <p:cNvPr id="2110" name="Google Shape;2110;p63"/>
            <p:cNvSpPr/>
            <p:nvPr/>
          </p:nvSpPr>
          <p:spPr>
            <a:xfrm>
              <a:off x="2560465" y="4188746"/>
              <a:ext cx="168561" cy="324847"/>
            </a:xfrm>
            <a:custGeom>
              <a:rect b="b" l="l" r="r" t="t"/>
              <a:pathLst>
                <a:path extrusionOk="0" h="8813" w="4573">
                  <a:moveTo>
                    <a:pt x="1262" y="1"/>
                  </a:moveTo>
                  <a:lnTo>
                    <a:pt x="0" y="2549"/>
                  </a:lnTo>
                  <a:cubicBezTo>
                    <a:pt x="24" y="3192"/>
                    <a:pt x="310" y="4002"/>
                    <a:pt x="595" y="4597"/>
                  </a:cubicBezTo>
                  <a:cubicBezTo>
                    <a:pt x="1858" y="7169"/>
                    <a:pt x="4215" y="8669"/>
                    <a:pt x="4406" y="8812"/>
                  </a:cubicBezTo>
                  <a:lnTo>
                    <a:pt x="4572" y="3454"/>
                  </a:lnTo>
                  <a:lnTo>
                    <a:pt x="4406"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63"/>
            <p:cNvSpPr/>
            <p:nvPr/>
          </p:nvSpPr>
          <p:spPr>
            <a:xfrm>
              <a:off x="2722838" y="4188746"/>
              <a:ext cx="162442" cy="324847"/>
            </a:xfrm>
            <a:custGeom>
              <a:rect b="b" l="l" r="r" t="t"/>
              <a:pathLst>
                <a:path extrusionOk="0" h="8813" w="4407">
                  <a:moveTo>
                    <a:pt x="1" y="1"/>
                  </a:moveTo>
                  <a:lnTo>
                    <a:pt x="1" y="8812"/>
                  </a:lnTo>
                  <a:cubicBezTo>
                    <a:pt x="215" y="8622"/>
                    <a:pt x="2549" y="7169"/>
                    <a:pt x="3811" y="4597"/>
                  </a:cubicBezTo>
                  <a:cubicBezTo>
                    <a:pt x="4097" y="4002"/>
                    <a:pt x="4383" y="3192"/>
                    <a:pt x="4406" y="2549"/>
                  </a:cubicBezTo>
                  <a:lnTo>
                    <a:pt x="312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63"/>
            <p:cNvSpPr/>
            <p:nvPr/>
          </p:nvSpPr>
          <p:spPr>
            <a:xfrm>
              <a:off x="2602597" y="4227377"/>
              <a:ext cx="126430" cy="236162"/>
            </a:xfrm>
            <a:custGeom>
              <a:rect b="b" l="l" r="r" t="t"/>
              <a:pathLst>
                <a:path extrusionOk="0" h="6407" w="3430">
                  <a:moveTo>
                    <a:pt x="1024" y="1"/>
                  </a:moveTo>
                  <a:lnTo>
                    <a:pt x="0" y="1668"/>
                  </a:lnTo>
                  <a:cubicBezTo>
                    <a:pt x="24" y="1715"/>
                    <a:pt x="72" y="2168"/>
                    <a:pt x="596" y="3192"/>
                  </a:cubicBezTo>
                  <a:cubicBezTo>
                    <a:pt x="1739" y="5383"/>
                    <a:pt x="3168" y="6311"/>
                    <a:pt x="3263" y="6407"/>
                  </a:cubicBezTo>
                  <a:lnTo>
                    <a:pt x="3429" y="2977"/>
                  </a:lnTo>
                  <a:lnTo>
                    <a:pt x="326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63"/>
            <p:cNvSpPr/>
            <p:nvPr/>
          </p:nvSpPr>
          <p:spPr>
            <a:xfrm>
              <a:off x="2722838" y="4227377"/>
              <a:ext cx="118542" cy="236162"/>
            </a:xfrm>
            <a:custGeom>
              <a:rect b="b" l="l" r="r" t="t"/>
              <a:pathLst>
                <a:path extrusionOk="0" h="6407" w="3216">
                  <a:moveTo>
                    <a:pt x="1" y="1"/>
                  </a:moveTo>
                  <a:lnTo>
                    <a:pt x="1" y="6407"/>
                  </a:lnTo>
                  <a:cubicBezTo>
                    <a:pt x="96" y="6311"/>
                    <a:pt x="1501" y="5406"/>
                    <a:pt x="2668" y="3192"/>
                  </a:cubicBezTo>
                  <a:cubicBezTo>
                    <a:pt x="3001" y="2549"/>
                    <a:pt x="3144" y="2025"/>
                    <a:pt x="3192" y="1787"/>
                  </a:cubicBezTo>
                  <a:lnTo>
                    <a:pt x="3216" y="1691"/>
                  </a:lnTo>
                  <a:lnTo>
                    <a:pt x="223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63"/>
            <p:cNvSpPr/>
            <p:nvPr/>
          </p:nvSpPr>
          <p:spPr>
            <a:xfrm>
              <a:off x="2742153" y="4275664"/>
              <a:ext cx="28124" cy="27240"/>
            </a:xfrm>
            <a:custGeom>
              <a:rect b="b" l="l" r="r" t="t"/>
              <a:pathLst>
                <a:path extrusionOk="0" h="739" w="763">
                  <a:moveTo>
                    <a:pt x="406" y="0"/>
                  </a:moveTo>
                  <a:lnTo>
                    <a:pt x="1" y="381"/>
                  </a:lnTo>
                  <a:lnTo>
                    <a:pt x="144" y="620"/>
                  </a:lnTo>
                  <a:lnTo>
                    <a:pt x="382" y="739"/>
                  </a:lnTo>
                  <a:lnTo>
                    <a:pt x="763" y="358"/>
                  </a:lnTo>
                  <a:lnTo>
                    <a:pt x="406"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63"/>
            <p:cNvSpPr/>
            <p:nvPr/>
          </p:nvSpPr>
          <p:spPr>
            <a:xfrm>
              <a:off x="2675435" y="4342383"/>
              <a:ext cx="28124" cy="28124"/>
            </a:xfrm>
            <a:custGeom>
              <a:rect b="b" l="l" r="r" t="t"/>
              <a:pathLst>
                <a:path extrusionOk="0" h="763" w="763">
                  <a:moveTo>
                    <a:pt x="382" y="0"/>
                  </a:moveTo>
                  <a:lnTo>
                    <a:pt x="1" y="381"/>
                  </a:lnTo>
                  <a:lnTo>
                    <a:pt x="358" y="762"/>
                  </a:lnTo>
                  <a:lnTo>
                    <a:pt x="763" y="358"/>
                  </a:lnTo>
                  <a:lnTo>
                    <a:pt x="668" y="72"/>
                  </a:lnTo>
                  <a:lnTo>
                    <a:pt x="38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63"/>
            <p:cNvSpPr/>
            <p:nvPr/>
          </p:nvSpPr>
          <p:spPr>
            <a:xfrm>
              <a:off x="2755312" y="4313410"/>
              <a:ext cx="24622" cy="19351"/>
            </a:xfrm>
            <a:custGeom>
              <a:rect b="b" l="l" r="r" t="t"/>
              <a:pathLst>
                <a:path extrusionOk="0" h="525" w="668">
                  <a:moveTo>
                    <a:pt x="120" y="0"/>
                  </a:moveTo>
                  <a:lnTo>
                    <a:pt x="1" y="262"/>
                  </a:lnTo>
                  <a:lnTo>
                    <a:pt x="120" y="524"/>
                  </a:lnTo>
                  <a:lnTo>
                    <a:pt x="668" y="524"/>
                  </a:lnTo>
                  <a:lnTo>
                    <a:pt x="668"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63"/>
            <p:cNvSpPr/>
            <p:nvPr/>
          </p:nvSpPr>
          <p:spPr>
            <a:xfrm>
              <a:off x="2664929" y="4313410"/>
              <a:ext cx="27240" cy="19351"/>
            </a:xfrm>
            <a:custGeom>
              <a:rect b="b" l="l" r="r" t="t"/>
              <a:pathLst>
                <a:path extrusionOk="0" h="525" w="739">
                  <a:moveTo>
                    <a:pt x="0" y="0"/>
                  </a:moveTo>
                  <a:lnTo>
                    <a:pt x="0" y="524"/>
                  </a:lnTo>
                  <a:lnTo>
                    <a:pt x="572" y="524"/>
                  </a:lnTo>
                  <a:lnTo>
                    <a:pt x="738" y="262"/>
                  </a:lnTo>
                  <a:lnTo>
                    <a:pt x="57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63"/>
            <p:cNvSpPr/>
            <p:nvPr/>
          </p:nvSpPr>
          <p:spPr>
            <a:xfrm>
              <a:off x="2742153" y="4342383"/>
              <a:ext cx="28124" cy="28124"/>
            </a:xfrm>
            <a:custGeom>
              <a:rect b="b" l="l" r="r" t="t"/>
              <a:pathLst>
                <a:path extrusionOk="0" h="763" w="763">
                  <a:moveTo>
                    <a:pt x="358" y="0"/>
                  </a:moveTo>
                  <a:lnTo>
                    <a:pt x="24" y="48"/>
                  </a:lnTo>
                  <a:lnTo>
                    <a:pt x="1" y="358"/>
                  </a:lnTo>
                  <a:lnTo>
                    <a:pt x="382" y="762"/>
                  </a:lnTo>
                  <a:lnTo>
                    <a:pt x="763" y="381"/>
                  </a:lnTo>
                  <a:lnTo>
                    <a:pt x="358"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63"/>
            <p:cNvSpPr/>
            <p:nvPr/>
          </p:nvSpPr>
          <p:spPr>
            <a:xfrm>
              <a:off x="2675435" y="4275664"/>
              <a:ext cx="28124" cy="27240"/>
            </a:xfrm>
            <a:custGeom>
              <a:rect b="b" l="l" r="r" t="t"/>
              <a:pathLst>
                <a:path extrusionOk="0" h="739" w="763">
                  <a:moveTo>
                    <a:pt x="358" y="0"/>
                  </a:moveTo>
                  <a:lnTo>
                    <a:pt x="1" y="358"/>
                  </a:lnTo>
                  <a:lnTo>
                    <a:pt x="382" y="739"/>
                  </a:lnTo>
                  <a:lnTo>
                    <a:pt x="644" y="620"/>
                  </a:lnTo>
                  <a:lnTo>
                    <a:pt x="763" y="381"/>
                  </a:lnTo>
                  <a:lnTo>
                    <a:pt x="35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63"/>
            <p:cNvSpPr/>
            <p:nvPr/>
          </p:nvSpPr>
          <p:spPr>
            <a:xfrm>
              <a:off x="2713180" y="4265122"/>
              <a:ext cx="15850" cy="22853"/>
            </a:xfrm>
            <a:custGeom>
              <a:rect b="b" l="l" r="r" t="t"/>
              <a:pathLst>
                <a:path extrusionOk="0" h="620" w="430">
                  <a:moveTo>
                    <a:pt x="1" y="1"/>
                  </a:moveTo>
                  <a:lnTo>
                    <a:pt x="1" y="548"/>
                  </a:lnTo>
                  <a:lnTo>
                    <a:pt x="144" y="620"/>
                  </a:lnTo>
                  <a:lnTo>
                    <a:pt x="263" y="525"/>
                  </a:lnTo>
                  <a:lnTo>
                    <a:pt x="429" y="286"/>
                  </a:lnTo>
                  <a:lnTo>
                    <a:pt x="26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63"/>
            <p:cNvSpPr/>
            <p:nvPr/>
          </p:nvSpPr>
          <p:spPr>
            <a:xfrm>
              <a:off x="2722838" y="4265122"/>
              <a:ext cx="9694" cy="21969"/>
            </a:xfrm>
            <a:custGeom>
              <a:rect b="b" l="l" r="r" t="t"/>
              <a:pathLst>
                <a:path extrusionOk="0" h="596" w="263">
                  <a:moveTo>
                    <a:pt x="1" y="1"/>
                  </a:moveTo>
                  <a:lnTo>
                    <a:pt x="1" y="525"/>
                  </a:lnTo>
                  <a:lnTo>
                    <a:pt x="144" y="596"/>
                  </a:lnTo>
                  <a:lnTo>
                    <a:pt x="263" y="548"/>
                  </a:lnTo>
                  <a:lnTo>
                    <a:pt x="26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63"/>
            <p:cNvSpPr/>
            <p:nvPr/>
          </p:nvSpPr>
          <p:spPr>
            <a:xfrm>
              <a:off x="2713180" y="4354658"/>
              <a:ext cx="15850" cy="25507"/>
            </a:xfrm>
            <a:custGeom>
              <a:rect b="b" l="l" r="r" t="t"/>
              <a:pathLst>
                <a:path extrusionOk="0" h="692" w="430">
                  <a:moveTo>
                    <a:pt x="120" y="1"/>
                  </a:moveTo>
                  <a:lnTo>
                    <a:pt x="1" y="144"/>
                  </a:lnTo>
                  <a:lnTo>
                    <a:pt x="1" y="691"/>
                  </a:lnTo>
                  <a:lnTo>
                    <a:pt x="263" y="691"/>
                  </a:lnTo>
                  <a:lnTo>
                    <a:pt x="429" y="406"/>
                  </a:lnTo>
                  <a:lnTo>
                    <a:pt x="263" y="167"/>
                  </a:lnTo>
                  <a:lnTo>
                    <a:pt x="12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63"/>
            <p:cNvSpPr/>
            <p:nvPr/>
          </p:nvSpPr>
          <p:spPr>
            <a:xfrm>
              <a:off x="2722838" y="4358159"/>
              <a:ext cx="9694" cy="22005"/>
            </a:xfrm>
            <a:custGeom>
              <a:rect b="b" l="l" r="r" t="t"/>
              <a:pathLst>
                <a:path extrusionOk="0" h="597" w="263">
                  <a:moveTo>
                    <a:pt x="144" y="1"/>
                  </a:moveTo>
                  <a:lnTo>
                    <a:pt x="1" y="72"/>
                  </a:lnTo>
                  <a:lnTo>
                    <a:pt x="1" y="596"/>
                  </a:lnTo>
                  <a:lnTo>
                    <a:pt x="263" y="596"/>
                  </a:lnTo>
                  <a:lnTo>
                    <a:pt x="263" y="49"/>
                  </a:lnTo>
                  <a:lnTo>
                    <a:pt x="144"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63"/>
            <p:cNvSpPr/>
            <p:nvPr/>
          </p:nvSpPr>
          <p:spPr>
            <a:xfrm>
              <a:off x="2684207" y="4284437"/>
              <a:ext cx="44822" cy="76411"/>
            </a:xfrm>
            <a:custGeom>
              <a:rect b="b" l="l" r="r" t="t"/>
              <a:pathLst>
                <a:path extrusionOk="0" h="2073" w="1216">
                  <a:moveTo>
                    <a:pt x="1049" y="1"/>
                  </a:moveTo>
                  <a:cubicBezTo>
                    <a:pt x="477" y="1"/>
                    <a:pt x="1" y="477"/>
                    <a:pt x="1" y="1048"/>
                  </a:cubicBezTo>
                  <a:cubicBezTo>
                    <a:pt x="1" y="1620"/>
                    <a:pt x="477" y="2072"/>
                    <a:pt x="1049" y="2072"/>
                  </a:cubicBezTo>
                  <a:lnTo>
                    <a:pt x="1215" y="1048"/>
                  </a:lnTo>
                  <a:lnTo>
                    <a:pt x="1049"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63"/>
            <p:cNvSpPr/>
            <p:nvPr/>
          </p:nvSpPr>
          <p:spPr>
            <a:xfrm>
              <a:off x="2722838" y="4284437"/>
              <a:ext cx="38666" cy="76411"/>
            </a:xfrm>
            <a:custGeom>
              <a:rect b="b" l="l" r="r" t="t"/>
              <a:pathLst>
                <a:path extrusionOk="0" h="2073" w="1049">
                  <a:moveTo>
                    <a:pt x="1" y="1"/>
                  </a:moveTo>
                  <a:lnTo>
                    <a:pt x="1" y="2072"/>
                  </a:lnTo>
                  <a:cubicBezTo>
                    <a:pt x="572" y="2072"/>
                    <a:pt x="1049" y="1620"/>
                    <a:pt x="1049" y="1048"/>
                  </a:cubicBezTo>
                  <a:cubicBezTo>
                    <a:pt x="1049" y="477"/>
                    <a:pt x="572" y="1"/>
                    <a:pt x="1"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126" name="Google Shape;2126;p63"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0" name="Shape 2130"/>
        <p:cNvGrpSpPr/>
        <p:nvPr/>
      </p:nvGrpSpPr>
      <p:grpSpPr>
        <a:xfrm>
          <a:off x="0" y="0"/>
          <a:ext cx="0" cy="0"/>
          <a:chOff x="0" y="0"/>
          <a:chExt cx="0" cy="0"/>
        </a:xfrm>
      </p:grpSpPr>
      <p:sp>
        <p:nvSpPr>
          <p:cNvPr id="2131" name="Google Shape;2131;p64"/>
          <p:cNvSpPr/>
          <p:nvPr/>
        </p:nvSpPr>
        <p:spPr>
          <a:xfrm>
            <a:off x="1489925" y="1466100"/>
            <a:ext cx="3378900" cy="2848800"/>
          </a:xfrm>
          <a:prstGeom prst="ellipse">
            <a:avLst/>
          </a:prstGeom>
          <a:solidFill>
            <a:srgbClr val="C5D8F1"/>
          </a:solidFill>
          <a:ln cap="flat" cmpd="sng" w="24550">
            <a:solidFill>
              <a:srgbClr val="B7CCE4"/>
            </a:solidFill>
            <a:prstDash val="solid"/>
            <a:round/>
            <a:headEnd len="sm" w="sm" type="none"/>
            <a:tailEnd len="sm" w="sm" type="none"/>
          </a:ln>
        </p:spPr>
        <p:txBody>
          <a:bodyPr anchorCtr="0" anchor="ctr" bIns="44175" lIns="88375" spcFirstLastPara="1" rIns="88375" wrap="square" tIns="44175">
            <a:noAutofit/>
          </a:bodyPr>
          <a:lstStyle/>
          <a:p>
            <a:pPr indent="0" lvl="0" marL="0" marR="0" rtl="0" algn="ctr">
              <a:lnSpc>
                <a:spcPct val="100000"/>
              </a:lnSpc>
              <a:spcBef>
                <a:spcPts val="0"/>
              </a:spcBef>
              <a:spcAft>
                <a:spcPts val="0"/>
              </a:spcAft>
              <a:buClr>
                <a:srgbClr val="000000"/>
              </a:buClr>
              <a:buSzPts val="1353"/>
              <a:buFont typeface="Arial"/>
              <a:buNone/>
            </a:pPr>
            <a:r>
              <a:t/>
            </a:r>
            <a:endParaRPr b="0" i="0" sz="1353" u="none" cap="none" strike="noStrike">
              <a:solidFill>
                <a:srgbClr val="FFFFFF"/>
              </a:solidFill>
              <a:latin typeface="Arial"/>
              <a:ea typeface="Arial"/>
              <a:cs typeface="Arial"/>
              <a:sym typeface="Arial"/>
            </a:endParaRPr>
          </a:p>
        </p:txBody>
      </p:sp>
      <p:sp>
        <p:nvSpPr>
          <p:cNvPr id="2132" name="Google Shape;2132;p64"/>
          <p:cNvSpPr/>
          <p:nvPr/>
        </p:nvSpPr>
        <p:spPr>
          <a:xfrm>
            <a:off x="3624920" y="1466100"/>
            <a:ext cx="3378900" cy="2848800"/>
          </a:xfrm>
          <a:prstGeom prst="ellipse">
            <a:avLst/>
          </a:prstGeom>
          <a:solidFill>
            <a:srgbClr val="D7E4BD">
              <a:alpha val="60000"/>
            </a:srgbClr>
          </a:solidFill>
          <a:ln cap="flat" cmpd="sng" w="24550">
            <a:solidFill>
              <a:srgbClr val="D6E3BC"/>
            </a:solidFill>
            <a:prstDash val="solid"/>
            <a:round/>
            <a:headEnd len="sm" w="sm" type="none"/>
            <a:tailEnd len="sm" w="sm" type="none"/>
          </a:ln>
        </p:spPr>
        <p:txBody>
          <a:bodyPr anchorCtr="0" anchor="ctr" bIns="44175" lIns="88375" spcFirstLastPara="1" rIns="88375" wrap="square" tIns="44175">
            <a:noAutofit/>
          </a:bodyPr>
          <a:lstStyle/>
          <a:p>
            <a:pPr indent="0" lvl="0" marL="0" marR="0" rtl="0" algn="ctr">
              <a:lnSpc>
                <a:spcPct val="100000"/>
              </a:lnSpc>
              <a:spcBef>
                <a:spcPts val="0"/>
              </a:spcBef>
              <a:spcAft>
                <a:spcPts val="0"/>
              </a:spcAft>
              <a:buClr>
                <a:srgbClr val="000000"/>
              </a:buClr>
              <a:buSzPts val="1353"/>
              <a:buFont typeface="Arial"/>
              <a:buNone/>
            </a:pPr>
            <a:r>
              <a:t/>
            </a:r>
            <a:endParaRPr b="0" i="0" sz="1353" u="none" cap="none" strike="noStrike">
              <a:solidFill>
                <a:srgbClr val="FFFFFF"/>
              </a:solidFill>
              <a:latin typeface="Arial"/>
              <a:ea typeface="Arial"/>
              <a:cs typeface="Arial"/>
              <a:sym typeface="Arial"/>
            </a:endParaRPr>
          </a:p>
        </p:txBody>
      </p:sp>
      <p:sp>
        <p:nvSpPr>
          <p:cNvPr id="2133" name="Google Shape;2133;p64"/>
          <p:cNvSpPr txBox="1"/>
          <p:nvPr>
            <p:ph idx="3" type="subTitle"/>
          </p:nvPr>
        </p:nvSpPr>
        <p:spPr>
          <a:xfrm>
            <a:off x="2569553" y="2185939"/>
            <a:ext cx="1153500" cy="450300"/>
          </a:xfrm>
          <a:prstGeom prst="rect">
            <a:avLst/>
          </a:prstGeom>
        </p:spPr>
        <p:txBody>
          <a:bodyPr anchorCtr="0" anchor="b" bIns="88375" lIns="88375" spcFirstLastPara="1" rIns="88375" wrap="square" tIns="88375">
            <a:noAutofit/>
          </a:bodyPr>
          <a:lstStyle/>
          <a:p>
            <a:pPr indent="0" lvl="0" marL="0" rtl="0" algn="l">
              <a:spcBef>
                <a:spcPts val="0"/>
              </a:spcBef>
              <a:spcAft>
                <a:spcPts val="0"/>
              </a:spcAft>
              <a:buNone/>
            </a:pPr>
            <a:r>
              <a:rPr lang="en" sz="1933"/>
              <a:t>RASH</a:t>
            </a:r>
            <a:endParaRPr sz="1933"/>
          </a:p>
        </p:txBody>
      </p:sp>
      <p:sp>
        <p:nvSpPr>
          <p:cNvPr id="2134" name="Google Shape;2134;p64"/>
          <p:cNvSpPr txBox="1"/>
          <p:nvPr>
            <p:ph idx="4" type="subTitle"/>
          </p:nvPr>
        </p:nvSpPr>
        <p:spPr>
          <a:xfrm>
            <a:off x="4762949" y="2158313"/>
            <a:ext cx="1422300" cy="450300"/>
          </a:xfrm>
          <a:prstGeom prst="rect">
            <a:avLst/>
          </a:prstGeom>
        </p:spPr>
        <p:txBody>
          <a:bodyPr anchorCtr="0" anchor="b" bIns="88375" lIns="88375" spcFirstLastPara="1" rIns="88375" wrap="square" tIns="88375">
            <a:noAutofit/>
          </a:bodyPr>
          <a:lstStyle/>
          <a:p>
            <a:pPr indent="0" lvl="0" marL="0" rtl="0" algn="l">
              <a:spcBef>
                <a:spcPts val="0"/>
              </a:spcBef>
              <a:spcAft>
                <a:spcPts val="0"/>
              </a:spcAft>
              <a:buNone/>
            </a:pPr>
            <a:r>
              <a:rPr lang="en" sz="1933"/>
              <a:t>FIEBRE</a:t>
            </a:r>
            <a:endParaRPr sz="1933"/>
          </a:p>
        </p:txBody>
      </p:sp>
      <p:grpSp>
        <p:nvGrpSpPr>
          <p:cNvPr id="2135" name="Google Shape;2135;p64"/>
          <p:cNvGrpSpPr/>
          <p:nvPr/>
        </p:nvGrpSpPr>
        <p:grpSpPr>
          <a:xfrm>
            <a:off x="5035193" y="2582359"/>
            <a:ext cx="581457" cy="553791"/>
            <a:chOff x="5502921" y="2256899"/>
            <a:chExt cx="327470" cy="324595"/>
          </a:xfrm>
        </p:grpSpPr>
        <p:sp>
          <p:nvSpPr>
            <p:cNvPr id="2136" name="Google Shape;2136;p64"/>
            <p:cNvSpPr/>
            <p:nvPr/>
          </p:nvSpPr>
          <p:spPr>
            <a:xfrm>
              <a:off x="5740784" y="2256899"/>
              <a:ext cx="74678" cy="58607"/>
            </a:xfrm>
            <a:custGeom>
              <a:rect b="b" l="l" r="r" t="t"/>
              <a:pathLst>
                <a:path extrusionOk="0" h="1590" w="2026">
                  <a:moveTo>
                    <a:pt x="1287" y="0"/>
                  </a:moveTo>
                  <a:cubicBezTo>
                    <a:pt x="1019" y="0"/>
                    <a:pt x="751" y="102"/>
                    <a:pt x="549" y="304"/>
                  </a:cubicBezTo>
                  <a:cubicBezTo>
                    <a:pt x="358" y="494"/>
                    <a:pt x="191" y="685"/>
                    <a:pt x="1" y="852"/>
                  </a:cubicBezTo>
                  <a:lnTo>
                    <a:pt x="191" y="1399"/>
                  </a:lnTo>
                  <a:lnTo>
                    <a:pt x="739" y="1590"/>
                  </a:lnTo>
                  <a:lnTo>
                    <a:pt x="1477" y="1042"/>
                  </a:lnTo>
                  <a:lnTo>
                    <a:pt x="2025" y="304"/>
                  </a:lnTo>
                  <a:cubicBezTo>
                    <a:pt x="1823" y="102"/>
                    <a:pt x="1555" y="0"/>
                    <a:pt x="1287" y="0"/>
                  </a:cubicBezTo>
                  <a:close/>
                </a:path>
              </a:pathLst>
            </a:custGeom>
            <a:solidFill>
              <a:srgbClr val="81ACE6"/>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37" name="Google Shape;2137;p64"/>
            <p:cNvSpPr/>
            <p:nvPr/>
          </p:nvSpPr>
          <p:spPr>
            <a:xfrm>
              <a:off x="5768025" y="2268068"/>
              <a:ext cx="62367" cy="74678"/>
            </a:xfrm>
            <a:custGeom>
              <a:rect b="b" l="l" r="r" t="t"/>
              <a:pathLst>
                <a:path extrusionOk="0" h="2026" w="1692">
                  <a:moveTo>
                    <a:pt x="1286" y="1"/>
                  </a:moveTo>
                  <a:lnTo>
                    <a:pt x="0" y="1287"/>
                  </a:lnTo>
                  <a:lnTo>
                    <a:pt x="286" y="1739"/>
                  </a:lnTo>
                  <a:lnTo>
                    <a:pt x="738" y="2025"/>
                  </a:lnTo>
                  <a:lnTo>
                    <a:pt x="1286" y="1477"/>
                  </a:lnTo>
                  <a:cubicBezTo>
                    <a:pt x="1691" y="1073"/>
                    <a:pt x="1691" y="406"/>
                    <a:pt x="1286" y="1"/>
                  </a:cubicBezTo>
                  <a:close/>
                </a:path>
              </a:pathLst>
            </a:custGeom>
            <a:solidFill>
              <a:srgbClr val="81ACE6"/>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38" name="Google Shape;2138;p64"/>
            <p:cNvSpPr/>
            <p:nvPr/>
          </p:nvSpPr>
          <p:spPr>
            <a:xfrm>
              <a:off x="5584531" y="2288268"/>
              <a:ext cx="183526" cy="184374"/>
            </a:xfrm>
            <a:custGeom>
              <a:rect b="b" l="l" r="r" t="t"/>
              <a:pathLst>
                <a:path extrusionOk="0" h="5002" w="4979">
                  <a:moveTo>
                    <a:pt x="4240" y="1"/>
                  </a:moveTo>
                  <a:lnTo>
                    <a:pt x="3502" y="739"/>
                  </a:lnTo>
                  <a:lnTo>
                    <a:pt x="3478" y="1096"/>
                  </a:lnTo>
                  <a:lnTo>
                    <a:pt x="3121" y="1120"/>
                  </a:lnTo>
                  <a:lnTo>
                    <a:pt x="2763" y="1477"/>
                  </a:lnTo>
                  <a:lnTo>
                    <a:pt x="2740" y="1834"/>
                  </a:lnTo>
                  <a:lnTo>
                    <a:pt x="2382" y="1858"/>
                  </a:lnTo>
                  <a:lnTo>
                    <a:pt x="2025" y="2215"/>
                  </a:lnTo>
                  <a:lnTo>
                    <a:pt x="2001" y="2573"/>
                  </a:lnTo>
                  <a:lnTo>
                    <a:pt x="1644" y="2596"/>
                  </a:lnTo>
                  <a:lnTo>
                    <a:pt x="1287" y="2954"/>
                  </a:lnTo>
                  <a:lnTo>
                    <a:pt x="1263" y="3311"/>
                  </a:lnTo>
                  <a:lnTo>
                    <a:pt x="906" y="3335"/>
                  </a:lnTo>
                  <a:lnTo>
                    <a:pt x="1" y="4263"/>
                  </a:lnTo>
                  <a:lnTo>
                    <a:pt x="215" y="4644"/>
                  </a:lnTo>
                  <a:lnTo>
                    <a:pt x="739" y="5002"/>
                  </a:lnTo>
                  <a:lnTo>
                    <a:pt x="2954" y="2954"/>
                  </a:lnTo>
                  <a:lnTo>
                    <a:pt x="4978" y="739"/>
                  </a:lnTo>
                  <a:lnTo>
                    <a:pt x="4240" y="1"/>
                  </a:lnTo>
                  <a:close/>
                </a:path>
              </a:pathLst>
            </a:custGeom>
            <a:solidFill>
              <a:srgbClr val="FFFFFF"/>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39" name="Google Shape;2139;p64"/>
            <p:cNvSpPr/>
            <p:nvPr/>
          </p:nvSpPr>
          <p:spPr>
            <a:xfrm>
              <a:off x="5611771" y="2315471"/>
              <a:ext cx="183489" cy="184374"/>
            </a:xfrm>
            <a:custGeom>
              <a:rect b="b" l="l" r="r" t="t"/>
              <a:pathLst>
                <a:path extrusionOk="0" h="5002" w="4978">
                  <a:moveTo>
                    <a:pt x="4239" y="1"/>
                  </a:moveTo>
                  <a:lnTo>
                    <a:pt x="0" y="4264"/>
                  </a:lnTo>
                  <a:lnTo>
                    <a:pt x="215" y="4645"/>
                  </a:lnTo>
                  <a:lnTo>
                    <a:pt x="738" y="5002"/>
                  </a:lnTo>
                  <a:lnTo>
                    <a:pt x="4977" y="739"/>
                  </a:lnTo>
                  <a:lnTo>
                    <a:pt x="4239" y="1"/>
                  </a:lnTo>
                  <a:close/>
                </a:path>
              </a:pathLst>
            </a:custGeom>
            <a:solidFill>
              <a:schemeClr val="accent1"/>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0" name="Google Shape;2140;p64"/>
            <p:cNvSpPr/>
            <p:nvPr/>
          </p:nvSpPr>
          <p:spPr>
            <a:xfrm>
              <a:off x="5557328" y="2445406"/>
              <a:ext cx="54479" cy="67638"/>
            </a:xfrm>
            <a:custGeom>
              <a:rect b="b" l="l" r="r" t="t"/>
              <a:pathLst>
                <a:path extrusionOk="0" h="1835" w="1478">
                  <a:moveTo>
                    <a:pt x="739" y="0"/>
                  </a:moveTo>
                  <a:lnTo>
                    <a:pt x="1" y="1477"/>
                  </a:lnTo>
                  <a:lnTo>
                    <a:pt x="1" y="1810"/>
                  </a:lnTo>
                  <a:lnTo>
                    <a:pt x="358" y="1834"/>
                  </a:lnTo>
                  <a:lnTo>
                    <a:pt x="1096" y="1263"/>
                  </a:lnTo>
                  <a:lnTo>
                    <a:pt x="1477" y="739"/>
                  </a:lnTo>
                  <a:lnTo>
                    <a:pt x="739" y="0"/>
                  </a:lnTo>
                  <a:close/>
                </a:path>
              </a:pathLst>
            </a:custGeom>
            <a:solidFill>
              <a:srgbClr val="FFFFFF"/>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1" name="Google Shape;2141;p64"/>
            <p:cNvSpPr/>
            <p:nvPr/>
          </p:nvSpPr>
          <p:spPr>
            <a:xfrm>
              <a:off x="5570487" y="2472610"/>
              <a:ext cx="68523" cy="54479"/>
            </a:xfrm>
            <a:custGeom>
              <a:rect b="b" l="l" r="r" t="t"/>
              <a:pathLst>
                <a:path extrusionOk="0" h="1478" w="1859">
                  <a:moveTo>
                    <a:pt x="1120" y="1"/>
                  </a:moveTo>
                  <a:lnTo>
                    <a:pt x="1" y="1096"/>
                  </a:lnTo>
                  <a:lnTo>
                    <a:pt x="1" y="1430"/>
                  </a:lnTo>
                  <a:lnTo>
                    <a:pt x="382" y="1477"/>
                  </a:lnTo>
                  <a:lnTo>
                    <a:pt x="1858" y="739"/>
                  </a:lnTo>
                  <a:lnTo>
                    <a:pt x="1120" y="1"/>
                  </a:lnTo>
                  <a:close/>
                </a:path>
              </a:pathLst>
            </a:custGeom>
            <a:solidFill>
              <a:srgbClr val="F9CDC7"/>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2" name="Google Shape;2142;p64"/>
            <p:cNvSpPr/>
            <p:nvPr/>
          </p:nvSpPr>
          <p:spPr>
            <a:xfrm>
              <a:off x="5502921" y="2499813"/>
              <a:ext cx="67601" cy="75526"/>
            </a:xfrm>
            <a:custGeom>
              <a:rect b="b" l="l" r="r" t="t"/>
              <a:pathLst>
                <a:path extrusionOk="0" h="2049" w="1834">
                  <a:moveTo>
                    <a:pt x="1477" y="1"/>
                  </a:moveTo>
                  <a:cubicBezTo>
                    <a:pt x="1477" y="1"/>
                    <a:pt x="191" y="1311"/>
                    <a:pt x="191" y="1311"/>
                  </a:cubicBezTo>
                  <a:cubicBezTo>
                    <a:pt x="0" y="1501"/>
                    <a:pt x="0" y="1835"/>
                    <a:pt x="191" y="2049"/>
                  </a:cubicBezTo>
                  <a:lnTo>
                    <a:pt x="1143" y="1263"/>
                  </a:lnTo>
                  <a:lnTo>
                    <a:pt x="1834" y="358"/>
                  </a:lnTo>
                  <a:lnTo>
                    <a:pt x="1477" y="1"/>
                  </a:lnTo>
                  <a:close/>
                </a:path>
              </a:pathLst>
            </a:custGeom>
            <a:solidFill>
              <a:srgbClr val="81ACE6"/>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3" name="Google Shape;2143;p64"/>
            <p:cNvSpPr/>
            <p:nvPr/>
          </p:nvSpPr>
          <p:spPr>
            <a:xfrm>
              <a:off x="5509925" y="2513009"/>
              <a:ext cx="74642" cy="67601"/>
            </a:xfrm>
            <a:custGeom>
              <a:rect b="b" l="l" r="r" t="t"/>
              <a:pathLst>
                <a:path extrusionOk="0" h="1834" w="2025">
                  <a:moveTo>
                    <a:pt x="1644" y="0"/>
                  </a:moveTo>
                  <a:lnTo>
                    <a:pt x="1" y="1691"/>
                  </a:lnTo>
                  <a:cubicBezTo>
                    <a:pt x="108" y="1786"/>
                    <a:pt x="245" y="1834"/>
                    <a:pt x="379" y="1834"/>
                  </a:cubicBezTo>
                  <a:cubicBezTo>
                    <a:pt x="513" y="1834"/>
                    <a:pt x="644" y="1786"/>
                    <a:pt x="739" y="1691"/>
                  </a:cubicBezTo>
                  <a:cubicBezTo>
                    <a:pt x="739" y="1667"/>
                    <a:pt x="2025" y="381"/>
                    <a:pt x="2025" y="381"/>
                  </a:cubicBezTo>
                  <a:lnTo>
                    <a:pt x="1644" y="0"/>
                  </a:lnTo>
                  <a:close/>
                </a:path>
              </a:pathLst>
            </a:custGeom>
            <a:solidFill>
              <a:srgbClr val="81ACE6"/>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4" name="Google Shape;2144;p64"/>
            <p:cNvSpPr/>
            <p:nvPr/>
          </p:nvSpPr>
          <p:spPr>
            <a:xfrm>
              <a:off x="5699537" y="2315471"/>
              <a:ext cx="34280" cy="34280"/>
            </a:xfrm>
            <a:custGeom>
              <a:rect b="b" l="l" r="r" t="t"/>
              <a:pathLst>
                <a:path extrusionOk="0" h="930" w="930">
                  <a:moveTo>
                    <a:pt x="382" y="1"/>
                  </a:moveTo>
                  <a:lnTo>
                    <a:pt x="1" y="382"/>
                  </a:lnTo>
                  <a:lnTo>
                    <a:pt x="572" y="930"/>
                  </a:lnTo>
                  <a:lnTo>
                    <a:pt x="929" y="572"/>
                  </a:lnTo>
                  <a:lnTo>
                    <a:pt x="382" y="1"/>
                  </a:lnTo>
                  <a:close/>
                </a:path>
              </a:pathLst>
            </a:custGeom>
            <a:solidFill>
              <a:schemeClr val="dk1"/>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5" name="Google Shape;2145;p64"/>
            <p:cNvSpPr/>
            <p:nvPr/>
          </p:nvSpPr>
          <p:spPr>
            <a:xfrm>
              <a:off x="5645130" y="2369915"/>
              <a:ext cx="34243" cy="34280"/>
            </a:xfrm>
            <a:custGeom>
              <a:rect b="b" l="l" r="r" t="t"/>
              <a:pathLst>
                <a:path extrusionOk="0" h="930" w="929">
                  <a:moveTo>
                    <a:pt x="381" y="0"/>
                  </a:moveTo>
                  <a:lnTo>
                    <a:pt x="0" y="381"/>
                  </a:lnTo>
                  <a:lnTo>
                    <a:pt x="572" y="929"/>
                  </a:lnTo>
                  <a:lnTo>
                    <a:pt x="929" y="572"/>
                  </a:lnTo>
                  <a:lnTo>
                    <a:pt x="381" y="0"/>
                  </a:lnTo>
                  <a:close/>
                </a:path>
              </a:pathLst>
            </a:custGeom>
            <a:solidFill>
              <a:schemeClr val="dk1"/>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6" name="Google Shape;2146;p64"/>
            <p:cNvSpPr/>
            <p:nvPr/>
          </p:nvSpPr>
          <p:spPr>
            <a:xfrm>
              <a:off x="5672334" y="2342711"/>
              <a:ext cx="27240" cy="27240"/>
            </a:xfrm>
            <a:custGeom>
              <a:rect b="b" l="l" r="r" t="t"/>
              <a:pathLst>
                <a:path extrusionOk="0" h="739" w="739">
                  <a:moveTo>
                    <a:pt x="381" y="0"/>
                  </a:moveTo>
                  <a:lnTo>
                    <a:pt x="0" y="381"/>
                  </a:lnTo>
                  <a:lnTo>
                    <a:pt x="381" y="738"/>
                  </a:lnTo>
                  <a:lnTo>
                    <a:pt x="739" y="381"/>
                  </a:lnTo>
                  <a:lnTo>
                    <a:pt x="381" y="0"/>
                  </a:lnTo>
                  <a:close/>
                </a:path>
              </a:pathLst>
            </a:custGeom>
            <a:solidFill>
              <a:schemeClr val="dk1"/>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7" name="Google Shape;2147;p64"/>
            <p:cNvSpPr/>
            <p:nvPr/>
          </p:nvSpPr>
          <p:spPr>
            <a:xfrm>
              <a:off x="5617890" y="2397118"/>
              <a:ext cx="27276" cy="27240"/>
            </a:xfrm>
            <a:custGeom>
              <a:rect b="b" l="l" r="r" t="t"/>
              <a:pathLst>
                <a:path extrusionOk="0" h="739" w="740">
                  <a:moveTo>
                    <a:pt x="382" y="1"/>
                  </a:moveTo>
                  <a:lnTo>
                    <a:pt x="1" y="382"/>
                  </a:lnTo>
                  <a:lnTo>
                    <a:pt x="382" y="739"/>
                  </a:lnTo>
                  <a:lnTo>
                    <a:pt x="739" y="382"/>
                  </a:lnTo>
                  <a:lnTo>
                    <a:pt x="382" y="1"/>
                  </a:lnTo>
                  <a:close/>
                </a:path>
              </a:pathLst>
            </a:custGeom>
            <a:solidFill>
              <a:schemeClr val="dk1"/>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8" name="Google Shape;2148;p64"/>
            <p:cNvSpPr/>
            <p:nvPr/>
          </p:nvSpPr>
          <p:spPr>
            <a:xfrm>
              <a:off x="5697805" y="2471725"/>
              <a:ext cx="51825" cy="109769"/>
            </a:xfrm>
            <a:custGeom>
              <a:rect b="b" l="l" r="r" t="t"/>
              <a:pathLst>
                <a:path extrusionOk="0" h="2978" w="1406">
                  <a:moveTo>
                    <a:pt x="1215" y="1"/>
                  </a:moveTo>
                  <a:lnTo>
                    <a:pt x="0" y="1215"/>
                  </a:lnTo>
                  <a:lnTo>
                    <a:pt x="357" y="1596"/>
                  </a:lnTo>
                  <a:lnTo>
                    <a:pt x="976" y="1001"/>
                  </a:lnTo>
                  <a:lnTo>
                    <a:pt x="976" y="2978"/>
                  </a:lnTo>
                  <a:lnTo>
                    <a:pt x="1215" y="2978"/>
                  </a:lnTo>
                  <a:lnTo>
                    <a:pt x="1405" y="1501"/>
                  </a:lnTo>
                  <a:lnTo>
                    <a:pt x="1215" y="1"/>
                  </a:lnTo>
                  <a:close/>
                </a:path>
              </a:pathLst>
            </a:custGeom>
            <a:solidFill>
              <a:srgbClr val="F46862"/>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sp>
          <p:nvSpPr>
            <p:cNvPr id="2149" name="Google Shape;2149;p64"/>
            <p:cNvSpPr/>
            <p:nvPr/>
          </p:nvSpPr>
          <p:spPr>
            <a:xfrm>
              <a:off x="5742554" y="2471725"/>
              <a:ext cx="45670" cy="109769"/>
            </a:xfrm>
            <a:custGeom>
              <a:rect b="b" l="l" r="r" t="t"/>
              <a:pathLst>
                <a:path extrusionOk="0" h="2978" w="1239">
                  <a:moveTo>
                    <a:pt x="1" y="1"/>
                  </a:moveTo>
                  <a:lnTo>
                    <a:pt x="1" y="2978"/>
                  </a:lnTo>
                  <a:lnTo>
                    <a:pt x="263" y="2978"/>
                  </a:lnTo>
                  <a:lnTo>
                    <a:pt x="263" y="1001"/>
                  </a:lnTo>
                  <a:lnTo>
                    <a:pt x="882" y="1596"/>
                  </a:lnTo>
                  <a:lnTo>
                    <a:pt x="1239" y="1215"/>
                  </a:lnTo>
                  <a:lnTo>
                    <a:pt x="1" y="1"/>
                  </a:lnTo>
                  <a:close/>
                </a:path>
              </a:pathLst>
            </a:custGeom>
            <a:solidFill>
              <a:srgbClr val="FF8D8D"/>
            </a:solidFill>
            <a:ln>
              <a:noFill/>
            </a:ln>
          </p:spPr>
          <p:txBody>
            <a:bodyPr anchorCtr="0" anchor="ctr" bIns="162350" lIns="162350" spcFirstLastPara="1" rIns="162350" wrap="square" tIns="162350">
              <a:noAutofit/>
            </a:bodyPr>
            <a:lstStyle/>
            <a:p>
              <a:pPr indent="0" lvl="0" marL="0" rtl="0" algn="l">
                <a:spcBef>
                  <a:spcPts val="0"/>
                </a:spcBef>
                <a:spcAft>
                  <a:spcPts val="0"/>
                </a:spcAft>
                <a:buNone/>
              </a:pPr>
              <a:r>
                <a:t/>
              </a:r>
              <a:endParaRPr/>
            </a:p>
          </p:txBody>
        </p:sp>
      </p:grpSp>
      <p:grpSp>
        <p:nvGrpSpPr>
          <p:cNvPr id="2150" name="Google Shape;2150;p64"/>
          <p:cNvGrpSpPr/>
          <p:nvPr/>
        </p:nvGrpSpPr>
        <p:grpSpPr>
          <a:xfrm>
            <a:off x="2798557" y="2613614"/>
            <a:ext cx="544275" cy="553801"/>
            <a:chOff x="5516965" y="1603575"/>
            <a:chExt cx="297613" cy="315161"/>
          </a:xfrm>
        </p:grpSpPr>
        <p:sp>
          <p:nvSpPr>
            <p:cNvPr id="2151" name="Google Shape;2151;p64"/>
            <p:cNvSpPr/>
            <p:nvPr/>
          </p:nvSpPr>
          <p:spPr>
            <a:xfrm>
              <a:off x="5516965" y="1640436"/>
              <a:ext cx="155402" cy="266019"/>
            </a:xfrm>
            <a:custGeom>
              <a:rect b="b" l="l" r="r" t="t"/>
              <a:pathLst>
                <a:path extrusionOk="0" h="7217" w="4216">
                  <a:moveTo>
                    <a:pt x="0" y="1"/>
                  </a:moveTo>
                  <a:lnTo>
                    <a:pt x="0" y="7050"/>
                  </a:lnTo>
                  <a:lnTo>
                    <a:pt x="2144" y="7216"/>
                  </a:lnTo>
                  <a:lnTo>
                    <a:pt x="4025" y="7050"/>
                  </a:lnTo>
                  <a:lnTo>
                    <a:pt x="4215" y="6812"/>
                  </a:lnTo>
                  <a:lnTo>
                    <a:pt x="4025" y="6550"/>
                  </a:lnTo>
                  <a:lnTo>
                    <a:pt x="1024" y="1"/>
                  </a:ln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2" name="Google Shape;2152;p64"/>
            <p:cNvSpPr/>
            <p:nvPr/>
          </p:nvSpPr>
          <p:spPr>
            <a:xfrm>
              <a:off x="5665293" y="1875683"/>
              <a:ext cx="111538" cy="30778"/>
            </a:xfrm>
            <a:custGeom>
              <a:rect b="b" l="l" r="r" t="t"/>
              <a:pathLst>
                <a:path extrusionOk="0" h="835" w="3026">
                  <a:moveTo>
                    <a:pt x="1668" y="1"/>
                  </a:moveTo>
                  <a:lnTo>
                    <a:pt x="1" y="168"/>
                  </a:lnTo>
                  <a:lnTo>
                    <a:pt x="1" y="668"/>
                  </a:lnTo>
                  <a:lnTo>
                    <a:pt x="1430" y="834"/>
                  </a:lnTo>
                  <a:lnTo>
                    <a:pt x="3025" y="668"/>
                  </a:lnTo>
                  <a:lnTo>
                    <a:pt x="3025" y="168"/>
                  </a:lnTo>
                  <a:lnTo>
                    <a:pt x="1668" y="1"/>
                  </a:ln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3" name="Google Shape;2153;p64"/>
            <p:cNvSpPr/>
            <p:nvPr/>
          </p:nvSpPr>
          <p:spPr>
            <a:xfrm>
              <a:off x="5554711" y="1603575"/>
              <a:ext cx="117657" cy="278293"/>
            </a:xfrm>
            <a:custGeom>
              <a:rect b="b" l="l" r="r" t="t"/>
              <a:pathLst>
                <a:path extrusionOk="0" h="7550" w="3192">
                  <a:moveTo>
                    <a:pt x="0" y="0"/>
                  </a:moveTo>
                  <a:lnTo>
                    <a:pt x="0" y="7550"/>
                  </a:lnTo>
                  <a:lnTo>
                    <a:pt x="3001" y="7550"/>
                  </a:lnTo>
                  <a:lnTo>
                    <a:pt x="3191" y="3716"/>
                  </a:lnTo>
                  <a:lnTo>
                    <a:pt x="3001" y="0"/>
                  </a:lnTo>
                  <a:close/>
                </a:path>
              </a:pathLst>
            </a:custGeom>
            <a:solidFill>
              <a:srgbClr val="FFFFFF"/>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4" name="Google Shape;2154;p64"/>
            <p:cNvSpPr/>
            <p:nvPr/>
          </p:nvSpPr>
          <p:spPr>
            <a:xfrm>
              <a:off x="5665293" y="1603575"/>
              <a:ext cx="149283" cy="278293"/>
            </a:xfrm>
            <a:custGeom>
              <a:rect b="b" l="l" r="r" t="t"/>
              <a:pathLst>
                <a:path extrusionOk="0" h="7550" w="4050">
                  <a:moveTo>
                    <a:pt x="1" y="0"/>
                  </a:moveTo>
                  <a:lnTo>
                    <a:pt x="1" y="7550"/>
                  </a:lnTo>
                  <a:lnTo>
                    <a:pt x="4049" y="7550"/>
                  </a:lnTo>
                  <a:lnTo>
                    <a:pt x="4049" y="1667"/>
                  </a:lnTo>
                  <a:lnTo>
                    <a:pt x="2882" y="1191"/>
                  </a:lnTo>
                  <a:lnTo>
                    <a:pt x="2382" y="0"/>
                  </a:lnTo>
                  <a:close/>
                </a:path>
              </a:pathLst>
            </a:custGeom>
            <a:solidFill>
              <a:srgbClr val="FFFFFF"/>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5" name="Google Shape;2155;p64"/>
            <p:cNvSpPr/>
            <p:nvPr/>
          </p:nvSpPr>
          <p:spPr>
            <a:xfrm>
              <a:off x="5688147" y="1653595"/>
              <a:ext cx="29857" cy="29893"/>
            </a:xfrm>
            <a:custGeom>
              <a:rect b="b" l="l" r="r" t="t"/>
              <a:pathLst>
                <a:path extrusionOk="0" h="811" w="810">
                  <a:moveTo>
                    <a:pt x="453" y="1"/>
                  </a:moveTo>
                  <a:lnTo>
                    <a:pt x="0" y="453"/>
                  </a:lnTo>
                  <a:lnTo>
                    <a:pt x="95" y="715"/>
                  </a:lnTo>
                  <a:lnTo>
                    <a:pt x="357" y="811"/>
                  </a:lnTo>
                  <a:lnTo>
                    <a:pt x="810" y="334"/>
                  </a:lnTo>
                  <a:lnTo>
                    <a:pt x="453" y="1"/>
                  </a:lnTo>
                  <a:close/>
                </a:path>
              </a:pathLst>
            </a:custGeom>
            <a:solidFill>
              <a:srgbClr val="025373"/>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6" name="Google Shape;2156;p64"/>
            <p:cNvSpPr/>
            <p:nvPr/>
          </p:nvSpPr>
          <p:spPr>
            <a:xfrm>
              <a:off x="5613504" y="1728239"/>
              <a:ext cx="29893" cy="29857"/>
            </a:xfrm>
            <a:custGeom>
              <a:rect b="b" l="l" r="r" t="t"/>
              <a:pathLst>
                <a:path extrusionOk="0" h="810" w="811">
                  <a:moveTo>
                    <a:pt x="453" y="0"/>
                  </a:moveTo>
                  <a:lnTo>
                    <a:pt x="1" y="453"/>
                  </a:lnTo>
                  <a:lnTo>
                    <a:pt x="358" y="810"/>
                  </a:lnTo>
                  <a:lnTo>
                    <a:pt x="811" y="357"/>
                  </a:lnTo>
                  <a:lnTo>
                    <a:pt x="668" y="119"/>
                  </a:lnTo>
                  <a:lnTo>
                    <a:pt x="453" y="0"/>
                  </a:lnTo>
                  <a:close/>
                </a:path>
              </a:pathLst>
            </a:custGeom>
            <a:solidFill>
              <a:srgbClr val="F2C777"/>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7" name="Google Shape;2157;p64"/>
            <p:cNvSpPr/>
            <p:nvPr/>
          </p:nvSpPr>
          <p:spPr>
            <a:xfrm>
              <a:off x="5688147" y="1728239"/>
              <a:ext cx="29857" cy="29857"/>
            </a:xfrm>
            <a:custGeom>
              <a:rect b="b" l="l" r="r" t="t"/>
              <a:pathLst>
                <a:path extrusionOk="0" h="810" w="810">
                  <a:moveTo>
                    <a:pt x="357" y="0"/>
                  </a:moveTo>
                  <a:lnTo>
                    <a:pt x="119" y="119"/>
                  </a:lnTo>
                  <a:lnTo>
                    <a:pt x="0" y="357"/>
                  </a:lnTo>
                  <a:lnTo>
                    <a:pt x="453" y="810"/>
                  </a:lnTo>
                  <a:lnTo>
                    <a:pt x="810" y="453"/>
                  </a:lnTo>
                  <a:lnTo>
                    <a:pt x="357" y="0"/>
                  </a:lnTo>
                  <a:close/>
                </a:path>
              </a:pathLst>
            </a:custGeom>
            <a:solidFill>
              <a:srgbClr val="025373"/>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8" name="Google Shape;2158;p64"/>
            <p:cNvSpPr/>
            <p:nvPr/>
          </p:nvSpPr>
          <p:spPr>
            <a:xfrm>
              <a:off x="5613504" y="1653595"/>
              <a:ext cx="29893" cy="29893"/>
            </a:xfrm>
            <a:custGeom>
              <a:rect b="b" l="l" r="r" t="t"/>
              <a:pathLst>
                <a:path extrusionOk="0" h="811" w="811">
                  <a:moveTo>
                    <a:pt x="358" y="1"/>
                  </a:moveTo>
                  <a:lnTo>
                    <a:pt x="1" y="334"/>
                  </a:lnTo>
                  <a:lnTo>
                    <a:pt x="453" y="811"/>
                  </a:lnTo>
                  <a:lnTo>
                    <a:pt x="668" y="644"/>
                  </a:lnTo>
                  <a:lnTo>
                    <a:pt x="811" y="453"/>
                  </a:lnTo>
                  <a:lnTo>
                    <a:pt x="358" y="1"/>
                  </a:lnTo>
                  <a:close/>
                </a:path>
              </a:pathLst>
            </a:custGeom>
            <a:solidFill>
              <a:srgbClr val="F2C777"/>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59" name="Google Shape;2159;p64"/>
            <p:cNvSpPr/>
            <p:nvPr/>
          </p:nvSpPr>
          <p:spPr>
            <a:xfrm>
              <a:off x="5700422" y="1696612"/>
              <a:ext cx="29893" cy="18467"/>
            </a:xfrm>
            <a:custGeom>
              <a:rect b="b" l="l" r="r" t="t"/>
              <a:pathLst>
                <a:path extrusionOk="0" h="501" w="811">
                  <a:moveTo>
                    <a:pt x="167" y="1"/>
                  </a:moveTo>
                  <a:lnTo>
                    <a:pt x="0" y="215"/>
                  </a:lnTo>
                  <a:lnTo>
                    <a:pt x="167" y="501"/>
                  </a:lnTo>
                  <a:lnTo>
                    <a:pt x="810" y="501"/>
                  </a:lnTo>
                  <a:lnTo>
                    <a:pt x="810" y="1"/>
                  </a:lnTo>
                  <a:close/>
                </a:path>
              </a:pathLst>
            </a:custGeom>
            <a:solidFill>
              <a:srgbClr val="025373"/>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0" name="Google Shape;2160;p64"/>
            <p:cNvSpPr/>
            <p:nvPr/>
          </p:nvSpPr>
          <p:spPr>
            <a:xfrm>
              <a:off x="5600345" y="1696612"/>
              <a:ext cx="27240" cy="18467"/>
            </a:xfrm>
            <a:custGeom>
              <a:rect b="b" l="l" r="r" t="t"/>
              <a:pathLst>
                <a:path extrusionOk="0" h="501" w="739">
                  <a:moveTo>
                    <a:pt x="1" y="1"/>
                  </a:moveTo>
                  <a:lnTo>
                    <a:pt x="1" y="501"/>
                  </a:lnTo>
                  <a:lnTo>
                    <a:pt x="667" y="501"/>
                  </a:lnTo>
                  <a:lnTo>
                    <a:pt x="739" y="239"/>
                  </a:lnTo>
                  <a:lnTo>
                    <a:pt x="667" y="1"/>
                  </a:lnTo>
                  <a:close/>
                </a:path>
              </a:pathLst>
            </a:custGeom>
            <a:solidFill>
              <a:srgbClr val="F2C777"/>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1" name="Google Shape;2161;p64"/>
            <p:cNvSpPr/>
            <p:nvPr/>
          </p:nvSpPr>
          <p:spPr>
            <a:xfrm>
              <a:off x="5753096" y="1603575"/>
              <a:ext cx="61482" cy="61482"/>
            </a:xfrm>
            <a:custGeom>
              <a:rect b="b" l="l" r="r" t="t"/>
              <a:pathLst>
                <a:path extrusionOk="0" h="1668" w="1668">
                  <a:moveTo>
                    <a:pt x="0" y="0"/>
                  </a:moveTo>
                  <a:lnTo>
                    <a:pt x="0" y="1667"/>
                  </a:lnTo>
                  <a:lnTo>
                    <a:pt x="1667" y="1667"/>
                  </a:lnTo>
                  <a:lnTo>
                    <a:pt x="0" y="0"/>
                  </a:lnTo>
                  <a:close/>
                </a:path>
              </a:pathLst>
            </a:custGeom>
            <a:solidFill>
              <a:srgbClr val="F9CDC7"/>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2" name="Google Shape;2162;p64"/>
            <p:cNvSpPr/>
            <p:nvPr/>
          </p:nvSpPr>
          <p:spPr>
            <a:xfrm>
              <a:off x="5656521" y="1640436"/>
              <a:ext cx="15850" cy="28124"/>
            </a:xfrm>
            <a:custGeom>
              <a:rect b="b" l="l" r="r" t="t"/>
              <a:pathLst>
                <a:path extrusionOk="0" h="763" w="430">
                  <a:moveTo>
                    <a:pt x="1" y="1"/>
                  </a:moveTo>
                  <a:lnTo>
                    <a:pt x="1" y="667"/>
                  </a:lnTo>
                  <a:lnTo>
                    <a:pt x="120" y="763"/>
                  </a:lnTo>
                  <a:lnTo>
                    <a:pt x="239" y="644"/>
                  </a:lnTo>
                  <a:lnTo>
                    <a:pt x="429" y="382"/>
                  </a:lnTo>
                  <a:lnTo>
                    <a:pt x="239" y="1"/>
                  </a:lnTo>
                  <a:close/>
                </a:path>
              </a:pathLst>
            </a:custGeom>
            <a:solidFill>
              <a:srgbClr val="F2C777"/>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3" name="Google Shape;2163;p64"/>
            <p:cNvSpPr/>
            <p:nvPr/>
          </p:nvSpPr>
          <p:spPr>
            <a:xfrm>
              <a:off x="5665293" y="1640436"/>
              <a:ext cx="9694" cy="27240"/>
            </a:xfrm>
            <a:custGeom>
              <a:rect b="b" l="l" r="r" t="t"/>
              <a:pathLst>
                <a:path extrusionOk="0" h="739" w="263">
                  <a:moveTo>
                    <a:pt x="1" y="1"/>
                  </a:moveTo>
                  <a:lnTo>
                    <a:pt x="1" y="644"/>
                  </a:lnTo>
                  <a:lnTo>
                    <a:pt x="144" y="739"/>
                  </a:lnTo>
                  <a:lnTo>
                    <a:pt x="263" y="667"/>
                  </a:lnTo>
                  <a:lnTo>
                    <a:pt x="263" y="1"/>
                  </a:lnTo>
                  <a:close/>
                </a:path>
              </a:pathLst>
            </a:custGeom>
            <a:solidFill>
              <a:srgbClr val="025373"/>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4" name="Google Shape;2164;p64"/>
            <p:cNvSpPr/>
            <p:nvPr/>
          </p:nvSpPr>
          <p:spPr>
            <a:xfrm>
              <a:off x="5656521" y="1743131"/>
              <a:ext cx="15850" cy="27276"/>
            </a:xfrm>
            <a:custGeom>
              <a:rect b="b" l="l" r="r" t="t"/>
              <a:pathLst>
                <a:path extrusionOk="0" h="740" w="430">
                  <a:moveTo>
                    <a:pt x="120" y="1"/>
                  </a:moveTo>
                  <a:lnTo>
                    <a:pt x="1" y="96"/>
                  </a:lnTo>
                  <a:lnTo>
                    <a:pt x="1" y="739"/>
                  </a:lnTo>
                  <a:lnTo>
                    <a:pt x="239" y="739"/>
                  </a:lnTo>
                  <a:lnTo>
                    <a:pt x="429" y="382"/>
                  </a:lnTo>
                  <a:lnTo>
                    <a:pt x="239" y="120"/>
                  </a:lnTo>
                  <a:lnTo>
                    <a:pt x="120" y="1"/>
                  </a:lnTo>
                  <a:close/>
                </a:path>
              </a:pathLst>
            </a:custGeom>
            <a:solidFill>
              <a:srgbClr val="F2C777"/>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5" name="Google Shape;2165;p64"/>
            <p:cNvSpPr/>
            <p:nvPr/>
          </p:nvSpPr>
          <p:spPr>
            <a:xfrm>
              <a:off x="5665293" y="1744015"/>
              <a:ext cx="9694" cy="26392"/>
            </a:xfrm>
            <a:custGeom>
              <a:rect b="b" l="l" r="r" t="t"/>
              <a:pathLst>
                <a:path extrusionOk="0" h="716" w="263">
                  <a:moveTo>
                    <a:pt x="120" y="1"/>
                  </a:moveTo>
                  <a:lnTo>
                    <a:pt x="1" y="96"/>
                  </a:lnTo>
                  <a:lnTo>
                    <a:pt x="1" y="715"/>
                  </a:lnTo>
                  <a:lnTo>
                    <a:pt x="263" y="715"/>
                  </a:lnTo>
                  <a:lnTo>
                    <a:pt x="263" y="72"/>
                  </a:lnTo>
                  <a:lnTo>
                    <a:pt x="120" y="1"/>
                  </a:lnTo>
                  <a:close/>
                </a:path>
              </a:pathLst>
            </a:custGeom>
            <a:solidFill>
              <a:srgbClr val="025373"/>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6" name="Google Shape;2166;p64"/>
            <p:cNvSpPr/>
            <p:nvPr/>
          </p:nvSpPr>
          <p:spPr>
            <a:xfrm>
              <a:off x="5600345" y="1788801"/>
              <a:ext cx="72024" cy="19351"/>
            </a:xfrm>
            <a:custGeom>
              <a:rect b="b" l="l" r="r" t="t"/>
              <a:pathLst>
                <a:path extrusionOk="0" h="525" w="1954">
                  <a:moveTo>
                    <a:pt x="1" y="0"/>
                  </a:moveTo>
                  <a:lnTo>
                    <a:pt x="1" y="524"/>
                  </a:lnTo>
                  <a:lnTo>
                    <a:pt x="1763" y="524"/>
                  </a:lnTo>
                  <a:lnTo>
                    <a:pt x="1953" y="262"/>
                  </a:lnTo>
                  <a:lnTo>
                    <a:pt x="1763" y="0"/>
                  </a:lnTo>
                  <a:close/>
                </a:path>
              </a:pathLst>
            </a:custGeom>
            <a:solidFill>
              <a:srgbClr val="F46862"/>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7" name="Google Shape;2167;p64"/>
            <p:cNvSpPr/>
            <p:nvPr/>
          </p:nvSpPr>
          <p:spPr>
            <a:xfrm>
              <a:off x="5665293" y="1788801"/>
              <a:ext cx="102766" cy="19351"/>
            </a:xfrm>
            <a:custGeom>
              <a:rect b="b" l="l" r="r" t="t"/>
              <a:pathLst>
                <a:path extrusionOk="0" h="525" w="2788">
                  <a:moveTo>
                    <a:pt x="1" y="0"/>
                  </a:moveTo>
                  <a:lnTo>
                    <a:pt x="1" y="524"/>
                  </a:lnTo>
                  <a:lnTo>
                    <a:pt x="2787" y="524"/>
                  </a:lnTo>
                  <a:lnTo>
                    <a:pt x="2787" y="0"/>
                  </a:lnTo>
                  <a:close/>
                </a:path>
              </a:pathLst>
            </a:custGeom>
            <a:solidFill>
              <a:srgbClr val="FF8D8D"/>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8" name="Google Shape;2168;p64"/>
            <p:cNvSpPr/>
            <p:nvPr/>
          </p:nvSpPr>
          <p:spPr>
            <a:xfrm>
              <a:off x="5600345" y="1826547"/>
              <a:ext cx="72024" cy="18467"/>
            </a:xfrm>
            <a:custGeom>
              <a:rect b="b" l="l" r="r" t="t"/>
              <a:pathLst>
                <a:path extrusionOk="0" h="501" w="1954">
                  <a:moveTo>
                    <a:pt x="1" y="0"/>
                  </a:moveTo>
                  <a:lnTo>
                    <a:pt x="1" y="500"/>
                  </a:lnTo>
                  <a:lnTo>
                    <a:pt x="1763" y="500"/>
                  </a:lnTo>
                  <a:lnTo>
                    <a:pt x="1953" y="238"/>
                  </a:lnTo>
                  <a:lnTo>
                    <a:pt x="1763" y="0"/>
                  </a:lnTo>
                  <a:close/>
                </a:path>
              </a:pathLst>
            </a:custGeom>
            <a:solidFill>
              <a:srgbClr val="F46862"/>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69" name="Google Shape;2169;p64"/>
            <p:cNvSpPr/>
            <p:nvPr/>
          </p:nvSpPr>
          <p:spPr>
            <a:xfrm>
              <a:off x="5665293" y="1826547"/>
              <a:ext cx="102766" cy="18467"/>
            </a:xfrm>
            <a:custGeom>
              <a:rect b="b" l="l" r="r" t="t"/>
              <a:pathLst>
                <a:path extrusionOk="0" h="501" w="2788">
                  <a:moveTo>
                    <a:pt x="1" y="0"/>
                  </a:moveTo>
                  <a:lnTo>
                    <a:pt x="1" y="500"/>
                  </a:lnTo>
                  <a:lnTo>
                    <a:pt x="2787" y="500"/>
                  </a:lnTo>
                  <a:lnTo>
                    <a:pt x="2787" y="0"/>
                  </a:lnTo>
                  <a:close/>
                </a:path>
              </a:pathLst>
            </a:custGeom>
            <a:solidFill>
              <a:srgbClr val="FF8D8D"/>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70" name="Google Shape;2170;p64"/>
            <p:cNvSpPr/>
            <p:nvPr/>
          </p:nvSpPr>
          <p:spPr>
            <a:xfrm>
              <a:off x="5624046" y="1664138"/>
              <a:ext cx="48323" cy="83451"/>
            </a:xfrm>
            <a:custGeom>
              <a:rect b="b" l="l" r="r" t="t"/>
              <a:pathLst>
                <a:path extrusionOk="0" h="2264" w="1311">
                  <a:moveTo>
                    <a:pt x="1120" y="1"/>
                  </a:moveTo>
                  <a:cubicBezTo>
                    <a:pt x="501" y="1"/>
                    <a:pt x="1" y="501"/>
                    <a:pt x="1" y="1120"/>
                  </a:cubicBezTo>
                  <a:cubicBezTo>
                    <a:pt x="1" y="1763"/>
                    <a:pt x="501" y="2263"/>
                    <a:pt x="1120" y="2263"/>
                  </a:cubicBezTo>
                  <a:lnTo>
                    <a:pt x="1310" y="1096"/>
                  </a:lnTo>
                  <a:lnTo>
                    <a:pt x="1120" y="1"/>
                  </a:ln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71" name="Google Shape;2171;p64"/>
            <p:cNvSpPr/>
            <p:nvPr/>
          </p:nvSpPr>
          <p:spPr>
            <a:xfrm>
              <a:off x="5665293" y="1664138"/>
              <a:ext cx="42168" cy="83451"/>
            </a:xfrm>
            <a:custGeom>
              <a:rect b="b" l="l" r="r" t="t"/>
              <a:pathLst>
                <a:path extrusionOk="0" h="2264" w="1144">
                  <a:moveTo>
                    <a:pt x="1" y="1"/>
                  </a:moveTo>
                  <a:lnTo>
                    <a:pt x="1" y="2263"/>
                  </a:lnTo>
                  <a:cubicBezTo>
                    <a:pt x="644" y="2263"/>
                    <a:pt x="1144" y="1763"/>
                    <a:pt x="1144" y="1120"/>
                  </a:cubicBezTo>
                  <a:cubicBezTo>
                    <a:pt x="1144" y="501"/>
                    <a:pt x="644" y="1"/>
                    <a:pt x="1" y="1"/>
                  </a:cubicBez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72" name="Google Shape;2172;p64"/>
            <p:cNvSpPr/>
            <p:nvPr/>
          </p:nvSpPr>
          <p:spPr>
            <a:xfrm>
              <a:off x="5642477" y="1682568"/>
              <a:ext cx="29893" cy="46554"/>
            </a:xfrm>
            <a:custGeom>
              <a:rect b="b" l="l" r="r" t="t"/>
              <a:pathLst>
                <a:path extrusionOk="0" h="1263" w="811">
                  <a:moveTo>
                    <a:pt x="620" y="1"/>
                  </a:moveTo>
                  <a:cubicBezTo>
                    <a:pt x="287" y="1"/>
                    <a:pt x="1" y="287"/>
                    <a:pt x="1" y="620"/>
                  </a:cubicBezTo>
                  <a:cubicBezTo>
                    <a:pt x="1" y="977"/>
                    <a:pt x="287" y="1263"/>
                    <a:pt x="620" y="1263"/>
                  </a:cubicBezTo>
                  <a:lnTo>
                    <a:pt x="810" y="620"/>
                  </a:lnTo>
                  <a:lnTo>
                    <a:pt x="620" y="1"/>
                  </a:ln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73" name="Google Shape;2173;p64"/>
            <p:cNvSpPr/>
            <p:nvPr/>
          </p:nvSpPr>
          <p:spPr>
            <a:xfrm>
              <a:off x="5665293" y="1682568"/>
              <a:ext cx="23738" cy="46554"/>
            </a:xfrm>
            <a:custGeom>
              <a:rect b="b" l="l" r="r" t="t"/>
              <a:pathLst>
                <a:path extrusionOk="0" h="1263" w="644">
                  <a:moveTo>
                    <a:pt x="1" y="1"/>
                  </a:moveTo>
                  <a:lnTo>
                    <a:pt x="1" y="1263"/>
                  </a:lnTo>
                  <a:cubicBezTo>
                    <a:pt x="358" y="1263"/>
                    <a:pt x="644" y="977"/>
                    <a:pt x="644" y="620"/>
                  </a:cubicBezTo>
                  <a:cubicBezTo>
                    <a:pt x="644" y="287"/>
                    <a:pt x="358" y="1"/>
                    <a:pt x="1" y="1"/>
                  </a:cubicBez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74" name="Google Shape;2174;p64"/>
            <p:cNvSpPr/>
            <p:nvPr/>
          </p:nvSpPr>
          <p:spPr>
            <a:xfrm>
              <a:off x="5516965" y="1900269"/>
              <a:ext cx="158019" cy="18467"/>
            </a:xfrm>
            <a:custGeom>
              <a:rect b="b" l="l" r="r" t="t"/>
              <a:pathLst>
                <a:path extrusionOk="0" h="501" w="4287">
                  <a:moveTo>
                    <a:pt x="0" y="1"/>
                  </a:moveTo>
                  <a:lnTo>
                    <a:pt x="0" y="501"/>
                  </a:lnTo>
                  <a:lnTo>
                    <a:pt x="4025" y="501"/>
                  </a:lnTo>
                  <a:lnTo>
                    <a:pt x="4287" y="263"/>
                  </a:lnTo>
                  <a:lnTo>
                    <a:pt x="4025" y="1"/>
                  </a:ln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sp>
          <p:nvSpPr>
            <p:cNvPr id="2175" name="Google Shape;2175;p64"/>
            <p:cNvSpPr/>
            <p:nvPr/>
          </p:nvSpPr>
          <p:spPr>
            <a:xfrm>
              <a:off x="5665293" y="1900269"/>
              <a:ext cx="111538" cy="18467"/>
            </a:xfrm>
            <a:custGeom>
              <a:rect b="b" l="l" r="r" t="t"/>
              <a:pathLst>
                <a:path extrusionOk="0" h="501" w="3026">
                  <a:moveTo>
                    <a:pt x="1" y="1"/>
                  </a:moveTo>
                  <a:lnTo>
                    <a:pt x="1" y="501"/>
                  </a:lnTo>
                  <a:lnTo>
                    <a:pt x="3025" y="501"/>
                  </a:lnTo>
                  <a:lnTo>
                    <a:pt x="3025" y="1"/>
                  </a:lnTo>
                  <a:close/>
                </a:path>
              </a:pathLst>
            </a:custGeom>
            <a:solidFill>
              <a:srgbClr val="81ACE6"/>
            </a:solidFill>
            <a:ln>
              <a:noFill/>
            </a:ln>
          </p:spPr>
          <p:txBody>
            <a:bodyPr anchorCtr="0" anchor="ctr" bIns="167200" lIns="167200" spcFirstLastPara="1" rIns="167200" wrap="square" tIns="167200">
              <a:noAutofit/>
            </a:bodyPr>
            <a:lstStyle/>
            <a:p>
              <a:pPr indent="0" lvl="0" marL="0" rtl="0" algn="l">
                <a:spcBef>
                  <a:spcPts val="0"/>
                </a:spcBef>
                <a:spcAft>
                  <a:spcPts val="0"/>
                </a:spcAft>
                <a:buNone/>
              </a:pPr>
              <a:r>
                <a:t/>
              </a:r>
              <a:endParaRPr/>
            </a:p>
          </p:txBody>
        </p:sp>
      </p:grpSp>
      <p:sp>
        <p:nvSpPr>
          <p:cNvPr id="2176" name="Google Shape;2176;p64"/>
          <p:cNvSpPr txBox="1"/>
          <p:nvPr>
            <p:ph type="title"/>
          </p:nvPr>
        </p:nvSpPr>
        <p:spPr>
          <a:xfrm>
            <a:off x="688740" y="453408"/>
            <a:ext cx="7539600" cy="55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100"/>
              <a:t>Enfermedad febril exantematica</a:t>
            </a:r>
            <a:endParaRPr/>
          </a:p>
        </p:txBody>
      </p:sp>
      <p:pic>
        <p:nvPicPr>
          <p:cNvPr id="2177" name="Google Shape;2177;p64"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1" name="Shape 2181"/>
        <p:cNvGrpSpPr/>
        <p:nvPr/>
      </p:nvGrpSpPr>
      <p:grpSpPr>
        <a:xfrm>
          <a:off x="0" y="0"/>
          <a:ext cx="0" cy="0"/>
          <a:chOff x="0" y="0"/>
          <a:chExt cx="0" cy="0"/>
        </a:xfrm>
      </p:grpSpPr>
      <p:sp>
        <p:nvSpPr>
          <p:cNvPr id="2182" name="Google Shape;2182;p65"/>
          <p:cNvSpPr txBox="1"/>
          <p:nvPr>
            <p:ph idx="3" type="subTitle"/>
          </p:nvPr>
        </p:nvSpPr>
        <p:spPr>
          <a:xfrm>
            <a:off x="6530144" y="3323950"/>
            <a:ext cx="2585100" cy="93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Notificación inmediata dentro de las 24hs con datos completos. Enviar ficha de casos a </a:t>
            </a:r>
            <a:r>
              <a:rPr i="1" lang="en" sz="1200" u="sng">
                <a:solidFill>
                  <a:schemeClr val="hlink"/>
                </a:solidFill>
                <a:hlinkClick r:id="rId3"/>
              </a:rPr>
              <a:t>epidemiologiaguti@gmail.com</a:t>
            </a:r>
            <a:r>
              <a:rPr i="1" lang="en" sz="1200"/>
              <a:t> </a:t>
            </a:r>
            <a:endParaRPr i="1" sz="1200"/>
          </a:p>
        </p:txBody>
      </p:sp>
      <p:sp>
        <p:nvSpPr>
          <p:cNvPr id="2183" name="Google Shape;2183;p65"/>
          <p:cNvSpPr txBox="1"/>
          <p:nvPr>
            <p:ph idx="1" type="subTitle"/>
          </p:nvPr>
        </p:nvSpPr>
        <p:spPr>
          <a:xfrm>
            <a:off x="477639" y="3645948"/>
            <a:ext cx="2251200" cy="78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t>
            </a:r>
            <a:r>
              <a:rPr lang="en"/>
              <a:t>asta los 7 días posteriores al inicio del exantema. </a:t>
            </a:r>
            <a:endParaRPr/>
          </a:p>
        </p:txBody>
      </p:sp>
      <p:sp>
        <p:nvSpPr>
          <p:cNvPr id="2184" name="Google Shape;2184;p65"/>
          <p:cNvSpPr txBox="1"/>
          <p:nvPr>
            <p:ph idx="2" type="subTitle"/>
          </p:nvPr>
        </p:nvSpPr>
        <p:spPr>
          <a:xfrm>
            <a:off x="3052116" y="3304419"/>
            <a:ext cx="3438600" cy="787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en"/>
              <a:t>S</a:t>
            </a:r>
            <a:r>
              <a:rPr lang="en"/>
              <a:t>angre (siempre), </a:t>
            </a:r>
            <a:endParaRPr/>
          </a:p>
          <a:p>
            <a:pPr indent="-317500" lvl="0" marL="457200" rtl="0" algn="l">
              <a:spcBef>
                <a:spcPts val="0"/>
              </a:spcBef>
              <a:spcAft>
                <a:spcPts val="0"/>
              </a:spcAft>
              <a:buSzPts val="1400"/>
              <a:buAutoNum type="arabicPeriod"/>
            </a:pPr>
            <a:r>
              <a:rPr lang="en"/>
              <a:t>Orina (hasta 14 días posteriores a la aparición de exantema) y </a:t>
            </a:r>
            <a:endParaRPr/>
          </a:p>
          <a:p>
            <a:pPr indent="-317500" lvl="0" marL="457200" rtl="0" algn="l">
              <a:spcBef>
                <a:spcPts val="0"/>
              </a:spcBef>
              <a:spcAft>
                <a:spcPts val="0"/>
              </a:spcAft>
              <a:buSzPts val="1400"/>
              <a:buAutoNum type="arabicPeriod"/>
            </a:pPr>
            <a:r>
              <a:rPr lang="en"/>
              <a:t>Hisopado nasofaríngeo (hasta 7 días post exantema)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185" name="Google Shape;2185;p65"/>
          <p:cNvSpPr/>
          <p:nvPr/>
        </p:nvSpPr>
        <p:spPr>
          <a:xfrm rot="-5401260">
            <a:off x="917801"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65"/>
          <p:cNvSpPr/>
          <p:nvPr/>
        </p:nvSpPr>
        <p:spPr>
          <a:xfrm rot="-5402075">
            <a:off x="1239515" y="1382140"/>
            <a:ext cx="994200" cy="767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65"/>
          <p:cNvSpPr/>
          <p:nvPr/>
        </p:nvSpPr>
        <p:spPr>
          <a:xfrm rot="-5401260">
            <a:off x="3892704"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65"/>
          <p:cNvSpPr/>
          <p:nvPr/>
        </p:nvSpPr>
        <p:spPr>
          <a:xfrm rot="-5398228">
            <a:off x="4129968" y="1297090"/>
            <a:ext cx="1164300" cy="767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65"/>
          <p:cNvSpPr/>
          <p:nvPr/>
        </p:nvSpPr>
        <p:spPr>
          <a:xfrm rot="-5401260">
            <a:off x="6836414"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65"/>
          <p:cNvSpPr/>
          <p:nvPr/>
        </p:nvSpPr>
        <p:spPr>
          <a:xfrm rot="-5398137">
            <a:off x="7102028" y="1325740"/>
            <a:ext cx="1107300" cy="76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65"/>
          <p:cNvSpPr txBox="1"/>
          <p:nvPr>
            <p:ph type="title"/>
          </p:nvPr>
        </p:nvSpPr>
        <p:spPr>
          <a:xfrm>
            <a:off x="140008" y="2940992"/>
            <a:ext cx="30720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AISLAMIENTO</a:t>
            </a:r>
            <a:endParaRPr sz="2000">
              <a:solidFill>
                <a:srgbClr val="F46862"/>
              </a:solidFill>
            </a:endParaRPr>
          </a:p>
          <a:p>
            <a:pPr indent="0" lvl="0" marL="0" rtl="0" algn="ctr">
              <a:spcBef>
                <a:spcPts val="0"/>
              </a:spcBef>
              <a:spcAft>
                <a:spcPts val="0"/>
              </a:spcAft>
              <a:buNone/>
            </a:pPr>
            <a:r>
              <a:t/>
            </a:r>
            <a:endParaRPr sz="2200">
              <a:solidFill>
                <a:srgbClr val="F46862"/>
              </a:solidFill>
            </a:endParaRPr>
          </a:p>
          <a:p>
            <a:pPr indent="0" lvl="0" marL="0" rtl="0" algn="ctr">
              <a:spcBef>
                <a:spcPts val="0"/>
              </a:spcBef>
              <a:spcAft>
                <a:spcPts val="0"/>
              </a:spcAft>
              <a:buNone/>
            </a:pPr>
            <a:r>
              <a:t/>
            </a:r>
            <a:endParaRPr sz="2200">
              <a:solidFill>
                <a:srgbClr val="F46862"/>
              </a:solidFill>
            </a:endParaRPr>
          </a:p>
        </p:txBody>
      </p:sp>
      <p:sp>
        <p:nvSpPr>
          <p:cNvPr id="2192" name="Google Shape;2192;p65"/>
          <p:cNvSpPr txBox="1"/>
          <p:nvPr>
            <p:ph idx="4" type="title"/>
          </p:nvPr>
        </p:nvSpPr>
        <p:spPr>
          <a:xfrm>
            <a:off x="3554748" y="2600775"/>
            <a:ext cx="23445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LABORATORIO</a:t>
            </a:r>
            <a:endParaRPr sz="2000">
              <a:solidFill>
                <a:srgbClr val="F46862"/>
              </a:solidFill>
            </a:endParaRPr>
          </a:p>
        </p:txBody>
      </p:sp>
      <p:sp>
        <p:nvSpPr>
          <p:cNvPr id="2193" name="Google Shape;2193;p65"/>
          <p:cNvSpPr txBox="1"/>
          <p:nvPr>
            <p:ph idx="5" type="title"/>
          </p:nvPr>
        </p:nvSpPr>
        <p:spPr>
          <a:xfrm>
            <a:off x="6522684" y="2592946"/>
            <a:ext cx="25851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NOTIFICACION</a:t>
            </a:r>
            <a:endParaRPr sz="2000">
              <a:solidFill>
                <a:srgbClr val="F46862"/>
              </a:solidFill>
            </a:endParaRPr>
          </a:p>
        </p:txBody>
      </p:sp>
      <p:sp>
        <p:nvSpPr>
          <p:cNvPr id="2194" name="Google Shape;2194;p65"/>
          <p:cNvSpPr txBox="1"/>
          <p:nvPr>
            <p:ph idx="6" type="subTitle"/>
          </p:nvPr>
        </p:nvSpPr>
        <p:spPr>
          <a:xfrm>
            <a:off x="477639" y="3296598"/>
            <a:ext cx="2251200" cy="406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0" lang="en">
                <a:solidFill>
                  <a:schemeClr val="lt2"/>
                </a:solidFill>
              </a:rPr>
              <a:t>Respiratorio</a:t>
            </a:r>
            <a:endParaRPr b="0">
              <a:solidFill>
                <a:schemeClr val="lt2"/>
              </a:solidFill>
            </a:endParaRPr>
          </a:p>
        </p:txBody>
      </p:sp>
      <p:sp>
        <p:nvSpPr>
          <p:cNvPr id="2195" name="Google Shape;2195;p65"/>
          <p:cNvSpPr/>
          <p:nvPr/>
        </p:nvSpPr>
        <p:spPr>
          <a:xfrm flipH="1" rot="10800000">
            <a:off x="5569819" y="2689616"/>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65"/>
          <p:cNvSpPr/>
          <p:nvPr/>
        </p:nvSpPr>
        <p:spPr>
          <a:xfrm flipH="1" rot="10800000">
            <a:off x="8309832" y="207307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65"/>
          <p:cNvSpPr/>
          <p:nvPr/>
        </p:nvSpPr>
        <p:spPr>
          <a:xfrm flipH="1" rot="10800000">
            <a:off x="2969693" y="2528409"/>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65"/>
          <p:cNvSpPr/>
          <p:nvPr/>
        </p:nvSpPr>
        <p:spPr>
          <a:xfrm flipH="1" rot="10800000">
            <a:off x="5754052" y="137736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9" name="Google Shape;2199;p65" title="logo.png"/>
          <p:cNvPicPr preferRelativeResize="0"/>
          <p:nvPr/>
        </p:nvPicPr>
        <p:blipFill>
          <a:blip r:embed="rId4">
            <a:alphaModFix/>
          </a:blip>
          <a:stretch>
            <a:fillRect/>
          </a:stretch>
        </p:blipFill>
        <p:spPr>
          <a:xfrm>
            <a:off x="6711825" y="0"/>
            <a:ext cx="2432174" cy="427500"/>
          </a:xfrm>
          <a:prstGeom prst="rect">
            <a:avLst/>
          </a:prstGeom>
          <a:noFill/>
          <a:ln>
            <a:noFill/>
          </a:ln>
        </p:spPr>
      </p:pic>
      <p:grpSp>
        <p:nvGrpSpPr>
          <p:cNvPr id="2200" name="Google Shape;2200;p65"/>
          <p:cNvGrpSpPr/>
          <p:nvPr/>
        </p:nvGrpSpPr>
        <p:grpSpPr>
          <a:xfrm>
            <a:off x="1105719" y="1357820"/>
            <a:ext cx="1261817" cy="816376"/>
            <a:chOff x="4733045" y="4215987"/>
            <a:chExt cx="417890" cy="270368"/>
          </a:xfrm>
        </p:grpSpPr>
        <p:sp>
          <p:nvSpPr>
            <p:cNvPr id="2201" name="Google Shape;2201;p65"/>
            <p:cNvSpPr/>
            <p:nvPr/>
          </p:nvSpPr>
          <p:spPr>
            <a:xfrm>
              <a:off x="5059596" y="4252848"/>
              <a:ext cx="91339" cy="196648"/>
            </a:xfrm>
            <a:custGeom>
              <a:rect b="b" l="l" r="r" t="t"/>
              <a:pathLst>
                <a:path extrusionOk="0" h="5335" w="2478">
                  <a:moveTo>
                    <a:pt x="239" y="0"/>
                  </a:moveTo>
                  <a:lnTo>
                    <a:pt x="1" y="310"/>
                  </a:lnTo>
                  <a:lnTo>
                    <a:pt x="239" y="667"/>
                  </a:lnTo>
                  <a:lnTo>
                    <a:pt x="549" y="667"/>
                  </a:lnTo>
                  <a:cubicBezTo>
                    <a:pt x="1239" y="667"/>
                    <a:pt x="1811" y="1239"/>
                    <a:pt x="1811" y="1929"/>
                  </a:cubicBezTo>
                  <a:lnTo>
                    <a:pt x="1811" y="3406"/>
                  </a:lnTo>
                  <a:cubicBezTo>
                    <a:pt x="1811" y="4096"/>
                    <a:pt x="1239" y="4668"/>
                    <a:pt x="549" y="4668"/>
                  </a:cubicBezTo>
                  <a:lnTo>
                    <a:pt x="239" y="4668"/>
                  </a:lnTo>
                  <a:lnTo>
                    <a:pt x="1" y="5073"/>
                  </a:lnTo>
                  <a:lnTo>
                    <a:pt x="239" y="5335"/>
                  </a:lnTo>
                  <a:lnTo>
                    <a:pt x="549" y="5335"/>
                  </a:lnTo>
                  <a:cubicBezTo>
                    <a:pt x="1596" y="5335"/>
                    <a:pt x="2478" y="4454"/>
                    <a:pt x="2478" y="3406"/>
                  </a:cubicBezTo>
                  <a:lnTo>
                    <a:pt x="2478" y="1929"/>
                  </a:lnTo>
                  <a:cubicBezTo>
                    <a:pt x="2478" y="858"/>
                    <a:pt x="1596" y="0"/>
                    <a:pt x="549" y="0"/>
                  </a:cubicBezTo>
                  <a:close/>
                </a:path>
              </a:pathLst>
            </a:custGeom>
            <a:solidFill>
              <a:srgbClr val="81ACE6"/>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2" name="Google Shape;2202;p65"/>
            <p:cNvSpPr/>
            <p:nvPr/>
          </p:nvSpPr>
          <p:spPr>
            <a:xfrm>
              <a:off x="4733045" y="4252848"/>
              <a:ext cx="91339" cy="196648"/>
            </a:xfrm>
            <a:custGeom>
              <a:rect b="b" l="l" r="r" t="t"/>
              <a:pathLst>
                <a:path extrusionOk="0" h="5335" w="2478">
                  <a:moveTo>
                    <a:pt x="1930" y="0"/>
                  </a:moveTo>
                  <a:cubicBezTo>
                    <a:pt x="882" y="0"/>
                    <a:pt x="1" y="858"/>
                    <a:pt x="1" y="1929"/>
                  </a:cubicBezTo>
                  <a:lnTo>
                    <a:pt x="1" y="3406"/>
                  </a:lnTo>
                  <a:cubicBezTo>
                    <a:pt x="1" y="4454"/>
                    <a:pt x="882" y="5335"/>
                    <a:pt x="1930" y="5335"/>
                  </a:cubicBezTo>
                  <a:lnTo>
                    <a:pt x="2239" y="5335"/>
                  </a:lnTo>
                  <a:lnTo>
                    <a:pt x="2478" y="4954"/>
                  </a:lnTo>
                  <a:lnTo>
                    <a:pt x="2239" y="4668"/>
                  </a:lnTo>
                  <a:lnTo>
                    <a:pt x="1930" y="4668"/>
                  </a:lnTo>
                  <a:cubicBezTo>
                    <a:pt x="1239" y="4668"/>
                    <a:pt x="668" y="4096"/>
                    <a:pt x="668" y="3406"/>
                  </a:cubicBezTo>
                  <a:lnTo>
                    <a:pt x="668" y="1929"/>
                  </a:lnTo>
                  <a:cubicBezTo>
                    <a:pt x="668" y="1239"/>
                    <a:pt x="1239" y="667"/>
                    <a:pt x="1930" y="667"/>
                  </a:cubicBezTo>
                  <a:lnTo>
                    <a:pt x="2239" y="667"/>
                  </a:lnTo>
                  <a:lnTo>
                    <a:pt x="2478" y="334"/>
                  </a:lnTo>
                  <a:lnTo>
                    <a:pt x="2239" y="0"/>
                  </a:lnTo>
                  <a:close/>
                </a:path>
              </a:pathLst>
            </a:custGeom>
            <a:solidFill>
              <a:srgbClr val="81ACE6"/>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3" name="Google Shape;2203;p65"/>
            <p:cNvSpPr/>
            <p:nvPr/>
          </p:nvSpPr>
          <p:spPr>
            <a:xfrm>
              <a:off x="4815577" y="4215987"/>
              <a:ext cx="138741" cy="270368"/>
            </a:xfrm>
            <a:custGeom>
              <a:rect b="b" l="l" r="r" t="t"/>
              <a:pathLst>
                <a:path extrusionOk="0" h="7335" w="3764">
                  <a:moveTo>
                    <a:pt x="3430" y="0"/>
                  </a:moveTo>
                  <a:cubicBezTo>
                    <a:pt x="1644" y="0"/>
                    <a:pt x="691" y="738"/>
                    <a:pt x="0" y="1000"/>
                  </a:cubicBezTo>
                  <a:lnTo>
                    <a:pt x="0" y="6335"/>
                  </a:lnTo>
                  <a:cubicBezTo>
                    <a:pt x="1048" y="6954"/>
                    <a:pt x="2001" y="7335"/>
                    <a:pt x="3430" y="7335"/>
                  </a:cubicBezTo>
                  <a:lnTo>
                    <a:pt x="3763" y="3667"/>
                  </a:lnTo>
                  <a:lnTo>
                    <a:pt x="3430" y="0"/>
                  </a:lnTo>
                  <a:close/>
                </a:path>
              </a:pathLst>
            </a:custGeom>
            <a:solidFill>
              <a:srgbClr val="81ACE6"/>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4" name="Google Shape;2204;p65"/>
            <p:cNvSpPr/>
            <p:nvPr/>
          </p:nvSpPr>
          <p:spPr>
            <a:xfrm>
              <a:off x="4941973" y="4215987"/>
              <a:ext cx="126467" cy="270368"/>
            </a:xfrm>
            <a:custGeom>
              <a:rect b="b" l="l" r="r" t="t"/>
              <a:pathLst>
                <a:path extrusionOk="0" h="7335" w="3431">
                  <a:moveTo>
                    <a:pt x="1" y="0"/>
                  </a:moveTo>
                  <a:lnTo>
                    <a:pt x="1" y="7335"/>
                  </a:lnTo>
                  <a:cubicBezTo>
                    <a:pt x="1382" y="7335"/>
                    <a:pt x="2311" y="7001"/>
                    <a:pt x="3430" y="6335"/>
                  </a:cubicBezTo>
                  <a:lnTo>
                    <a:pt x="3430" y="1000"/>
                  </a:lnTo>
                  <a:cubicBezTo>
                    <a:pt x="2287" y="476"/>
                    <a:pt x="1477" y="0"/>
                    <a:pt x="1" y="0"/>
                  </a:cubicBezTo>
                  <a:close/>
                </a:path>
              </a:pathLst>
            </a:custGeom>
            <a:solidFill>
              <a:srgbClr val="81ACE6"/>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5" name="Google Shape;2205;p65"/>
            <p:cNvSpPr/>
            <p:nvPr/>
          </p:nvSpPr>
          <p:spPr>
            <a:xfrm>
              <a:off x="4868251" y="4289708"/>
              <a:ext cx="86068" cy="24622"/>
            </a:xfrm>
            <a:custGeom>
              <a:rect b="b" l="l" r="r" t="t"/>
              <a:pathLst>
                <a:path extrusionOk="0" h="668" w="2335">
                  <a:moveTo>
                    <a:pt x="0" y="0"/>
                  </a:moveTo>
                  <a:lnTo>
                    <a:pt x="0" y="667"/>
                  </a:lnTo>
                  <a:lnTo>
                    <a:pt x="2001" y="667"/>
                  </a:lnTo>
                  <a:lnTo>
                    <a:pt x="2334" y="334"/>
                  </a:lnTo>
                  <a:lnTo>
                    <a:pt x="2001" y="0"/>
                  </a:lnTo>
                  <a:close/>
                </a:path>
              </a:pathLst>
            </a:custGeom>
            <a:solidFill>
              <a:srgbClr val="025373"/>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6" name="Google Shape;2206;p65"/>
            <p:cNvSpPr/>
            <p:nvPr/>
          </p:nvSpPr>
          <p:spPr>
            <a:xfrm>
              <a:off x="4868251" y="4338881"/>
              <a:ext cx="86068" cy="24586"/>
            </a:xfrm>
            <a:custGeom>
              <a:rect b="b" l="l" r="r" t="t"/>
              <a:pathLst>
                <a:path extrusionOk="0" h="667" w="2335">
                  <a:moveTo>
                    <a:pt x="0" y="0"/>
                  </a:moveTo>
                  <a:lnTo>
                    <a:pt x="0" y="667"/>
                  </a:lnTo>
                  <a:lnTo>
                    <a:pt x="2001" y="667"/>
                  </a:lnTo>
                  <a:lnTo>
                    <a:pt x="2334" y="333"/>
                  </a:lnTo>
                  <a:lnTo>
                    <a:pt x="2001" y="0"/>
                  </a:lnTo>
                  <a:close/>
                </a:path>
              </a:pathLst>
            </a:custGeom>
            <a:solidFill>
              <a:srgbClr val="025373"/>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7" name="Google Shape;2207;p65"/>
            <p:cNvSpPr/>
            <p:nvPr/>
          </p:nvSpPr>
          <p:spPr>
            <a:xfrm>
              <a:off x="4868251" y="4388017"/>
              <a:ext cx="86068" cy="24622"/>
            </a:xfrm>
            <a:custGeom>
              <a:rect b="b" l="l" r="r" t="t"/>
              <a:pathLst>
                <a:path extrusionOk="0" h="668" w="2335">
                  <a:moveTo>
                    <a:pt x="0" y="1"/>
                  </a:moveTo>
                  <a:lnTo>
                    <a:pt x="0" y="667"/>
                  </a:lnTo>
                  <a:lnTo>
                    <a:pt x="2001" y="667"/>
                  </a:lnTo>
                  <a:lnTo>
                    <a:pt x="2334" y="334"/>
                  </a:lnTo>
                  <a:lnTo>
                    <a:pt x="2001" y="1"/>
                  </a:lnTo>
                  <a:close/>
                </a:path>
              </a:pathLst>
            </a:custGeom>
            <a:solidFill>
              <a:srgbClr val="025373"/>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8" name="Google Shape;2208;p65"/>
            <p:cNvSpPr/>
            <p:nvPr/>
          </p:nvSpPr>
          <p:spPr>
            <a:xfrm>
              <a:off x="4941973" y="4289708"/>
              <a:ext cx="86068" cy="24622"/>
            </a:xfrm>
            <a:custGeom>
              <a:rect b="b" l="l" r="r" t="t"/>
              <a:pathLst>
                <a:path extrusionOk="0" h="668" w="2335">
                  <a:moveTo>
                    <a:pt x="1" y="0"/>
                  </a:moveTo>
                  <a:lnTo>
                    <a:pt x="1" y="667"/>
                  </a:lnTo>
                  <a:lnTo>
                    <a:pt x="2335" y="667"/>
                  </a:lnTo>
                  <a:lnTo>
                    <a:pt x="2335" y="0"/>
                  </a:lnTo>
                  <a:close/>
                </a:path>
              </a:pathLst>
            </a:custGeom>
            <a:solidFill>
              <a:srgbClr val="025373"/>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09" name="Google Shape;2209;p65"/>
            <p:cNvSpPr/>
            <p:nvPr/>
          </p:nvSpPr>
          <p:spPr>
            <a:xfrm>
              <a:off x="4941973" y="4338881"/>
              <a:ext cx="86068" cy="24586"/>
            </a:xfrm>
            <a:custGeom>
              <a:rect b="b" l="l" r="r" t="t"/>
              <a:pathLst>
                <a:path extrusionOk="0" h="667" w="2335">
                  <a:moveTo>
                    <a:pt x="1" y="0"/>
                  </a:moveTo>
                  <a:lnTo>
                    <a:pt x="1" y="667"/>
                  </a:lnTo>
                  <a:lnTo>
                    <a:pt x="2335" y="667"/>
                  </a:lnTo>
                  <a:lnTo>
                    <a:pt x="2335" y="0"/>
                  </a:lnTo>
                  <a:close/>
                </a:path>
              </a:pathLst>
            </a:custGeom>
            <a:solidFill>
              <a:srgbClr val="025373"/>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sp>
          <p:nvSpPr>
            <p:cNvPr id="2210" name="Google Shape;2210;p65"/>
            <p:cNvSpPr/>
            <p:nvPr/>
          </p:nvSpPr>
          <p:spPr>
            <a:xfrm>
              <a:off x="4941973" y="4388017"/>
              <a:ext cx="86068" cy="24622"/>
            </a:xfrm>
            <a:custGeom>
              <a:rect b="b" l="l" r="r" t="t"/>
              <a:pathLst>
                <a:path extrusionOk="0" h="668" w="2335">
                  <a:moveTo>
                    <a:pt x="1" y="1"/>
                  </a:moveTo>
                  <a:lnTo>
                    <a:pt x="1" y="667"/>
                  </a:lnTo>
                  <a:lnTo>
                    <a:pt x="2335" y="667"/>
                  </a:lnTo>
                  <a:lnTo>
                    <a:pt x="2335" y="1"/>
                  </a:lnTo>
                  <a:close/>
                </a:path>
              </a:pathLst>
            </a:custGeom>
            <a:solidFill>
              <a:srgbClr val="025373"/>
            </a:solidFill>
            <a:ln>
              <a:noFill/>
            </a:ln>
          </p:spPr>
          <p:txBody>
            <a:bodyPr anchorCtr="0" anchor="ctr" bIns="276050" lIns="276050" spcFirstLastPara="1" rIns="276050" wrap="square" tIns="276050">
              <a:noAutofit/>
            </a:bodyPr>
            <a:lstStyle/>
            <a:p>
              <a:pPr indent="0" lvl="0" marL="0" rtl="0" algn="l">
                <a:spcBef>
                  <a:spcPts val="0"/>
                </a:spcBef>
                <a:spcAft>
                  <a:spcPts val="0"/>
                </a:spcAft>
                <a:buNone/>
              </a:pPr>
              <a:r>
                <a:t/>
              </a:r>
              <a:endParaRPr/>
            </a:p>
          </p:txBody>
        </p:sp>
      </p:grpSp>
      <p:grpSp>
        <p:nvGrpSpPr>
          <p:cNvPr id="2211" name="Google Shape;2211;p65"/>
          <p:cNvGrpSpPr/>
          <p:nvPr/>
        </p:nvGrpSpPr>
        <p:grpSpPr>
          <a:xfrm>
            <a:off x="7230455" y="1204442"/>
            <a:ext cx="878220" cy="994490"/>
            <a:chOff x="6998735" y="1603575"/>
            <a:chExt cx="278296" cy="315161"/>
          </a:xfrm>
        </p:grpSpPr>
        <p:sp>
          <p:nvSpPr>
            <p:cNvPr id="2212" name="Google Shape;2212;p65"/>
            <p:cNvSpPr/>
            <p:nvPr/>
          </p:nvSpPr>
          <p:spPr>
            <a:xfrm>
              <a:off x="6998735" y="1622005"/>
              <a:ext cx="144860" cy="284449"/>
            </a:xfrm>
            <a:custGeom>
              <a:rect b="b" l="l" r="r" t="t"/>
              <a:pathLst>
                <a:path extrusionOk="0" h="7717" w="3930">
                  <a:moveTo>
                    <a:pt x="0" y="1"/>
                  </a:moveTo>
                  <a:lnTo>
                    <a:pt x="0" y="7550"/>
                  </a:lnTo>
                  <a:lnTo>
                    <a:pt x="1953" y="7716"/>
                  </a:lnTo>
                  <a:lnTo>
                    <a:pt x="3763" y="7550"/>
                  </a:lnTo>
                  <a:lnTo>
                    <a:pt x="3930" y="7264"/>
                  </a:lnTo>
                  <a:lnTo>
                    <a:pt x="3763" y="7050"/>
                  </a:lnTo>
                  <a:lnTo>
                    <a:pt x="1000"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3" name="Google Shape;2213;p65"/>
            <p:cNvSpPr/>
            <p:nvPr/>
          </p:nvSpPr>
          <p:spPr>
            <a:xfrm>
              <a:off x="7137406" y="1622005"/>
              <a:ext cx="139626" cy="284449"/>
            </a:xfrm>
            <a:custGeom>
              <a:rect b="b" l="l" r="r" t="t"/>
              <a:pathLst>
                <a:path extrusionOk="0" h="7717" w="3788">
                  <a:moveTo>
                    <a:pt x="2787" y="1"/>
                  </a:moveTo>
                  <a:lnTo>
                    <a:pt x="1" y="7050"/>
                  </a:lnTo>
                  <a:lnTo>
                    <a:pt x="1" y="7550"/>
                  </a:lnTo>
                  <a:lnTo>
                    <a:pt x="1906" y="7716"/>
                  </a:lnTo>
                  <a:lnTo>
                    <a:pt x="3787" y="7550"/>
                  </a:lnTo>
                  <a:lnTo>
                    <a:pt x="3787"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4" name="Google Shape;2214;p65"/>
            <p:cNvSpPr/>
            <p:nvPr/>
          </p:nvSpPr>
          <p:spPr>
            <a:xfrm>
              <a:off x="6998735" y="1900269"/>
              <a:ext cx="144860" cy="18467"/>
            </a:xfrm>
            <a:custGeom>
              <a:rect b="b" l="l" r="r" t="t"/>
              <a:pathLst>
                <a:path extrusionOk="0" h="501" w="3930">
                  <a:moveTo>
                    <a:pt x="0" y="1"/>
                  </a:moveTo>
                  <a:lnTo>
                    <a:pt x="0" y="501"/>
                  </a:lnTo>
                  <a:lnTo>
                    <a:pt x="3763" y="501"/>
                  </a:lnTo>
                  <a:lnTo>
                    <a:pt x="3930" y="263"/>
                  </a:lnTo>
                  <a:lnTo>
                    <a:pt x="3763"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5" name="Google Shape;2215;p65"/>
            <p:cNvSpPr/>
            <p:nvPr/>
          </p:nvSpPr>
          <p:spPr>
            <a:xfrm>
              <a:off x="7137406" y="1900269"/>
              <a:ext cx="139626" cy="18467"/>
            </a:xfrm>
            <a:custGeom>
              <a:rect b="b" l="l" r="r" t="t"/>
              <a:pathLst>
                <a:path extrusionOk="0" h="501" w="3788">
                  <a:moveTo>
                    <a:pt x="1" y="1"/>
                  </a:moveTo>
                  <a:lnTo>
                    <a:pt x="1" y="501"/>
                  </a:lnTo>
                  <a:lnTo>
                    <a:pt x="3787" y="501"/>
                  </a:lnTo>
                  <a:lnTo>
                    <a:pt x="3787"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6" name="Google Shape;2216;p65"/>
            <p:cNvSpPr/>
            <p:nvPr/>
          </p:nvSpPr>
          <p:spPr>
            <a:xfrm>
              <a:off x="7035596" y="1622005"/>
              <a:ext cx="108000" cy="259863"/>
            </a:xfrm>
            <a:custGeom>
              <a:rect b="b" l="l" r="r" t="t"/>
              <a:pathLst>
                <a:path extrusionOk="0" h="7050" w="2930">
                  <a:moveTo>
                    <a:pt x="0" y="1"/>
                  </a:moveTo>
                  <a:lnTo>
                    <a:pt x="0" y="7050"/>
                  </a:lnTo>
                  <a:lnTo>
                    <a:pt x="2763" y="7050"/>
                  </a:lnTo>
                  <a:lnTo>
                    <a:pt x="2930" y="3549"/>
                  </a:lnTo>
                  <a:lnTo>
                    <a:pt x="2763" y="501"/>
                  </a:lnTo>
                  <a:lnTo>
                    <a:pt x="1262" y="1"/>
                  </a:lnTo>
                  <a:close/>
                </a:path>
              </a:pathLst>
            </a:custGeom>
            <a:solidFill>
              <a:srgbClr val="FFFFFF"/>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7" name="Google Shape;2217;p65"/>
            <p:cNvSpPr/>
            <p:nvPr/>
          </p:nvSpPr>
          <p:spPr>
            <a:xfrm>
              <a:off x="7137406" y="1622005"/>
              <a:ext cx="102766" cy="259863"/>
            </a:xfrm>
            <a:custGeom>
              <a:rect b="b" l="l" r="r" t="t"/>
              <a:pathLst>
                <a:path extrusionOk="0" h="7050" w="2788">
                  <a:moveTo>
                    <a:pt x="1525" y="1"/>
                  </a:moveTo>
                  <a:lnTo>
                    <a:pt x="1" y="501"/>
                  </a:lnTo>
                  <a:lnTo>
                    <a:pt x="1" y="7050"/>
                  </a:lnTo>
                  <a:lnTo>
                    <a:pt x="2787" y="7050"/>
                  </a:lnTo>
                  <a:lnTo>
                    <a:pt x="2787" y="1"/>
                  </a:lnTo>
                  <a:close/>
                </a:path>
              </a:pathLst>
            </a:custGeom>
            <a:solidFill>
              <a:srgbClr val="FFFFFF"/>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8" name="Google Shape;2218;p65"/>
            <p:cNvSpPr/>
            <p:nvPr/>
          </p:nvSpPr>
          <p:spPr>
            <a:xfrm>
              <a:off x="7082115" y="1603575"/>
              <a:ext cx="61482" cy="36897"/>
            </a:xfrm>
            <a:custGeom>
              <a:rect b="b" l="l" r="r" t="t"/>
              <a:pathLst>
                <a:path extrusionOk="0" h="1001" w="1668">
                  <a:moveTo>
                    <a:pt x="0" y="0"/>
                  </a:moveTo>
                  <a:lnTo>
                    <a:pt x="0" y="1001"/>
                  </a:lnTo>
                  <a:lnTo>
                    <a:pt x="1501" y="1001"/>
                  </a:lnTo>
                  <a:lnTo>
                    <a:pt x="1668" y="501"/>
                  </a:lnTo>
                  <a:lnTo>
                    <a:pt x="1501"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19" name="Google Shape;2219;p65"/>
            <p:cNvSpPr/>
            <p:nvPr/>
          </p:nvSpPr>
          <p:spPr>
            <a:xfrm>
              <a:off x="7137406" y="1603575"/>
              <a:ext cx="56212" cy="36897"/>
            </a:xfrm>
            <a:custGeom>
              <a:rect b="b" l="l" r="r" t="t"/>
              <a:pathLst>
                <a:path extrusionOk="0" h="1001" w="1525">
                  <a:moveTo>
                    <a:pt x="1" y="0"/>
                  </a:moveTo>
                  <a:lnTo>
                    <a:pt x="1" y="1001"/>
                  </a:lnTo>
                  <a:lnTo>
                    <a:pt x="1525" y="1001"/>
                  </a:lnTo>
                  <a:lnTo>
                    <a:pt x="1525"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0" name="Google Shape;2220;p65"/>
            <p:cNvSpPr/>
            <p:nvPr/>
          </p:nvSpPr>
          <p:spPr>
            <a:xfrm>
              <a:off x="7075074" y="1680836"/>
              <a:ext cx="59750" cy="51825"/>
            </a:xfrm>
            <a:custGeom>
              <a:rect b="b" l="l" r="r" t="t"/>
              <a:pathLst>
                <a:path extrusionOk="0" h="1406" w="1621">
                  <a:moveTo>
                    <a:pt x="1263" y="0"/>
                  </a:moveTo>
                  <a:lnTo>
                    <a:pt x="620" y="691"/>
                  </a:lnTo>
                  <a:lnTo>
                    <a:pt x="358" y="429"/>
                  </a:lnTo>
                  <a:lnTo>
                    <a:pt x="1" y="786"/>
                  </a:lnTo>
                  <a:lnTo>
                    <a:pt x="644" y="1405"/>
                  </a:lnTo>
                  <a:lnTo>
                    <a:pt x="1620" y="334"/>
                  </a:lnTo>
                  <a:lnTo>
                    <a:pt x="1263"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1" name="Google Shape;2221;p65"/>
            <p:cNvSpPr/>
            <p:nvPr/>
          </p:nvSpPr>
          <p:spPr>
            <a:xfrm>
              <a:off x="7155836" y="1678182"/>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2" name="Google Shape;2222;p65"/>
            <p:cNvSpPr/>
            <p:nvPr/>
          </p:nvSpPr>
          <p:spPr>
            <a:xfrm>
              <a:off x="7155836" y="1715043"/>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3" name="Google Shape;2223;p65"/>
            <p:cNvSpPr/>
            <p:nvPr/>
          </p:nvSpPr>
          <p:spPr>
            <a:xfrm>
              <a:off x="7155836" y="1751940"/>
              <a:ext cx="46591" cy="18467"/>
            </a:xfrm>
            <a:custGeom>
              <a:rect b="b" l="l" r="r" t="t"/>
              <a:pathLst>
                <a:path extrusionOk="0" h="501" w="1264">
                  <a:moveTo>
                    <a:pt x="1" y="0"/>
                  </a:moveTo>
                  <a:lnTo>
                    <a:pt x="1" y="500"/>
                  </a:lnTo>
                  <a:lnTo>
                    <a:pt x="1263" y="500"/>
                  </a:lnTo>
                  <a:lnTo>
                    <a:pt x="12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4" name="Google Shape;2224;p65"/>
            <p:cNvSpPr/>
            <p:nvPr/>
          </p:nvSpPr>
          <p:spPr>
            <a:xfrm>
              <a:off x="7155836" y="1788801"/>
              <a:ext cx="46591" cy="19351"/>
            </a:xfrm>
            <a:custGeom>
              <a:rect b="b" l="l" r="r" t="t"/>
              <a:pathLst>
                <a:path extrusionOk="0" h="525" w="1264">
                  <a:moveTo>
                    <a:pt x="1" y="0"/>
                  </a:moveTo>
                  <a:lnTo>
                    <a:pt x="1" y="524"/>
                  </a:lnTo>
                  <a:lnTo>
                    <a:pt x="1263" y="524"/>
                  </a:lnTo>
                  <a:lnTo>
                    <a:pt x="12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5" name="Google Shape;2225;p65"/>
            <p:cNvSpPr/>
            <p:nvPr/>
          </p:nvSpPr>
          <p:spPr>
            <a:xfrm>
              <a:off x="7074226" y="1752788"/>
              <a:ext cx="52710" cy="52710"/>
            </a:xfrm>
            <a:custGeom>
              <a:rect b="b" l="l" r="r" t="t"/>
              <a:pathLst>
                <a:path extrusionOk="0" h="1430" w="1430">
                  <a:moveTo>
                    <a:pt x="357" y="1"/>
                  </a:moveTo>
                  <a:lnTo>
                    <a:pt x="0" y="358"/>
                  </a:lnTo>
                  <a:lnTo>
                    <a:pt x="357" y="715"/>
                  </a:lnTo>
                  <a:lnTo>
                    <a:pt x="0" y="1073"/>
                  </a:lnTo>
                  <a:lnTo>
                    <a:pt x="357" y="1430"/>
                  </a:lnTo>
                  <a:lnTo>
                    <a:pt x="715" y="1073"/>
                  </a:lnTo>
                  <a:lnTo>
                    <a:pt x="1072" y="1430"/>
                  </a:lnTo>
                  <a:lnTo>
                    <a:pt x="1429" y="1073"/>
                  </a:lnTo>
                  <a:lnTo>
                    <a:pt x="1072" y="715"/>
                  </a:lnTo>
                  <a:lnTo>
                    <a:pt x="1429" y="358"/>
                  </a:lnTo>
                  <a:lnTo>
                    <a:pt x="1072" y="1"/>
                  </a:lnTo>
                  <a:lnTo>
                    <a:pt x="715" y="358"/>
                  </a:lnTo>
                  <a:lnTo>
                    <a:pt x="357" y="1"/>
                  </a:lnTo>
                  <a:close/>
                </a:path>
              </a:pathLst>
            </a:custGeom>
            <a:solidFill>
              <a:srgbClr val="F46862"/>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6" name="Google Shape;2226;p65"/>
            <p:cNvSpPr/>
            <p:nvPr/>
          </p:nvSpPr>
          <p:spPr>
            <a:xfrm>
              <a:off x="7072457" y="1826547"/>
              <a:ext cx="18467" cy="18467"/>
            </a:xfrm>
            <a:custGeom>
              <a:rect b="b" l="l" r="r" t="t"/>
              <a:pathLst>
                <a:path extrusionOk="0" h="501" w="501">
                  <a:moveTo>
                    <a:pt x="1" y="0"/>
                  </a:moveTo>
                  <a:lnTo>
                    <a:pt x="1" y="500"/>
                  </a:lnTo>
                  <a:lnTo>
                    <a:pt x="501" y="500"/>
                  </a:lnTo>
                  <a:lnTo>
                    <a:pt x="501" y="0"/>
                  </a:lnTo>
                  <a:close/>
                </a:path>
              </a:pathLst>
            </a:custGeom>
            <a:solidFill>
              <a:srgbClr val="F2C777"/>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7" name="Google Shape;2227;p65"/>
            <p:cNvSpPr/>
            <p:nvPr/>
          </p:nvSpPr>
          <p:spPr>
            <a:xfrm>
              <a:off x="7110203" y="1826547"/>
              <a:ext cx="33395" cy="18467"/>
            </a:xfrm>
            <a:custGeom>
              <a:rect b="b" l="l" r="r" t="t"/>
              <a:pathLst>
                <a:path extrusionOk="0" h="501" w="906">
                  <a:moveTo>
                    <a:pt x="1" y="0"/>
                  </a:moveTo>
                  <a:lnTo>
                    <a:pt x="1" y="500"/>
                  </a:lnTo>
                  <a:lnTo>
                    <a:pt x="739" y="500"/>
                  </a:lnTo>
                  <a:lnTo>
                    <a:pt x="906" y="238"/>
                  </a:lnTo>
                  <a:lnTo>
                    <a:pt x="739" y="0"/>
                  </a:lnTo>
                  <a:close/>
                </a:path>
              </a:pathLst>
            </a:custGeom>
            <a:solidFill>
              <a:srgbClr val="F2C777"/>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228" name="Google Shape;2228;p65"/>
            <p:cNvSpPr/>
            <p:nvPr/>
          </p:nvSpPr>
          <p:spPr>
            <a:xfrm>
              <a:off x="7137406" y="1826547"/>
              <a:ext cx="65021" cy="18467"/>
            </a:xfrm>
            <a:custGeom>
              <a:rect b="b" l="l" r="r" t="t"/>
              <a:pathLst>
                <a:path extrusionOk="0" h="501" w="1764">
                  <a:moveTo>
                    <a:pt x="1" y="0"/>
                  </a:moveTo>
                  <a:lnTo>
                    <a:pt x="1" y="500"/>
                  </a:lnTo>
                  <a:lnTo>
                    <a:pt x="1763" y="500"/>
                  </a:lnTo>
                  <a:lnTo>
                    <a:pt x="17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grpSp>
      <p:grpSp>
        <p:nvGrpSpPr>
          <p:cNvPr id="2229" name="Google Shape;2229;p65"/>
          <p:cNvGrpSpPr/>
          <p:nvPr/>
        </p:nvGrpSpPr>
        <p:grpSpPr>
          <a:xfrm>
            <a:off x="4230181" y="1214649"/>
            <a:ext cx="946935" cy="932597"/>
            <a:chOff x="7664111" y="1603575"/>
            <a:chExt cx="320430" cy="315600"/>
          </a:xfrm>
        </p:grpSpPr>
        <p:sp>
          <p:nvSpPr>
            <p:cNvPr id="2230" name="Google Shape;2230;p65"/>
            <p:cNvSpPr/>
            <p:nvPr/>
          </p:nvSpPr>
          <p:spPr>
            <a:xfrm>
              <a:off x="7867767" y="1603575"/>
              <a:ext cx="62367" cy="62367"/>
            </a:xfrm>
            <a:custGeom>
              <a:rect b="b" l="l" r="r" t="t"/>
              <a:pathLst>
                <a:path extrusionOk="0" h="1692" w="1692">
                  <a:moveTo>
                    <a:pt x="929" y="0"/>
                  </a:moveTo>
                  <a:lnTo>
                    <a:pt x="0" y="929"/>
                  </a:lnTo>
                  <a:lnTo>
                    <a:pt x="191" y="1477"/>
                  </a:lnTo>
                  <a:lnTo>
                    <a:pt x="739" y="1691"/>
                  </a:lnTo>
                  <a:lnTo>
                    <a:pt x="1382" y="1382"/>
                  </a:lnTo>
                  <a:lnTo>
                    <a:pt x="1691" y="763"/>
                  </a:lnTo>
                  <a:lnTo>
                    <a:pt x="929" y="0"/>
                  </a:lnTo>
                  <a:close/>
                </a:path>
              </a:pathLst>
            </a:custGeom>
            <a:solidFill>
              <a:srgbClr val="025373"/>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1" name="Google Shape;2231;p65"/>
            <p:cNvSpPr/>
            <p:nvPr/>
          </p:nvSpPr>
          <p:spPr>
            <a:xfrm>
              <a:off x="7894971" y="1631663"/>
              <a:ext cx="48323" cy="47439"/>
            </a:xfrm>
            <a:custGeom>
              <a:rect b="b" l="l" r="r" t="t"/>
              <a:pathLst>
                <a:path extrusionOk="0" h="1287" w="1311">
                  <a:moveTo>
                    <a:pt x="953" y="1"/>
                  </a:moveTo>
                  <a:lnTo>
                    <a:pt x="1" y="929"/>
                  </a:lnTo>
                  <a:lnTo>
                    <a:pt x="25" y="1287"/>
                  </a:lnTo>
                  <a:lnTo>
                    <a:pt x="382" y="1287"/>
                  </a:lnTo>
                  <a:lnTo>
                    <a:pt x="1001" y="1025"/>
                  </a:lnTo>
                  <a:lnTo>
                    <a:pt x="1311" y="358"/>
                  </a:lnTo>
                  <a:lnTo>
                    <a:pt x="953" y="1"/>
                  </a:lnTo>
                  <a:close/>
                </a:path>
              </a:pathLst>
            </a:custGeom>
            <a:solidFill>
              <a:srgbClr val="81ACE6"/>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2" name="Google Shape;2232;p65"/>
            <p:cNvSpPr/>
            <p:nvPr/>
          </p:nvSpPr>
          <p:spPr>
            <a:xfrm>
              <a:off x="7909015" y="1644822"/>
              <a:ext cx="48323" cy="48323"/>
            </a:xfrm>
            <a:custGeom>
              <a:rect b="b" l="l" r="r" t="t"/>
              <a:pathLst>
                <a:path extrusionOk="0" h="1311" w="1311">
                  <a:moveTo>
                    <a:pt x="930" y="1"/>
                  </a:moveTo>
                  <a:lnTo>
                    <a:pt x="1" y="930"/>
                  </a:lnTo>
                  <a:lnTo>
                    <a:pt x="25" y="1311"/>
                  </a:lnTo>
                  <a:lnTo>
                    <a:pt x="382" y="1311"/>
                  </a:lnTo>
                  <a:lnTo>
                    <a:pt x="1025" y="1025"/>
                  </a:lnTo>
                  <a:lnTo>
                    <a:pt x="1311" y="382"/>
                  </a:lnTo>
                  <a:lnTo>
                    <a:pt x="930" y="1"/>
                  </a:lnTo>
                  <a:close/>
                </a:path>
              </a:pathLst>
            </a:custGeom>
            <a:solidFill>
              <a:srgbClr val="025373"/>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3" name="Google Shape;2233;p65"/>
            <p:cNvSpPr/>
            <p:nvPr/>
          </p:nvSpPr>
          <p:spPr>
            <a:xfrm>
              <a:off x="7923059" y="1658866"/>
              <a:ext cx="61482" cy="61482"/>
            </a:xfrm>
            <a:custGeom>
              <a:rect b="b" l="l" r="r" t="t"/>
              <a:pathLst>
                <a:path extrusionOk="0" h="1668" w="1668">
                  <a:moveTo>
                    <a:pt x="930" y="1"/>
                  </a:moveTo>
                  <a:lnTo>
                    <a:pt x="1" y="930"/>
                  </a:lnTo>
                  <a:lnTo>
                    <a:pt x="191" y="1477"/>
                  </a:lnTo>
                  <a:lnTo>
                    <a:pt x="739" y="1668"/>
                  </a:lnTo>
                  <a:lnTo>
                    <a:pt x="1668" y="739"/>
                  </a:lnTo>
                  <a:lnTo>
                    <a:pt x="930" y="1"/>
                  </a:lnTo>
                  <a:close/>
                </a:path>
              </a:pathLst>
            </a:custGeom>
            <a:solidFill>
              <a:srgbClr val="025373"/>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4" name="Google Shape;2234;p65"/>
            <p:cNvSpPr/>
            <p:nvPr/>
          </p:nvSpPr>
          <p:spPr>
            <a:xfrm>
              <a:off x="7840564" y="1637819"/>
              <a:ext cx="68486" cy="69371"/>
            </a:xfrm>
            <a:custGeom>
              <a:rect b="b" l="l" r="r" t="t"/>
              <a:pathLst>
                <a:path extrusionOk="0" h="1882" w="1858">
                  <a:moveTo>
                    <a:pt x="738" y="0"/>
                  </a:moveTo>
                  <a:lnTo>
                    <a:pt x="0" y="762"/>
                  </a:lnTo>
                  <a:lnTo>
                    <a:pt x="381" y="1501"/>
                  </a:lnTo>
                  <a:lnTo>
                    <a:pt x="1119" y="1882"/>
                  </a:lnTo>
                  <a:lnTo>
                    <a:pt x="1667" y="1501"/>
                  </a:lnTo>
                  <a:lnTo>
                    <a:pt x="1858" y="1120"/>
                  </a:lnTo>
                  <a:lnTo>
                    <a:pt x="738" y="0"/>
                  </a:lnTo>
                  <a:close/>
                </a:path>
              </a:pathLst>
            </a:custGeom>
            <a:solidFill>
              <a:srgbClr val="FFFFFF"/>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5" name="Google Shape;2235;p65"/>
            <p:cNvSpPr/>
            <p:nvPr/>
          </p:nvSpPr>
          <p:spPr>
            <a:xfrm>
              <a:off x="7881811" y="1679066"/>
              <a:ext cx="68523" cy="69371"/>
            </a:xfrm>
            <a:custGeom>
              <a:rect b="b" l="l" r="r" t="t"/>
              <a:pathLst>
                <a:path extrusionOk="0" h="1882" w="1859">
                  <a:moveTo>
                    <a:pt x="739" y="1"/>
                  </a:moveTo>
                  <a:lnTo>
                    <a:pt x="0" y="763"/>
                  </a:lnTo>
                  <a:lnTo>
                    <a:pt x="262" y="1358"/>
                  </a:lnTo>
                  <a:lnTo>
                    <a:pt x="1120" y="1882"/>
                  </a:lnTo>
                  <a:lnTo>
                    <a:pt x="1858" y="1120"/>
                  </a:lnTo>
                  <a:lnTo>
                    <a:pt x="739" y="1"/>
                  </a:lnTo>
                  <a:close/>
                </a:path>
              </a:pathLst>
            </a:custGeom>
            <a:solidFill>
              <a:srgbClr val="FFFFFF"/>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6" name="Google Shape;2236;p65"/>
            <p:cNvSpPr/>
            <p:nvPr/>
          </p:nvSpPr>
          <p:spPr>
            <a:xfrm>
              <a:off x="7785236" y="1665907"/>
              <a:ext cx="96610" cy="95725"/>
            </a:xfrm>
            <a:custGeom>
              <a:rect b="b" l="l" r="r" t="t"/>
              <a:pathLst>
                <a:path extrusionOk="0" h="2597" w="2621">
                  <a:moveTo>
                    <a:pt x="1501" y="0"/>
                  </a:moveTo>
                  <a:lnTo>
                    <a:pt x="1" y="1477"/>
                  </a:lnTo>
                  <a:lnTo>
                    <a:pt x="287" y="2120"/>
                  </a:lnTo>
                  <a:lnTo>
                    <a:pt x="1120" y="2596"/>
                  </a:lnTo>
                  <a:lnTo>
                    <a:pt x="2097" y="1977"/>
                  </a:lnTo>
                  <a:lnTo>
                    <a:pt x="2620" y="1120"/>
                  </a:lnTo>
                  <a:lnTo>
                    <a:pt x="1501" y="0"/>
                  </a:lnTo>
                  <a:close/>
                </a:path>
              </a:pathLst>
            </a:custGeom>
            <a:solidFill>
              <a:srgbClr val="F2C777"/>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7" name="Google Shape;2237;p65"/>
            <p:cNvSpPr/>
            <p:nvPr/>
          </p:nvSpPr>
          <p:spPr>
            <a:xfrm>
              <a:off x="7826520" y="1707154"/>
              <a:ext cx="96573" cy="95725"/>
            </a:xfrm>
            <a:custGeom>
              <a:rect b="b" l="l" r="r" t="t"/>
              <a:pathLst>
                <a:path extrusionOk="0" h="2597" w="2620">
                  <a:moveTo>
                    <a:pt x="1500" y="1"/>
                  </a:moveTo>
                  <a:lnTo>
                    <a:pt x="0" y="1477"/>
                  </a:lnTo>
                  <a:lnTo>
                    <a:pt x="238" y="2239"/>
                  </a:lnTo>
                  <a:lnTo>
                    <a:pt x="1119" y="2596"/>
                  </a:lnTo>
                  <a:lnTo>
                    <a:pt x="2620" y="1120"/>
                  </a:lnTo>
                  <a:lnTo>
                    <a:pt x="1500" y="1"/>
                  </a:lnTo>
                  <a:close/>
                </a:path>
              </a:pathLst>
            </a:custGeom>
            <a:solidFill>
              <a:srgbClr val="F2C777"/>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8" name="Google Shape;2238;p65"/>
            <p:cNvSpPr/>
            <p:nvPr/>
          </p:nvSpPr>
          <p:spPr>
            <a:xfrm>
              <a:off x="7837025" y="1716812"/>
              <a:ext cx="23738" cy="24622"/>
            </a:xfrm>
            <a:custGeom>
              <a:rect b="b" l="l" r="r" t="t"/>
              <a:pathLst>
                <a:path extrusionOk="0" h="668" w="644">
                  <a:moveTo>
                    <a:pt x="358" y="1"/>
                  </a:moveTo>
                  <a:lnTo>
                    <a:pt x="1" y="382"/>
                  </a:lnTo>
                  <a:lnTo>
                    <a:pt x="287" y="667"/>
                  </a:lnTo>
                  <a:lnTo>
                    <a:pt x="644" y="644"/>
                  </a:lnTo>
                  <a:lnTo>
                    <a:pt x="644" y="286"/>
                  </a:lnTo>
                  <a:lnTo>
                    <a:pt x="358" y="1"/>
                  </a:lnTo>
                  <a:close/>
                </a:path>
              </a:pathLst>
            </a:custGeom>
            <a:solidFill>
              <a:srgbClr val="F2C777"/>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39" name="Google Shape;2239;p65"/>
            <p:cNvSpPr/>
            <p:nvPr/>
          </p:nvSpPr>
          <p:spPr>
            <a:xfrm>
              <a:off x="7847567" y="1727354"/>
              <a:ext cx="23738" cy="24622"/>
            </a:xfrm>
            <a:custGeom>
              <a:rect b="b" l="l" r="r" t="t"/>
              <a:pathLst>
                <a:path extrusionOk="0" h="668" w="644">
                  <a:moveTo>
                    <a:pt x="358" y="0"/>
                  </a:moveTo>
                  <a:lnTo>
                    <a:pt x="1" y="381"/>
                  </a:lnTo>
                  <a:lnTo>
                    <a:pt x="263" y="667"/>
                  </a:lnTo>
                  <a:lnTo>
                    <a:pt x="644" y="286"/>
                  </a:lnTo>
                  <a:lnTo>
                    <a:pt x="358" y="0"/>
                  </a:lnTo>
                  <a:close/>
                </a:path>
              </a:pathLst>
            </a:custGeom>
            <a:solidFill>
              <a:srgbClr val="FF8D8D"/>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40" name="Google Shape;2240;p65"/>
            <p:cNvSpPr/>
            <p:nvPr/>
          </p:nvSpPr>
          <p:spPr>
            <a:xfrm>
              <a:off x="7664111" y="1720314"/>
              <a:ext cx="162442" cy="181757"/>
            </a:xfrm>
            <a:custGeom>
              <a:rect b="b" l="l" r="r" t="t"/>
              <a:pathLst>
                <a:path extrusionOk="0" h="4931" w="4407">
                  <a:moveTo>
                    <a:pt x="3287" y="1"/>
                  </a:moveTo>
                  <a:cubicBezTo>
                    <a:pt x="3144" y="167"/>
                    <a:pt x="763" y="2549"/>
                    <a:pt x="596" y="2692"/>
                  </a:cubicBezTo>
                  <a:cubicBezTo>
                    <a:pt x="0" y="3311"/>
                    <a:pt x="0" y="4311"/>
                    <a:pt x="596" y="4930"/>
                  </a:cubicBezTo>
                  <a:lnTo>
                    <a:pt x="620" y="4930"/>
                  </a:lnTo>
                  <a:lnTo>
                    <a:pt x="2977" y="2906"/>
                  </a:lnTo>
                  <a:lnTo>
                    <a:pt x="4406" y="1120"/>
                  </a:lnTo>
                  <a:cubicBezTo>
                    <a:pt x="4263" y="1001"/>
                    <a:pt x="3430" y="144"/>
                    <a:pt x="3287" y="1"/>
                  </a:cubicBezTo>
                  <a:close/>
                </a:path>
              </a:pathLst>
            </a:custGeom>
            <a:solidFill>
              <a:srgbClr val="F46862"/>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241" name="Google Shape;2241;p65"/>
            <p:cNvSpPr/>
            <p:nvPr/>
          </p:nvSpPr>
          <p:spPr>
            <a:xfrm>
              <a:off x="7686928" y="1761598"/>
              <a:ext cx="180872" cy="157576"/>
            </a:xfrm>
            <a:custGeom>
              <a:rect b="b" l="l" r="r" t="t"/>
              <a:pathLst>
                <a:path extrusionOk="0" h="4275" w="4907">
                  <a:moveTo>
                    <a:pt x="3787" y="0"/>
                  </a:moveTo>
                  <a:lnTo>
                    <a:pt x="1" y="3810"/>
                  </a:lnTo>
                  <a:cubicBezTo>
                    <a:pt x="310" y="4120"/>
                    <a:pt x="715" y="4275"/>
                    <a:pt x="1120" y="4275"/>
                  </a:cubicBezTo>
                  <a:cubicBezTo>
                    <a:pt x="1525" y="4275"/>
                    <a:pt x="1930" y="4120"/>
                    <a:pt x="2239" y="3810"/>
                  </a:cubicBezTo>
                  <a:cubicBezTo>
                    <a:pt x="2382" y="3667"/>
                    <a:pt x="4764" y="1286"/>
                    <a:pt x="4906" y="1119"/>
                  </a:cubicBezTo>
                  <a:lnTo>
                    <a:pt x="3787" y="0"/>
                  </a:lnTo>
                  <a:close/>
                </a:path>
              </a:pathLst>
            </a:custGeom>
            <a:solidFill>
              <a:srgbClr val="FF8D8D"/>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5" name="Shape 2245"/>
        <p:cNvGrpSpPr/>
        <p:nvPr/>
      </p:nvGrpSpPr>
      <p:grpSpPr>
        <a:xfrm>
          <a:off x="0" y="0"/>
          <a:ext cx="0" cy="0"/>
          <a:chOff x="0" y="0"/>
          <a:chExt cx="0" cy="0"/>
        </a:xfrm>
      </p:grpSpPr>
      <p:sp>
        <p:nvSpPr>
          <p:cNvPr id="2246" name="Google Shape;2246;p66"/>
          <p:cNvSpPr txBox="1"/>
          <p:nvPr>
            <p:ph idx="4" type="subTitle"/>
          </p:nvPr>
        </p:nvSpPr>
        <p:spPr>
          <a:xfrm>
            <a:off x="1741325" y="3165788"/>
            <a:ext cx="3941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66"/>
          <p:cNvSpPr txBox="1"/>
          <p:nvPr>
            <p:ph type="title"/>
          </p:nvPr>
        </p:nvSpPr>
        <p:spPr>
          <a:xfrm>
            <a:off x="447600" y="145325"/>
            <a:ext cx="7704000" cy="55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Notificación</a:t>
            </a:r>
            <a:endParaRPr/>
          </a:p>
        </p:txBody>
      </p:sp>
      <p:pic>
        <p:nvPicPr>
          <p:cNvPr id="2248" name="Google Shape;2248;p66" title="logo.png"/>
          <p:cNvPicPr preferRelativeResize="0"/>
          <p:nvPr/>
        </p:nvPicPr>
        <p:blipFill>
          <a:blip r:embed="rId3">
            <a:alphaModFix/>
          </a:blip>
          <a:stretch>
            <a:fillRect/>
          </a:stretch>
        </p:blipFill>
        <p:spPr>
          <a:xfrm>
            <a:off x="6711825" y="0"/>
            <a:ext cx="2432174" cy="427500"/>
          </a:xfrm>
          <a:prstGeom prst="rect">
            <a:avLst/>
          </a:prstGeom>
          <a:noFill/>
          <a:ln>
            <a:noFill/>
          </a:ln>
        </p:spPr>
      </p:pic>
      <p:pic>
        <p:nvPicPr>
          <p:cNvPr id="2249" name="Google Shape;2249;p66"/>
          <p:cNvPicPr preferRelativeResize="0"/>
          <p:nvPr/>
        </p:nvPicPr>
        <p:blipFill rotWithShape="1">
          <a:blip r:embed="rId4">
            <a:alphaModFix/>
          </a:blip>
          <a:srcRect b="0" l="0" r="0" t="0"/>
          <a:stretch/>
        </p:blipFill>
        <p:spPr>
          <a:xfrm>
            <a:off x="5598638" y="1943351"/>
            <a:ext cx="3415566" cy="2929700"/>
          </a:xfrm>
          <a:prstGeom prst="rect">
            <a:avLst/>
          </a:prstGeom>
          <a:noFill/>
          <a:ln>
            <a:noFill/>
          </a:ln>
        </p:spPr>
      </p:pic>
      <p:pic>
        <p:nvPicPr>
          <p:cNvPr id="2250" name="Google Shape;2250;p66"/>
          <p:cNvPicPr preferRelativeResize="0"/>
          <p:nvPr/>
        </p:nvPicPr>
        <p:blipFill rotWithShape="1">
          <a:blip r:embed="rId5">
            <a:alphaModFix/>
          </a:blip>
          <a:srcRect b="0" l="0" r="0" t="0"/>
          <a:stretch/>
        </p:blipFill>
        <p:spPr>
          <a:xfrm>
            <a:off x="286612" y="980999"/>
            <a:ext cx="5423538" cy="2941770"/>
          </a:xfrm>
          <a:prstGeom prst="rect">
            <a:avLst/>
          </a:prstGeom>
          <a:noFill/>
          <a:ln>
            <a:noFill/>
          </a:ln>
        </p:spPr>
      </p:pic>
      <p:sp>
        <p:nvSpPr>
          <p:cNvPr id="2251" name="Google Shape;2251;p66"/>
          <p:cNvSpPr txBox="1"/>
          <p:nvPr/>
        </p:nvSpPr>
        <p:spPr>
          <a:xfrm>
            <a:off x="5638949" y="981000"/>
            <a:ext cx="3085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2000"/>
              <a:buFont typeface="Arial"/>
              <a:buNone/>
            </a:pPr>
            <a:r>
              <a:rPr lang="en" sz="1500">
                <a:solidFill>
                  <a:schemeClr val="dk1"/>
                </a:solidFill>
                <a:latin typeface="Noto Sans"/>
                <a:ea typeface="Noto Sans"/>
                <a:cs typeface="Noto Sans"/>
                <a:sym typeface="Noto Sans"/>
              </a:rPr>
              <a:t>Modalidad de notificación </a:t>
            </a:r>
            <a:r>
              <a:rPr b="1" lang="en" sz="1500">
                <a:solidFill>
                  <a:schemeClr val="dk1"/>
                </a:solidFill>
                <a:latin typeface="Noto Sans"/>
                <a:ea typeface="Noto Sans"/>
                <a:cs typeface="Noto Sans"/>
                <a:sym typeface="Noto Sans"/>
              </a:rPr>
              <a:t>INDIVIDUAL e INMEDIATA</a:t>
            </a:r>
            <a:endParaRPr b="1" sz="1500">
              <a:solidFill>
                <a:schemeClr val="dk1"/>
              </a:solidFill>
              <a:latin typeface="Noto Sans"/>
              <a:ea typeface="Noto Sans"/>
              <a:cs typeface="Noto Sans"/>
              <a:sym typeface="Noto Sans"/>
            </a:endParaRPr>
          </a:p>
        </p:txBody>
      </p:sp>
      <p:sp>
        <p:nvSpPr>
          <p:cNvPr id="2252" name="Google Shape;2252;p66"/>
          <p:cNvSpPr txBox="1"/>
          <p:nvPr/>
        </p:nvSpPr>
        <p:spPr>
          <a:xfrm>
            <a:off x="766875" y="4291625"/>
            <a:ext cx="49968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latin typeface="Noto Sans"/>
                <a:ea typeface="Noto Sans"/>
                <a:cs typeface="Noto Sans"/>
                <a:sym typeface="Noto Sans"/>
              </a:rPr>
              <a:t>Notificar el caso SOSPECHOSO al SNVS con </a:t>
            </a:r>
            <a:endParaRPr>
              <a:solidFill>
                <a:schemeClr val="dk1"/>
              </a:solidFill>
              <a:latin typeface="Noto Sans"/>
              <a:ea typeface="Noto Sans"/>
              <a:cs typeface="Noto Sans"/>
              <a:sym typeface="Noto Sans"/>
            </a:endParaRPr>
          </a:p>
          <a:p>
            <a:pPr indent="0" lvl="0" marL="0" rtl="0" algn="ctr">
              <a:spcBef>
                <a:spcPts val="0"/>
              </a:spcBef>
              <a:spcAft>
                <a:spcPts val="0"/>
              </a:spcAft>
              <a:buNone/>
            </a:pPr>
            <a:r>
              <a:rPr b="1" lang="en">
                <a:solidFill>
                  <a:srgbClr val="F46862"/>
                </a:solidFill>
                <a:latin typeface="Noto Sans"/>
                <a:ea typeface="Noto Sans"/>
                <a:cs typeface="Noto Sans"/>
                <a:sym typeface="Noto Sans"/>
              </a:rPr>
              <a:t>datos filiatorios completos</a:t>
            </a:r>
            <a:r>
              <a:rPr lang="en">
                <a:solidFill>
                  <a:schemeClr val="dk1"/>
                </a:solidFill>
                <a:latin typeface="Noto Sans"/>
                <a:ea typeface="Noto Sans"/>
                <a:cs typeface="Noto Sans"/>
                <a:sym typeface="Noto Sans"/>
              </a:rPr>
              <a:t> (DNI, domicilio, teléfono) </a:t>
            </a:r>
            <a:endParaRPr i="1">
              <a:solidFill>
                <a:schemeClr val="dk1"/>
              </a:solidFill>
              <a:latin typeface="Noto Sans"/>
              <a:ea typeface="Noto Sans"/>
              <a:cs typeface="Noto Sans"/>
              <a:sym typeface="Noto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6" name="Shape 2256"/>
        <p:cNvGrpSpPr/>
        <p:nvPr/>
      </p:nvGrpSpPr>
      <p:grpSpPr>
        <a:xfrm>
          <a:off x="0" y="0"/>
          <a:ext cx="0" cy="0"/>
          <a:chOff x="0" y="0"/>
          <a:chExt cx="0" cy="0"/>
        </a:xfrm>
      </p:grpSpPr>
      <p:sp>
        <p:nvSpPr>
          <p:cNvPr id="2257" name="Google Shape;2257;p67"/>
          <p:cNvSpPr txBox="1"/>
          <p:nvPr>
            <p:ph type="title"/>
          </p:nvPr>
        </p:nvSpPr>
        <p:spPr>
          <a:xfrm>
            <a:off x="102475" y="264475"/>
            <a:ext cx="2960100" cy="938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Ficha de notificacion </a:t>
            </a:r>
            <a:endParaRPr/>
          </a:p>
        </p:txBody>
      </p:sp>
      <p:pic>
        <p:nvPicPr>
          <p:cNvPr id="2258" name="Google Shape;2258;p67"/>
          <p:cNvPicPr preferRelativeResize="0"/>
          <p:nvPr/>
        </p:nvPicPr>
        <p:blipFill rotWithShape="1">
          <a:blip r:embed="rId3">
            <a:alphaModFix/>
          </a:blip>
          <a:srcRect b="0" l="0" r="0" t="0"/>
          <a:stretch/>
        </p:blipFill>
        <p:spPr>
          <a:xfrm>
            <a:off x="3003375" y="474300"/>
            <a:ext cx="2841064" cy="4669199"/>
          </a:xfrm>
          <a:prstGeom prst="rect">
            <a:avLst/>
          </a:prstGeom>
          <a:noFill/>
          <a:ln>
            <a:noFill/>
          </a:ln>
        </p:spPr>
      </p:pic>
      <p:sp>
        <p:nvSpPr>
          <p:cNvPr id="2259" name="Google Shape;2259;p67"/>
          <p:cNvSpPr txBox="1"/>
          <p:nvPr/>
        </p:nvSpPr>
        <p:spPr>
          <a:xfrm>
            <a:off x="151800" y="1478875"/>
            <a:ext cx="2680200" cy="742200"/>
          </a:xfrm>
          <a:prstGeom prst="rect">
            <a:avLst/>
          </a:prstGeom>
          <a:noFill/>
          <a:ln>
            <a:noFill/>
          </a:ln>
        </p:spPr>
        <p:txBody>
          <a:bodyPr anchorCtr="0" anchor="t" bIns="35050" lIns="70100" spcFirstLastPara="1" rIns="70100" wrap="square" tIns="35050">
            <a:spAutoFit/>
          </a:bodyPr>
          <a:lstStyle/>
          <a:p>
            <a:pPr indent="0" lvl="0" marL="0" marR="0" rtl="0" algn="just">
              <a:lnSpc>
                <a:spcPct val="100000"/>
              </a:lnSpc>
              <a:spcBef>
                <a:spcPts val="0"/>
              </a:spcBef>
              <a:spcAft>
                <a:spcPts val="0"/>
              </a:spcAft>
              <a:buClr>
                <a:srgbClr val="000000"/>
              </a:buClr>
              <a:buSzPts val="2454"/>
              <a:buFont typeface="Arial"/>
              <a:buNone/>
            </a:pPr>
            <a:r>
              <a:rPr b="0" i="1" lang="en" sz="1454" u="none" cap="none" strike="noStrike">
                <a:solidFill>
                  <a:schemeClr val="dk1"/>
                </a:solidFill>
                <a:latin typeface="Arial"/>
                <a:ea typeface="Arial"/>
                <a:cs typeface="Arial"/>
                <a:sym typeface="Arial"/>
              </a:rPr>
              <a:t>https://www.argentina.gob.ar/salud/inmunoprevenibles/vigilancia/sarampion-rubeola-src</a:t>
            </a:r>
            <a:endParaRPr b="0" i="0" sz="100" u="none" cap="none" strike="noStrike">
              <a:solidFill>
                <a:schemeClr val="dk1"/>
              </a:solidFill>
              <a:latin typeface="Arial"/>
              <a:ea typeface="Arial"/>
              <a:cs typeface="Arial"/>
              <a:sym typeface="Arial"/>
            </a:endParaRPr>
          </a:p>
        </p:txBody>
      </p:sp>
      <p:pic>
        <p:nvPicPr>
          <p:cNvPr id="2260" name="Google Shape;2260;p67"/>
          <p:cNvPicPr preferRelativeResize="0"/>
          <p:nvPr/>
        </p:nvPicPr>
        <p:blipFill rotWithShape="1">
          <a:blip r:embed="rId4">
            <a:alphaModFix/>
          </a:blip>
          <a:srcRect b="0" l="0" r="0" t="0"/>
          <a:stretch/>
        </p:blipFill>
        <p:spPr>
          <a:xfrm>
            <a:off x="6021525" y="474309"/>
            <a:ext cx="2960050" cy="4669192"/>
          </a:xfrm>
          <a:prstGeom prst="rect">
            <a:avLst/>
          </a:prstGeom>
          <a:noFill/>
          <a:ln>
            <a:noFill/>
          </a:ln>
        </p:spPr>
      </p:pic>
      <p:pic>
        <p:nvPicPr>
          <p:cNvPr id="2261" name="Google Shape;2261;p67" title="logo.png"/>
          <p:cNvPicPr preferRelativeResize="0"/>
          <p:nvPr/>
        </p:nvPicPr>
        <p:blipFill>
          <a:blip r:embed="rId5">
            <a:alphaModFix/>
          </a:blip>
          <a:stretch>
            <a:fillRect/>
          </a:stretch>
        </p:blipFill>
        <p:spPr>
          <a:xfrm>
            <a:off x="6711825" y="0"/>
            <a:ext cx="2432174" cy="427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5" name="Shape 2265"/>
        <p:cNvGrpSpPr/>
        <p:nvPr/>
      </p:nvGrpSpPr>
      <p:grpSpPr>
        <a:xfrm>
          <a:off x="0" y="0"/>
          <a:ext cx="0" cy="0"/>
          <a:chOff x="0" y="0"/>
          <a:chExt cx="0" cy="0"/>
        </a:xfrm>
      </p:grpSpPr>
      <p:pic>
        <p:nvPicPr>
          <p:cNvPr id="2266" name="Google Shape;2266;p68"/>
          <p:cNvPicPr preferRelativeResize="0"/>
          <p:nvPr>
            <p:ph idx="4294967295" type="body"/>
          </p:nvPr>
        </p:nvPicPr>
        <p:blipFill rotWithShape="1">
          <a:blip r:embed="rId3">
            <a:alphaModFix/>
          </a:blip>
          <a:srcRect b="0" l="0" r="0" t="0"/>
          <a:stretch/>
        </p:blipFill>
        <p:spPr>
          <a:xfrm>
            <a:off x="1593892" y="3461773"/>
            <a:ext cx="6375300" cy="189300"/>
          </a:xfrm>
          <a:prstGeom prst="rect">
            <a:avLst/>
          </a:prstGeom>
          <a:noFill/>
          <a:ln>
            <a:noFill/>
          </a:ln>
        </p:spPr>
      </p:pic>
      <p:sp>
        <p:nvSpPr>
          <p:cNvPr id="2267" name="Google Shape;2267;p68"/>
          <p:cNvSpPr/>
          <p:nvPr/>
        </p:nvSpPr>
        <p:spPr>
          <a:xfrm rot="5400000">
            <a:off x="4310176" y="2729820"/>
            <a:ext cx="267300" cy="1208700"/>
          </a:xfrm>
          <a:prstGeom prst="leftBrace">
            <a:avLst>
              <a:gd fmla="val 8333" name="adj1"/>
              <a:gd fmla="val 50000" name="adj2"/>
            </a:avLst>
          </a:prstGeom>
          <a:noFill/>
          <a:ln cap="flat" cmpd="sng" w="15400">
            <a:solidFill>
              <a:srgbClr val="FF0000"/>
            </a:solidFill>
            <a:prstDash val="solid"/>
            <a:miter lim="800000"/>
            <a:headEnd len="sm" w="sm" type="none"/>
            <a:tailEnd len="sm" w="sm" type="none"/>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Play"/>
              <a:ea typeface="Play"/>
              <a:cs typeface="Play"/>
              <a:sym typeface="Play"/>
            </a:endParaRPr>
          </a:p>
        </p:txBody>
      </p:sp>
      <p:sp>
        <p:nvSpPr>
          <p:cNvPr id="2268" name="Google Shape;2268;p68"/>
          <p:cNvSpPr/>
          <p:nvPr/>
        </p:nvSpPr>
        <p:spPr>
          <a:xfrm rot="5400000">
            <a:off x="2590547" y="2552266"/>
            <a:ext cx="280200" cy="1527300"/>
          </a:xfrm>
          <a:prstGeom prst="leftBrace">
            <a:avLst>
              <a:gd fmla="val 8333" name="adj1"/>
              <a:gd fmla="val 50000" name="adj2"/>
            </a:avLst>
          </a:prstGeom>
          <a:noFill/>
          <a:ln cap="flat" cmpd="sng" w="15400">
            <a:solidFill>
              <a:srgbClr val="0F4861"/>
            </a:solidFill>
            <a:prstDash val="solid"/>
            <a:miter lim="800000"/>
            <a:headEnd len="sm" w="sm" type="none"/>
            <a:tailEnd len="sm" w="sm" type="none"/>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Play"/>
              <a:ea typeface="Play"/>
              <a:cs typeface="Play"/>
              <a:sym typeface="Play"/>
            </a:endParaRPr>
          </a:p>
        </p:txBody>
      </p:sp>
      <p:sp>
        <p:nvSpPr>
          <p:cNvPr id="2269" name="Google Shape;2269;p68"/>
          <p:cNvSpPr/>
          <p:nvPr/>
        </p:nvSpPr>
        <p:spPr>
          <a:xfrm rot="5400000">
            <a:off x="5953856" y="2124444"/>
            <a:ext cx="250200" cy="2444700"/>
          </a:xfrm>
          <a:prstGeom prst="leftBrace">
            <a:avLst>
              <a:gd fmla="val 8333" name="adj1"/>
              <a:gd fmla="val 50000" name="adj2"/>
            </a:avLst>
          </a:prstGeom>
          <a:noFill/>
          <a:ln cap="flat" cmpd="sng" w="15400">
            <a:solidFill>
              <a:srgbClr val="0F4861"/>
            </a:solidFill>
            <a:prstDash val="solid"/>
            <a:miter lim="800000"/>
            <a:headEnd len="sm" w="sm" type="none"/>
            <a:tailEnd len="sm" w="sm" type="none"/>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Play"/>
              <a:ea typeface="Play"/>
              <a:cs typeface="Play"/>
              <a:sym typeface="Play"/>
            </a:endParaRPr>
          </a:p>
        </p:txBody>
      </p:sp>
      <p:sp>
        <p:nvSpPr>
          <p:cNvPr id="2270" name="Google Shape;2270;p68"/>
          <p:cNvSpPr/>
          <p:nvPr/>
        </p:nvSpPr>
        <p:spPr>
          <a:xfrm>
            <a:off x="1876668" y="2391358"/>
            <a:ext cx="1617600" cy="669300"/>
          </a:xfrm>
          <a:prstGeom prst="rect">
            <a:avLst/>
          </a:prstGeom>
          <a:solidFill>
            <a:srgbClr val="156082"/>
          </a:solidFill>
          <a:ln cap="flat" cmpd="sng" w="10275">
            <a:solidFill>
              <a:srgbClr val="0F465E"/>
            </a:solidFill>
            <a:prstDash val="solid"/>
            <a:miter lim="800000"/>
            <a:headEnd len="sm" w="sm" type="none"/>
            <a:tailEnd len="sm" w="sm" type="none"/>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Período de incubación</a:t>
            </a:r>
            <a:endParaRPr b="0" i="0" sz="800" u="none" cap="none" strike="noStrike">
              <a:solidFill>
                <a:srgbClr val="000000"/>
              </a:solidFill>
              <a:latin typeface="Play"/>
              <a:ea typeface="Play"/>
              <a:cs typeface="Play"/>
              <a:sym typeface="Play"/>
            </a:endParaRPr>
          </a:p>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7 a 21 días antes inicio exantema</a:t>
            </a:r>
            <a:endParaRPr b="0" i="0" sz="800" u="none" cap="none" strike="noStrike">
              <a:solidFill>
                <a:srgbClr val="000000"/>
              </a:solidFill>
              <a:latin typeface="Play"/>
              <a:ea typeface="Play"/>
              <a:cs typeface="Play"/>
              <a:sym typeface="Play"/>
            </a:endParaRPr>
          </a:p>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Identificación de la fuente de infección</a:t>
            </a:r>
            <a:endParaRPr b="0" i="0" sz="800" u="none" cap="none" strike="noStrike">
              <a:solidFill>
                <a:srgbClr val="000000"/>
              </a:solidFill>
              <a:latin typeface="Play"/>
              <a:ea typeface="Play"/>
              <a:cs typeface="Play"/>
              <a:sym typeface="Play"/>
            </a:endParaRPr>
          </a:p>
        </p:txBody>
      </p:sp>
      <p:sp>
        <p:nvSpPr>
          <p:cNvPr id="2271" name="Google Shape;2271;p68"/>
          <p:cNvSpPr/>
          <p:nvPr/>
        </p:nvSpPr>
        <p:spPr>
          <a:xfrm>
            <a:off x="3654527" y="2282108"/>
            <a:ext cx="1617600" cy="669300"/>
          </a:xfrm>
          <a:prstGeom prst="rect">
            <a:avLst/>
          </a:prstGeom>
          <a:solidFill>
            <a:srgbClr val="156082"/>
          </a:solidFill>
          <a:ln cap="flat" cmpd="sng" w="10275">
            <a:solidFill>
              <a:srgbClr val="0F465E"/>
            </a:solidFill>
            <a:prstDash val="solid"/>
            <a:miter lim="800000"/>
            <a:headEnd len="sm" w="sm" type="none"/>
            <a:tailEnd len="sm" w="sm" type="none"/>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Período de Transmisibilidad</a:t>
            </a:r>
            <a:endParaRPr b="0" i="0" sz="800" u="none" cap="none" strike="noStrike">
              <a:solidFill>
                <a:srgbClr val="000000"/>
              </a:solidFill>
              <a:latin typeface="Play"/>
              <a:ea typeface="Play"/>
              <a:cs typeface="Play"/>
              <a:sym typeface="Play"/>
            </a:endParaRPr>
          </a:p>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Aislamiento del caso</a:t>
            </a:r>
            <a:endParaRPr b="0" i="0" sz="800" u="none" cap="none" strike="noStrike">
              <a:solidFill>
                <a:srgbClr val="000000"/>
              </a:solidFill>
              <a:latin typeface="Play"/>
              <a:ea typeface="Play"/>
              <a:cs typeface="Play"/>
              <a:sym typeface="Play"/>
            </a:endParaRPr>
          </a:p>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Identificación de contactos</a:t>
            </a:r>
            <a:endParaRPr b="0" i="0" sz="800" u="none" cap="none" strike="noStrike">
              <a:solidFill>
                <a:srgbClr val="000000"/>
              </a:solidFill>
              <a:latin typeface="Play"/>
              <a:ea typeface="Play"/>
              <a:cs typeface="Play"/>
              <a:sym typeface="Play"/>
            </a:endParaRPr>
          </a:p>
        </p:txBody>
      </p:sp>
      <p:sp>
        <p:nvSpPr>
          <p:cNvPr id="2272" name="Google Shape;2272;p68"/>
          <p:cNvSpPr/>
          <p:nvPr/>
        </p:nvSpPr>
        <p:spPr>
          <a:xfrm>
            <a:off x="5556369" y="2301406"/>
            <a:ext cx="1617600" cy="670500"/>
          </a:xfrm>
          <a:prstGeom prst="rect">
            <a:avLst/>
          </a:prstGeom>
          <a:solidFill>
            <a:srgbClr val="156082"/>
          </a:solidFill>
          <a:ln cap="flat" cmpd="sng" w="10275">
            <a:solidFill>
              <a:srgbClr val="0F465E"/>
            </a:solidFill>
            <a:prstDash val="solid"/>
            <a:miter lim="800000"/>
            <a:headEnd len="sm" w="sm" type="none"/>
            <a:tailEnd len="sm" w="sm" type="none"/>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Vigilancia de todos los contactos</a:t>
            </a:r>
            <a:endParaRPr b="0" i="0" sz="800" u="none" cap="none" strike="noStrike">
              <a:solidFill>
                <a:srgbClr val="000000"/>
              </a:solidFill>
              <a:latin typeface="Play"/>
              <a:ea typeface="Play"/>
              <a:cs typeface="Play"/>
              <a:sym typeface="Play"/>
            </a:endParaRPr>
          </a:p>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FFFF"/>
                </a:solidFill>
                <a:latin typeface="Play"/>
                <a:ea typeface="Play"/>
                <a:cs typeface="Play"/>
                <a:sym typeface="Play"/>
              </a:rPr>
              <a:t>Un caso no descubierto puede mantener la transmisión</a:t>
            </a:r>
            <a:endParaRPr b="0" i="0" sz="800" u="none" cap="none" strike="noStrike">
              <a:solidFill>
                <a:srgbClr val="000000"/>
              </a:solidFill>
              <a:latin typeface="Play"/>
              <a:ea typeface="Play"/>
              <a:cs typeface="Play"/>
              <a:sym typeface="Play"/>
            </a:endParaRPr>
          </a:p>
        </p:txBody>
      </p:sp>
      <p:sp>
        <p:nvSpPr>
          <p:cNvPr id="2273" name="Google Shape;2273;p68"/>
          <p:cNvSpPr/>
          <p:nvPr/>
        </p:nvSpPr>
        <p:spPr>
          <a:xfrm>
            <a:off x="970398" y="1383213"/>
            <a:ext cx="2541600" cy="899100"/>
          </a:xfrm>
          <a:prstGeom prst="rect">
            <a:avLst/>
          </a:prstGeom>
          <a:noFill/>
          <a:ln cap="flat" cmpd="sng" w="7700">
            <a:solidFill>
              <a:srgbClr val="0E2841"/>
            </a:solidFill>
            <a:prstDash val="solid"/>
            <a:round/>
            <a:headEnd len="sm" w="sm" type="none"/>
            <a:tailEnd len="sm" w="sm" type="none"/>
          </a:ln>
        </p:spPr>
        <p:txBody>
          <a:bodyPr anchorCtr="0" anchor="t"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1" i="0" lang="en" sz="800" u="none" cap="none" strike="noStrike">
                <a:solidFill>
                  <a:srgbClr val="FF0000"/>
                </a:solidFill>
                <a:latin typeface="Play"/>
                <a:ea typeface="Play"/>
                <a:cs typeface="Play"/>
                <a:sym typeface="Play"/>
              </a:rPr>
              <a:t>          ¿Dónde se ha contagiado? </a:t>
            </a:r>
            <a:endParaRPr b="1" i="0" sz="1400" u="none" cap="none" strike="noStrike">
              <a:solidFill>
                <a:srgbClr val="000000"/>
              </a:solidFill>
              <a:latin typeface="Play"/>
              <a:ea typeface="Play"/>
              <a:cs typeface="Play"/>
              <a:sym typeface="Play"/>
            </a:endParaRPr>
          </a:p>
          <a:p>
            <a:pPr indent="-107950" lvl="0" marL="101600" marR="0" rtl="0" algn="l">
              <a:lnSpc>
                <a:spcPct val="100000"/>
              </a:lnSpc>
              <a:spcBef>
                <a:spcPts val="0"/>
              </a:spcBef>
              <a:spcAft>
                <a:spcPts val="0"/>
              </a:spcAft>
              <a:buClr>
                <a:srgbClr val="000000"/>
              </a:buClr>
              <a:buSzPts val="700"/>
              <a:buFont typeface="Arial"/>
              <a:buChar char="-"/>
            </a:pPr>
            <a:r>
              <a:rPr b="0" i="0" lang="en" sz="800" u="none" cap="none" strike="noStrike">
                <a:solidFill>
                  <a:srgbClr val="000000"/>
                </a:solidFill>
                <a:latin typeface="Play"/>
                <a:ea typeface="Play"/>
                <a:cs typeface="Play"/>
                <a:sym typeface="Play"/>
              </a:rPr>
              <a:t>Identificación de la fecha probable de infección. </a:t>
            </a:r>
            <a:endParaRPr b="0" i="0" sz="1400" u="none" cap="none" strike="noStrike">
              <a:solidFill>
                <a:srgbClr val="000000"/>
              </a:solidFill>
              <a:latin typeface="Play"/>
              <a:ea typeface="Play"/>
              <a:cs typeface="Play"/>
              <a:sym typeface="Play"/>
            </a:endParaRPr>
          </a:p>
          <a:p>
            <a:pPr indent="-107950" lvl="0" marL="101600" marR="0" rtl="0" algn="l">
              <a:lnSpc>
                <a:spcPct val="100000"/>
              </a:lnSpc>
              <a:spcBef>
                <a:spcPts val="0"/>
              </a:spcBef>
              <a:spcAft>
                <a:spcPts val="0"/>
              </a:spcAft>
              <a:buClr>
                <a:srgbClr val="000000"/>
              </a:buClr>
              <a:buSzPts val="700"/>
              <a:buFont typeface="Arial"/>
              <a:buChar char="-"/>
            </a:pPr>
            <a:r>
              <a:rPr b="0" i="0" lang="en" sz="800" u="none" cap="none" strike="noStrike">
                <a:solidFill>
                  <a:srgbClr val="000000"/>
                </a:solidFill>
                <a:latin typeface="Play"/>
                <a:ea typeface="Play"/>
                <a:cs typeface="Play"/>
                <a:sym typeface="Play"/>
              </a:rPr>
              <a:t>Personas con las que vive </a:t>
            </a:r>
            <a:endParaRPr b="0" i="0" sz="1400" u="none" cap="none" strike="noStrike">
              <a:solidFill>
                <a:srgbClr val="000000"/>
              </a:solidFill>
              <a:latin typeface="Play"/>
              <a:ea typeface="Play"/>
              <a:cs typeface="Play"/>
              <a:sym typeface="Play"/>
            </a:endParaRPr>
          </a:p>
          <a:p>
            <a:pPr indent="-107950" lvl="0" marL="101600" marR="0" rtl="0" algn="l">
              <a:lnSpc>
                <a:spcPct val="100000"/>
              </a:lnSpc>
              <a:spcBef>
                <a:spcPts val="0"/>
              </a:spcBef>
              <a:spcAft>
                <a:spcPts val="0"/>
              </a:spcAft>
              <a:buClr>
                <a:srgbClr val="000000"/>
              </a:buClr>
              <a:buSzPts val="700"/>
              <a:buFont typeface="Arial"/>
              <a:buChar char="-"/>
            </a:pPr>
            <a:r>
              <a:rPr b="0" i="0" lang="en" sz="800" u="none" cap="none" strike="noStrike">
                <a:solidFill>
                  <a:srgbClr val="000000"/>
                </a:solidFill>
                <a:latin typeface="Play"/>
                <a:ea typeface="Play"/>
                <a:cs typeface="Play"/>
                <a:sym typeface="Play"/>
              </a:rPr>
              <a:t>Lugares visitados</a:t>
            </a:r>
            <a:endParaRPr b="0" i="0" sz="1400" u="none" cap="none" strike="noStrike">
              <a:solidFill>
                <a:srgbClr val="000000"/>
              </a:solidFill>
              <a:latin typeface="Play"/>
              <a:ea typeface="Play"/>
              <a:cs typeface="Play"/>
              <a:sym typeface="Play"/>
            </a:endParaRPr>
          </a:p>
          <a:p>
            <a:pPr indent="-107950" lvl="0" marL="101600" marR="0" rtl="0" algn="l">
              <a:lnSpc>
                <a:spcPct val="100000"/>
              </a:lnSpc>
              <a:spcBef>
                <a:spcPts val="0"/>
              </a:spcBef>
              <a:spcAft>
                <a:spcPts val="0"/>
              </a:spcAft>
              <a:buClr>
                <a:srgbClr val="000000"/>
              </a:buClr>
              <a:buSzPts val="700"/>
              <a:buFont typeface="Arial"/>
              <a:buChar char="-"/>
            </a:pPr>
            <a:r>
              <a:rPr b="0" i="0" lang="en" sz="800" u="none" cap="none" strike="noStrike">
                <a:solidFill>
                  <a:srgbClr val="000000"/>
                </a:solidFill>
                <a:latin typeface="Play"/>
                <a:ea typeface="Play"/>
                <a:cs typeface="Play"/>
                <a:sym typeface="Play"/>
              </a:rPr>
              <a:t>Transporte utilizado </a:t>
            </a:r>
            <a:endParaRPr b="0" i="0" sz="1400" u="none" cap="none" strike="noStrike">
              <a:solidFill>
                <a:srgbClr val="000000"/>
              </a:solidFill>
              <a:latin typeface="Play"/>
              <a:ea typeface="Play"/>
              <a:cs typeface="Play"/>
              <a:sym typeface="Play"/>
            </a:endParaRPr>
          </a:p>
          <a:p>
            <a:pPr indent="-107950" lvl="0" marL="101600" marR="0" rtl="0" algn="l">
              <a:lnSpc>
                <a:spcPct val="100000"/>
              </a:lnSpc>
              <a:spcBef>
                <a:spcPts val="0"/>
              </a:spcBef>
              <a:spcAft>
                <a:spcPts val="0"/>
              </a:spcAft>
              <a:buClr>
                <a:srgbClr val="000000"/>
              </a:buClr>
              <a:buSzPts val="700"/>
              <a:buFont typeface="Arial"/>
              <a:buChar char="-"/>
            </a:pPr>
            <a:r>
              <a:rPr b="0" i="0" lang="en" sz="800" u="none" cap="none" strike="noStrike">
                <a:solidFill>
                  <a:srgbClr val="000000"/>
                </a:solidFill>
                <a:latin typeface="Play"/>
                <a:ea typeface="Play"/>
                <a:cs typeface="Play"/>
                <a:sym typeface="Play"/>
              </a:rPr>
              <a:t>Actividades sociales/ religiosas/ laborales/ educativas.</a:t>
            </a:r>
            <a:endParaRPr b="0" i="0" sz="1400" u="none" cap="none" strike="noStrike">
              <a:solidFill>
                <a:srgbClr val="000000"/>
              </a:solidFill>
              <a:latin typeface="Play"/>
              <a:ea typeface="Play"/>
              <a:cs typeface="Play"/>
              <a:sym typeface="Play"/>
            </a:endParaRPr>
          </a:p>
        </p:txBody>
      </p:sp>
      <p:sp>
        <p:nvSpPr>
          <p:cNvPr id="2274" name="Google Shape;2274;p68"/>
          <p:cNvSpPr/>
          <p:nvPr/>
        </p:nvSpPr>
        <p:spPr>
          <a:xfrm>
            <a:off x="3654527" y="1403525"/>
            <a:ext cx="1605300" cy="855300"/>
          </a:xfrm>
          <a:prstGeom prst="rect">
            <a:avLst/>
          </a:prstGeom>
          <a:noFill/>
          <a:ln cap="flat" cmpd="sng" w="7700">
            <a:solidFill>
              <a:srgbClr val="0E2841"/>
            </a:solidFill>
            <a:prstDash val="solid"/>
            <a:miter lim="800000"/>
            <a:headEnd len="sm" w="sm" type="none"/>
            <a:tailEnd len="sm" w="sm" type="none"/>
          </a:ln>
        </p:spPr>
        <p:txBody>
          <a:bodyPr anchorCtr="0" anchor="t" bIns="36950" lIns="73900" spcFirstLastPara="1" rIns="73900" wrap="square" tIns="36950">
            <a:noAutofit/>
          </a:bodyPr>
          <a:lstStyle/>
          <a:p>
            <a:pPr indent="0" lvl="0" marL="0" marR="0" rtl="0" algn="l">
              <a:lnSpc>
                <a:spcPct val="100000"/>
              </a:lnSpc>
              <a:spcBef>
                <a:spcPts val="0"/>
              </a:spcBef>
              <a:spcAft>
                <a:spcPts val="0"/>
              </a:spcAft>
              <a:buClr>
                <a:srgbClr val="FF0000"/>
              </a:buClr>
              <a:buSzPts val="700"/>
              <a:buFont typeface="Arial"/>
              <a:buNone/>
            </a:pPr>
            <a:r>
              <a:rPr b="1" i="0" lang="en" sz="800" u="none" cap="none" strike="noStrike">
                <a:solidFill>
                  <a:srgbClr val="FF0000"/>
                </a:solidFill>
                <a:latin typeface="Play"/>
                <a:ea typeface="Play"/>
                <a:cs typeface="Play"/>
                <a:sym typeface="Play"/>
              </a:rPr>
              <a:t>          ¿A quién contagió?</a:t>
            </a:r>
            <a:endParaRPr b="1" i="0" sz="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700"/>
              <a:buFont typeface="Arial"/>
              <a:buNone/>
            </a:pPr>
            <a:r>
              <a:rPr b="0" i="0" lang="en" sz="800" u="none" cap="none" strike="noStrike">
                <a:solidFill>
                  <a:srgbClr val="000000"/>
                </a:solidFill>
                <a:latin typeface="Play"/>
                <a:ea typeface="Play"/>
                <a:cs typeface="Play"/>
                <a:sym typeface="Play"/>
              </a:rPr>
              <a:t>- Fechas de contagio</a:t>
            </a:r>
            <a:endParaRPr b="0" i="0" sz="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700"/>
              <a:buFont typeface="Arial"/>
              <a:buNone/>
            </a:pPr>
            <a:r>
              <a:rPr b="0" i="0" lang="en" sz="800" u="none" cap="none" strike="noStrike">
                <a:solidFill>
                  <a:srgbClr val="000000"/>
                </a:solidFill>
                <a:latin typeface="Play"/>
                <a:ea typeface="Play"/>
                <a:cs typeface="Play"/>
                <a:sym typeface="Play"/>
              </a:rPr>
              <a:t>- Identificación de las rutas que realizó en este periodo.</a:t>
            </a:r>
            <a:endParaRPr b="0" i="0" sz="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700"/>
              <a:buFont typeface="Arial"/>
              <a:buNone/>
            </a:pPr>
            <a:r>
              <a:rPr b="0" i="0" lang="en" sz="800" u="none" cap="none" strike="noStrike">
                <a:solidFill>
                  <a:srgbClr val="000000"/>
                </a:solidFill>
                <a:latin typeface="Play"/>
                <a:ea typeface="Play"/>
                <a:cs typeface="Play"/>
                <a:sym typeface="Play"/>
              </a:rPr>
              <a:t>- Personas con la que vive</a:t>
            </a:r>
            <a:endParaRPr b="0" i="0" sz="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700"/>
              <a:buFont typeface="Arial"/>
              <a:buNone/>
            </a:pPr>
            <a:r>
              <a:rPr b="0" i="0" lang="en" sz="800" u="none" cap="none" strike="noStrike">
                <a:solidFill>
                  <a:srgbClr val="000000"/>
                </a:solidFill>
                <a:latin typeface="Play"/>
                <a:ea typeface="Play"/>
                <a:cs typeface="Play"/>
                <a:sym typeface="Play"/>
              </a:rPr>
              <a:t>- Lugares visitados</a:t>
            </a:r>
            <a:endParaRPr b="0" i="0" sz="800" u="none" cap="none" strike="noStrike">
              <a:solidFill>
                <a:srgbClr val="000000"/>
              </a:solidFill>
              <a:latin typeface="Play"/>
              <a:ea typeface="Play"/>
              <a:cs typeface="Play"/>
              <a:sym typeface="Play"/>
            </a:endParaRPr>
          </a:p>
        </p:txBody>
      </p:sp>
      <p:sp>
        <p:nvSpPr>
          <p:cNvPr id="2275" name="Google Shape;2275;p68"/>
          <p:cNvSpPr/>
          <p:nvPr/>
        </p:nvSpPr>
        <p:spPr>
          <a:xfrm>
            <a:off x="5557955" y="1403525"/>
            <a:ext cx="1811400" cy="834600"/>
          </a:xfrm>
          <a:prstGeom prst="rect">
            <a:avLst/>
          </a:prstGeom>
          <a:noFill/>
          <a:ln cap="flat" cmpd="sng" w="7700">
            <a:solidFill>
              <a:srgbClr val="0E2841"/>
            </a:solidFill>
            <a:prstDash val="solid"/>
            <a:miter lim="800000"/>
            <a:headEnd len="sm" w="sm" type="none"/>
            <a:tailEnd len="sm" w="sm" type="none"/>
          </a:ln>
        </p:spPr>
        <p:txBody>
          <a:bodyPr anchorCtr="0" anchor="t" bIns="36950" lIns="73900" spcFirstLastPara="1" rIns="73900" wrap="square" tIns="36950">
            <a:noAutofit/>
          </a:bodyPr>
          <a:lstStyle/>
          <a:p>
            <a:pPr indent="0" lvl="0" marL="0" marR="0" rtl="0" algn="ctr">
              <a:lnSpc>
                <a:spcPct val="100000"/>
              </a:lnSpc>
              <a:spcBef>
                <a:spcPts val="0"/>
              </a:spcBef>
              <a:spcAft>
                <a:spcPts val="0"/>
              </a:spcAft>
              <a:buClr>
                <a:srgbClr val="FF0000"/>
              </a:buClr>
              <a:buSzPts val="700"/>
              <a:buFont typeface="Arial"/>
              <a:buNone/>
            </a:pPr>
            <a:r>
              <a:rPr b="1" i="0" lang="en" sz="800" u="none" cap="none" strike="noStrike">
                <a:solidFill>
                  <a:srgbClr val="FF0000"/>
                </a:solidFill>
                <a:latin typeface="Play"/>
                <a:ea typeface="Play"/>
                <a:cs typeface="Play"/>
                <a:sym typeface="Play"/>
              </a:rPr>
              <a:t>¿Cómo evitar el contagio de otras personas?</a:t>
            </a:r>
            <a:endParaRPr b="1" i="0" sz="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700"/>
              <a:buFont typeface="Arial"/>
              <a:buNone/>
            </a:pPr>
            <a:r>
              <a:rPr b="0" i="0" lang="en" sz="800" u="none" cap="none" strike="noStrike">
                <a:solidFill>
                  <a:srgbClr val="000000"/>
                </a:solidFill>
                <a:latin typeface="Play"/>
                <a:ea typeface="Play"/>
                <a:cs typeface="Play"/>
                <a:sym typeface="Play"/>
              </a:rPr>
              <a:t>- Seguimiento de todos los contactos</a:t>
            </a:r>
            <a:endParaRPr b="0" i="0" sz="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700"/>
              <a:buFont typeface="Arial"/>
              <a:buNone/>
            </a:pPr>
            <a:r>
              <a:rPr b="0" i="0" lang="en" sz="800" u="none" cap="none" strike="noStrike">
                <a:solidFill>
                  <a:srgbClr val="000000"/>
                </a:solidFill>
                <a:latin typeface="Play"/>
                <a:ea typeface="Play"/>
                <a:cs typeface="Play"/>
                <a:sym typeface="Play"/>
              </a:rPr>
              <a:t>- Vacunar a todos los contactos de los contactos, adelantarse al virus</a:t>
            </a:r>
            <a:endParaRPr b="0" i="0" sz="800" u="none" cap="none" strike="noStrike">
              <a:solidFill>
                <a:srgbClr val="000000"/>
              </a:solidFill>
              <a:latin typeface="Play"/>
              <a:ea typeface="Play"/>
              <a:cs typeface="Play"/>
              <a:sym typeface="Play"/>
            </a:endParaRPr>
          </a:p>
        </p:txBody>
      </p:sp>
      <p:sp>
        <p:nvSpPr>
          <p:cNvPr id="2276" name="Google Shape;2276;p68"/>
          <p:cNvSpPr/>
          <p:nvPr/>
        </p:nvSpPr>
        <p:spPr>
          <a:xfrm>
            <a:off x="3654527" y="2980715"/>
            <a:ext cx="1545000" cy="205200"/>
          </a:xfrm>
          <a:prstGeom prst="rect">
            <a:avLst/>
          </a:prstGeom>
          <a:noFill/>
          <a:ln cap="flat" cmpd="sng" w="7700">
            <a:solidFill>
              <a:srgbClr val="FF0000"/>
            </a:solidFill>
            <a:prstDash val="solid"/>
            <a:miter lim="800000"/>
            <a:headEnd len="sm" w="sm" type="none"/>
            <a:tailEnd len="sm" w="sm" type="none"/>
          </a:ln>
        </p:spPr>
        <p:txBody>
          <a:bodyPr anchorCtr="0" anchor="t"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Play"/>
                <a:ea typeface="Play"/>
                <a:cs typeface="Play"/>
                <a:sym typeface="Play"/>
              </a:rPr>
              <a:t>Fecha de inicio de exantema</a:t>
            </a:r>
            <a:endParaRPr b="0" i="0" sz="1100" u="none" cap="none" strike="noStrike">
              <a:solidFill>
                <a:srgbClr val="000000"/>
              </a:solidFill>
              <a:latin typeface="Play"/>
              <a:ea typeface="Play"/>
              <a:cs typeface="Play"/>
              <a:sym typeface="Play"/>
            </a:endParaRPr>
          </a:p>
        </p:txBody>
      </p:sp>
      <p:cxnSp>
        <p:nvCxnSpPr>
          <p:cNvPr id="2277" name="Google Shape;2277;p68"/>
          <p:cNvCxnSpPr/>
          <p:nvPr/>
        </p:nvCxnSpPr>
        <p:spPr>
          <a:xfrm>
            <a:off x="4698801" y="3622078"/>
            <a:ext cx="315900" cy="315000"/>
          </a:xfrm>
          <a:prstGeom prst="bentConnector3">
            <a:avLst>
              <a:gd fmla="val -2340" name="adj1"/>
            </a:avLst>
          </a:prstGeom>
          <a:noFill/>
          <a:ln cap="flat" cmpd="sng" w="7700">
            <a:solidFill>
              <a:srgbClr val="156082"/>
            </a:solidFill>
            <a:prstDash val="solid"/>
            <a:miter lim="800000"/>
            <a:headEnd len="sm" w="sm" type="none"/>
            <a:tailEnd len="med" w="med" type="triangle"/>
          </a:ln>
        </p:spPr>
      </p:cxnSp>
      <p:sp>
        <p:nvSpPr>
          <p:cNvPr id="2278" name="Google Shape;2278;p68"/>
          <p:cNvSpPr/>
          <p:nvPr/>
        </p:nvSpPr>
        <p:spPr>
          <a:xfrm>
            <a:off x="4863804" y="3798209"/>
            <a:ext cx="1731900" cy="277200"/>
          </a:xfrm>
          <a:prstGeom prst="rect">
            <a:avLst/>
          </a:prstGeom>
          <a:noFill/>
          <a:ln>
            <a:noFill/>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Play"/>
                <a:ea typeface="Play"/>
                <a:cs typeface="Play"/>
                <a:sym typeface="Play"/>
              </a:rPr>
              <a:t>1. Notificación inmediata: 24 hs</a:t>
            </a:r>
            <a:endParaRPr b="0" i="0" sz="1100" u="none" cap="none" strike="noStrike">
              <a:solidFill>
                <a:srgbClr val="000000"/>
              </a:solidFill>
              <a:latin typeface="Play"/>
              <a:ea typeface="Play"/>
              <a:cs typeface="Play"/>
              <a:sym typeface="Play"/>
            </a:endParaRPr>
          </a:p>
        </p:txBody>
      </p:sp>
      <p:cxnSp>
        <p:nvCxnSpPr>
          <p:cNvPr id="2279" name="Google Shape;2279;p68"/>
          <p:cNvCxnSpPr/>
          <p:nvPr/>
        </p:nvCxnSpPr>
        <p:spPr>
          <a:xfrm flipH="1" rot="-5400000">
            <a:off x="4662398" y="3764353"/>
            <a:ext cx="510900" cy="261000"/>
          </a:xfrm>
          <a:prstGeom prst="bentConnector3">
            <a:avLst>
              <a:gd fmla="val 101784" name="adj1"/>
            </a:avLst>
          </a:prstGeom>
          <a:noFill/>
          <a:ln cap="flat" cmpd="sng" w="7700">
            <a:solidFill>
              <a:srgbClr val="156082"/>
            </a:solidFill>
            <a:prstDash val="solid"/>
            <a:miter lim="800000"/>
            <a:headEnd len="sm" w="sm" type="none"/>
            <a:tailEnd len="med" w="med" type="triangle"/>
          </a:ln>
        </p:spPr>
      </p:cxnSp>
      <p:sp>
        <p:nvSpPr>
          <p:cNvPr id="2280" name="Google Shape;2280;p68"/>
          <p:cNvSpPr/>
          <p:nvPr/>
        </p:nvSpPr>
        <p:spPr>
          <a:xfrm>
            <a:off x="4901881" y="4006354"/>
            <a:ext cx="2270100" cy="277200"/>
          </a:xfrm>
          <a:prstGeom prst="rect">
            <a:avLst/>
          </a:prstGeom>
          <a:noFill/>
          <a:ln>
            <a:noFill/>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Play"/>
                <a:ea typeface="Play"/>
                <a:cs typeface="Play"/>
                <a:sym typeface="Play"/>
              </a:rPr>
              <a:t>2. Investigación dentro de 48 hs de notificado</a:t>
            </a:r>
            <a:endParaRPr b="0" i="0" sz="1100" u="none" cap="none" strike="noStrike">
              <a:solidFill>
                <a:srgbClr val="000000"/>
              </a:solidFill>
              <a:latin typeface="Play"/>
              <a:ea typeface="Play"/>
              <a:cs typeface="Play"/>
              <a:sym typeface="Play"/>
            </a:endParaRPr>
          </a:p>
        </p:txBody>
      </p:sp>
      <p:cxnSp>
        <p:nvCxnSpPr>
          <p:cNvPr id="2281" name="Google Shape;2281;p68"/>
          <p:cNvCxnSpPr/>
          <p:nvPr/>
        </p:nvCxnSpPr>
        <p:spPr>
          <a:xfrm flipH="1" rot="-5400000">
            <a:off x="4642231" y="3911564"/>
            <a:ext cx="721200" cy="201900"/>
          </a:xfrm>
          <a:prstGeom prst="bentConnector3">
            <a:avLst>
              <a:gd fmla="val 100464" name="adj1"/>
            </a:avLst>
          </a:prstGeom>
          <a:noFill/>
          <a:ln cap="flat" cmpd="sng" w="7700">
            <a:solidFill>
              <a:srgbClr val="156082"/>
            </a:solidFill>
            <a:prstDash val="solid"/>
            <a:miter lim="800000"/>
            <a:headEnd len="sm" w="sm" type="none"/>
            <a:tailEnd len="med" w="med" type="triangle"/>
          </a:ln>
        </p:spPr>
      </p:cxnSp>
      <p:sp>
        <p:nvSpPr>
          <p:cNvPr id="2282" name="Google Shape;2282;p68"/>
          <p:cNvSpPr/>
          <p:nvPr/>
        </p:nvSpPr>
        <p:spPr>
          <a:xfrm>
            <a:off x="5014490" y="4243661"/>
            <a:ext cx="2106900" cy="227700"/>
          </a:xfrm>
          <a:prstGeom prst="rect">
            <a:avLst/>
          </a:prstGeom>
          <a:noFill/>
          <a:ln>
            <a:noFill/>
          </a:ln>
        </p:spPr>
        <p:txBody>
          <a:bodyPr anchorCtr="0" anchor="ctr" bIns="36950" lIns="73900" spcFirstLastPara="1" rIns="73900" wrap="square" tIns="36950">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Play"/>
                <a:ea typeface="Play"/>
                <a:cs typeface="Play"/>
                <a:sym typeface="Play"/>
              </a:rPr>
              <a:t>3. Bloqueo de vacunación, dentro de las 72 hs</a:t>
            </a:r>
            <a:endParaRPr b="0" i="0" sz="1100" u="none" cap="none" strike="noStrike">
              <a:solidFill>
                <a:srgbClr val="000000"/>
              </a:solidFill>
              <a:latin typeface="Play"/>
              <a:ea typeface="Play"/>
              <a:cs typeface="Play"/>
              <a:sym typeface="Play"/>
            </a:endParaRPr>
          </a:p>
        </p:txBody>
      </p:sp>
      <p:sp>
        <p:nvSpPr>
          <p:cNvPr id="2283" name="Google Shape;2283;p68"/>
          <p:cNvSpPr txBox="1"/>
          <p:nvPr>
            <p:ph type="title"/>
          </p:nvPr>
        </p:nvSpPr>
        <p:spPr>
          <a:xfrm>
            <a:off x="665275" y="427500"/>
            <a:ext cx="7704000" cy="553500"/>
          </a:xfrm>
          <a:prstGeom prst="rect">
            <a:avLst/>
          </a:prstGeom>
        </p:spPr>
        <p:txBody>
          <a:bodyPr anchorCtr="0" anchor="b" bIns="91425" lIns="91425" spcFirstLastPara="1" rIns="91425" wrap="square" tIns="91425">
            <a:noAutofit/>
          </a:bodyPr>
          <a:lstStyle/>
          <a:p>
            <a:pPr indent="0" lvl="0" marL="0" rtl="0" algn="l">
              <a:lnSpc>
                <a:spcPct val="90000"/>
              </a:lnSpc>
              <a:spcBef>
                <a:spcPts val="0"/>
              </a:spcBef>
              <a:spcAft>
                <a:spcPts val="0"/>
              </a:spcAft>
              <a:buClr>
                <a:srgbClr val="000000"/>
              </a:buClr>
              <a:buSzPts val="2900"/>
              <a:buFont typeface="Arial"/>
              <a:buNone/>
            </a:pPr>
            <a:r>
              <a:rPr lang="en"/>
              <a:t>Elaboración</a:t>
            </a:r>
            <a:r>
              <a:rPr b="0" lang="en" sz="2700">
                <a:latin typeface="Hepta Slab Black"/>
                <a:ea typeface="Hepta Slab Black"/>
                <a:cs typeface="Hepta Slab Black"/>
                <a:sym typeface="Hepta Slab Black"/>
              </a:rPr>
              <a:t> </a:t>
            </a:r>
            <a:r>
              <a:rPr lang="en"/>
              <a:t>de la línea de tiempo</a:t>
            </a:r>
            <a:endParaRPr/>
          </a:p>
        </p:txBody>
      </p:sp>
      <p:pic>
        <p:nvPicPr>
          <p:cNvPr id="2284" name="Google Shape;2284;p68" title="logo.png"/>
          <p:cNvPicPr preferRelativeResize="0"/>
          <p:nvPr/>
        </p:nvPicPr>
        <p:blipFill>
          <a:blip r:embed="rId4">
            <a:alphaModFix/>
          </a:blip>
          <a:stretch>
            <a:fillRect/>
          </a:stretch>
        </p:blipFill>
        <p:spPr>
          <a:xfrm>
            <a:off x="6711825" y="0"/>
            <a:ext cx="2432174" cy="427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8" name="Shape 2288"/>
        <p:cNvGrpSpPr/>
        <p:nvPr/>
      </p:nvGrpSpPr>
      <p:grpSpPr>
        <a:xfrm>
          <a:off x="0" y="0"/>
          <a:ext cx="0" cy="0"/>
          <a:chOff x="0" y="0"/>
          <a:chExt cx="0" cy="0"/>
        </a:xfrm>
      </p:grpSpPr>
      <p:pic>
        <p:nvPicPr>
          <p:cNvPr descr="Vacunas atrasadas ¿Qué tengo que hacer? | Familia y Salud" id="2289" name="Google Shape;2289;p69"/>
          <p:cNvPicPr preferRelativeResize="0"/>
          <p:nvPr/>
        </p:nvPicPr>
        <p:blipFill rotWithShape="1">
          <a:blip r:embed="rId3">
            <a:alphaModFix/>
          </a:blip>
          <a:srcRect b="0" l="0" r="0" t="0"/>
          <a:stretch/>
        </p:blipFill>
        <p:spPr>
          <a:xfrm>
            <a:off x="935064" y="0"/>
            <a:ext cx="1745630" cy="1161637"/>
          </a:xfrm>
          <a:prstGeom prst="rect">
            <a:avLst/>
          </a:prstGeom>
          <a:noFill/>
          <a:ln>
            <a:noFill/>
          </a:ln>
        </p:spPr>
      </p:pic>
      <p:pic>
        <p:nvPicPr>
          <p:cNvPr descr="Cómo vuelan los aviones: La ciencia detrás del vuelo" id="2290" name="Google Shape;2290;p69"/>
          <p:cNvPicPr preferRelativeResize="0"/>
          <p:nvPr/>
        </p:nvPicPr>
        <p:blipFill rotWithShape="1">
          <a:blip r:embed="rId4">
            <a:alphaModFix/>
          </a:blip>
          <a:srcRect b="0" l="0" r="0" t="0"/>
          <a:stretch/>
        </p:blipFill>
        <p:spPr>
          <a:xfrm>
            <a:off x="957779" y="1279735"/>
            <a:ext cx="1734837" cy="1169673"/>
          </a:xfrm>
          <a:prstGeom prst="rect">
            <a:avLst/>
          </a:prstGeom>
          <a:noFill/>
          <a:ln>
            <a:noFill/>
          </a:ln>
        </p:spPr>
      </p:pic>
      <p:grpSp>
        <p:nvGrpSpPr>
          <p:cNvPr id="2291" name="Google Shape;2291;p69"/>
          <p:cNvGrpSpPr/>
          <p:nvPr/>
        </p:nvGrpSpPr>
        <p:grpSpPr>
          <a:xfrm>
            <a:off x="3620857" y="1279735"/>
            <a:ext cx="4453050" cy="2673487"/>
            <a:chOff x="0" y="0"/>
            <a:chExt cx="8906100" cy="5346974"/>
          </a:xfrm>
        </p:grpSpPr>
        <p:cxnSp>
          <p:nvCxnSpPr>
            <p:cNvPr id="2292" name="Google Shape;2292;p69"/>
            <p:cNvCxnSpPr/>
            <p:nvPr/>
          </p:nvCxnSpPr>
          <p:spPr>
            <a:xfrm>
              <a:off x="0" y="0"/>
              <a:ext cx="8906100" cy="0"/>
            </a:xfrm>
            <a:prstGeom prst="straightConnector1">
              <a:avLst/>
            </a:prstGeom>
            <a:solidFill>
              <a:schemeClr val="accent1"/>
            </a:solidFill>
            <a:ln cap="flat" cmpd="sng" w="12700">
              <a:solidFill>
                <a:schemeClr val="accent1"/>
              </a:solidFill>
              <a:prstDash val="solid"/>
              <a:round/>
              <a:headEnd len="sm" w="sm" type="none"/>
              <a:tailEnd len="sm" w="sm" type="none"/>
            </a:ln>
          </p:spPr>
        </p:cxnSp>
        <p:sp>
          <p:nvSpPr>
            <p:cNvPr id="2293" name="Google Shape;2293;p69"/>
            <p:cNvSpPr/>
            <p:nvPr/>
          </p:nvSpPr>
          <p:spPr>
            <a:xfrm>
              <a:off x="0" y="0"/>
              <a:ext cx="8906100" cy="13368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2294" name="Google Shape;2294;p69"/>
            <p:cNvSpPr txBox="1"/>
            <p:nvPr/>
          </p:nvSpPr>
          <p:spPr>
            <a:xfrm>
              <a:off x="0" y="0"/>
              <a:ext cx="8906100" cy="1336800"/>
            </a:xfrm>
            <a:prstGeom prst="rect">
              <a:avLst/>
            </a:prstGeom>
            <a:noFill/>
            <a:ln>
              <a:noFill/>
            </a:ln>
          </p:spPr>
          <p:txBody>
            <a:bodyPr anchorCtr="0" anchor="t" bIns="91450" lIns="91450" spcFirstLastPara="1" rIns="91450" wrap="square" tIns="91450">
              <a:noAutofit/>
            </a:bodyPr>
            <a:lstStyle/>
            <a:p>
              <a:pPr indent="0" lvl="0" marL="0" marR="0" rtl="0" algn="l">
                <a:lnSpc>
                  <a:spcPct val="90000"/>
                </a:lnSpc>
                <a:spcBef>
                  <a:spcPts val="0"/>
                </a:spcBef>
                <a:spcAft>
                  <a:spcPts val="0"/>
                </a:spcAft>
                <a:buClr>
                  <a:srgbClr val="000000"/>
                </a:buClr>
                <a:buSzPts val="2400"/>
                <a:buFont typeface="Arial"/>
                <a:buNone/>
              </a:pPr>
              <a:r>
                <a:rPr i="0" lang="en" sz="2400" u="none" cap="none" strike="noStrike">
                  <a:solidFill>
                    <a:schemeClr val="dk1"/>
                  </a:solidFill>
                  <a:latin typeface="Hepta Slab"/>
                  <a:ea typeface="Hepta Slab"/>
                  <a:cs typeface="Hepta Slab"/>
                  <a:sym typeface="Hepta Slab"/>
                </a:rPr>
                <a:t>Vacunas</a:t>
              </a:r>
              <a:endParaRPr i="0" sz="2400" u="none" cap="none" strike="noStrike">
                <a:solidFill>
                  <a:schemeClr val="dk1"/>
                </a:solidFill>
                <a:latin typeface="Hepta Slab"/>
                <a:ea typeface="Hepta Slab"/>
                <a:cs typeface="Hepta Slab"/>
                <a:sym typeface="Hepta Slab"/>
              </a:endParaRPr>
            </a:p>
          </p:txBody>
        </p:sp>
        <p:cxnSp>
          <p:nvCxnSpPr>
            <p:cNvPr id="2295" name="Google Shape;2295;p69"/>
            <p:cNvCxnSpPr/>
            <p:nvPr/>
          </p:nvCxnSpPr>
          <p:spPr>
            <a:xfrm>
              <a:off x="0" y="1336724"/>
              <a:ext cx="8906100" cy="0"/>
            </a:xfrm>
            <a:prstGeom prst="straightConnector1">
              <a:avLst/>
            </a:prstGeom>
            <a:solidFill>
              <a:schemeClr val="accent1"/>
            </a:solidFill>
            <a:ln cap="flat" cmpd="sng" w="12700">
              <a:solidFill>
                <a:schemeClr val="accent1"/>
              </a:solidFill>
              <a:prstDash val="solid"/>
              <a:round/>
              <a:headEnd len="sm" w="sm" type="none"/>
              <a:tailEnd len="sm" w="sm" type="none"/>
            </a:ln>
          </p:spPr>
        </p:cxnSp>
        <p:sp>
          <p:nvSpPr>
            <p:cNvPr id="2296" name="Google Shape;2296;p69"/>
            <p:cNvSpPr/>
            <p:nvPr/>
          </p:nvSpPr>
          <p:spPr>
            <a:xfrm>
              <a:off x="0" y="1336724"/>
              <a:ext cx="8906100" cy="13368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2297" name="Google Shape;2297;p69"/>
            <p:cNvSpPr txBox="1"/>
            <p:nvPr/>
          </p:nvSpPr>
          <p:spPr>
            <a:xfrm>
              <a:off x="0" y="1336724"/>
              <a:ext cx="8906100" cy="1336800"/>
            </a:xfrm>
            <a:prstGeom prst="rect">
              <a:avLst/>
            </a:prstGeom>
            <a:noFill/>
            <a:ln>
              <a:noFill/>
            </a:ln>
          </p:spPr>
          <p:txBody>
            <a:bodyPr anchorCtr="0" anchor="t" bIns="91450" lIns="91450" spcFirstLastPara="1" rIns="91450" wrap="square" tIns="91450">
              <a:noAutofit/>
            </a:bodyPr>
            <a:lstStyle/>
            <a:p>
              <a:pPr indent="0" lvl="0" marL="0" marR="0" rtl="0" algn="l">
                <a:lnSpc>
                  <a:spcPct val="90000"/>
                </a:lnSpc>
                <a:spcBef>
                  <a:spcPts val="0"/>
                </a:spcBef>
                <a:spcAft>
                  <a:spcPts val="0"/>
                </a:spcAft>
                <a:buClr>
                  <a:srgbClr val="000000"/>
                </a:buClr>
                <a:buSzPts val="2400"/>
                <a:buFont typeface="Arial"/>
                <a:buNone/>
              </a:pPr>
              <a:r>
                <a:rPr i="0" lang="en" sz="2400" u="none" cap="none" strike="noStrike">
                  <a:solidFill>
                    <a:schemeClr val="dk1"/>
                  </a:solidFill>
                  <a:latin typeface="Hepta Slab"/>
                  <a:ea typeface="Hepta Slab"/>
                  <a:cs typeface="Hepta Slab"/>
                  <a:sym typeface="Hepta Slab"/>
                </a:rPr>
                <a:t>Viajes</a:t>
              </a:r>
              <a:endParaRPr i="0" sz="2400" u="none" cap="none" strike="noStrike">
                <a:solidFill>
                  <a:schemeClr val="dk1"/>
                </a:solidFill>
                <a:latin typeface="Hepta Slab"/>
                <a:ea typeface="Hepta Slab"/>
                <a:cs typeface="Hepta Slab"/>
                <a:sym typeface="Hepta Slab"/>
              </a:endParaRPr>
            </a:p>
          </p:txBody>
        </p:sp>
        <p:cxnSp>
          <p:nvCxnSpPr>
            <p:cNvPr id="2298" name="Google Shape;2298;p69"/>
            <p:cNvCxnSpPr/>
            <p:nvPr/>
          </p:nvCxnSpPr>
          <p:spPr>
            <a:xfrm>
              <a:off x="0" y="2673449"/>
              <a:ext cx="8906100" cy="0"/>
            </a:xfrm>
            <a:prstGeom prst="straightConnector1">
              <a:avLst/>
            </a:prstGeom>
            <a:solidFill>
              <a:schemeClr val="accent1"/>
            </a:solidFill>
            <a:ln cap="flat" cmpd="sng" w="12700">
              <a:solidFill>
                <a:schemeClr val="accent1"/>
              </a:solidFill>
              <a:prstDash val="solid"/>
              <a:round/>
              <a:headEnd len="sm" w="sm" type="none"/>
              <a:tailEnd len="sm" w="sm" type="none"/>
            </a:ln>
          </p:spPr>
        </p:cxnSp>
        <p:sp>
          <p:nvSpPr>
            <p:cNvPr id="2299" name="Google Shape;2299;p69"/>
            <p:cNvSpPr/>
            <p:nvPr/>
          </p:nvSpPr>
          <p:spPr>
            <a:xfrm>
              <a:off x="0" y="2673449"/>
              <a:ext cx="8906100" cy="13368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2300" name="Google Shape;2300;p69"/>
            <p:cNvSpPr txBox="1"/>
            <p:nvPr/>
          </p:nvSpPr>
          <p:spPr>
            <a:xfrm>
              <a:off x="0" y="2673449"/>
              <a:ext cx="8906100" cy="1336800"/>
            </a:xfrm>
            <a:prstGeom prst="rect">
              <a:avLst/>
            </a:prstGeom>
            <a:noFill/>
            <a:ln>
              <a:noFill/>
            </a:ln>
          </p:spPr>
          <p:txBody>
            <a:bodyPr anchorCtr="0" anchor="t" bIns="91450" lIns="91450" spcFirstLastPara="1" rIns="91450" wrap="square" tIns="91450">
              <a:noAutofit/>
            </a:bodyPr>
            <a:lstStyle/>
            <a:p>
              <a:pPr indent="0" lvl="0" marL="0" marR="0" rtl="0" algn="l">
                <a:lnSpc>
                  <a:spcPct val="90000"/>
                </a:lnSpc>
                <a:spcBef>
                  <a:spcPts val="0"/>
                </a:spcBef>
                <a:spcAft>
                  <a:spcPts val="0"/>
                </a:spcAft>
                <a:buClr>
                  <a:srgbClr val="000000"/>
                </a:buClr>
                <a:buSzPts val="2400"/>
                <a:buFont typeface="Arial"/>
                <a:buNone/>
              </a:pPr>
              <a:r>
                <a:rPr i="0" lang="en" sz="2400" u="none" cap="none" strike="noStrike">
                  <a:solidFill>
                    <a:schemeClr val="dk1"/>
                  </a:solidFill>
                  <a:latin typeface="Hepta Slab"/>
                  <a:ea typeface="Hepta Slab"/>
                  <a:cs typeface="Hepta Slab"/>
                  <a:sym typeface="Hepta Slab"/>
                </a:rPr>
                <a:t>Antecedentes personales</a:t>
              </a:r>
              <a:endParaRPr i="0" sz="2400" u="none" cap="none" strike="noStrike">
                <a:solidFill>
                  <a:schemeClr val="dk1"/>
                </a:solidFill>
                <a:latin typeface="Hepta Slab"/>
                <a:ea typeface="Hepta Slab"/>
                <a:cs typeface="Hepta Slab"/>
                <a:sym typeface="Hepta Slab"/>
              </a:endParaRPr>
            </a:p>
          </p:txBody>
        </p:sp>
        <p:cxnSp>
          <p:nvCxnSpPr>
            <p:cNvPr id="2301" name="Google Shape;2301;p69"/>
            <p:cNvCxnSpPr/>
            <p:nvPr/>
          </p:nvCxnSpPr>
          <p:spPr>
            <a:xfrm>
              <a:off x="0" y="4010174"/>
              <a:ext cx="8906100" cy="0"/>
            </a:xfrm>
            <a:prstGeom prst="straightConnector1">
              <a:avLst/>
            </a:prstGeom>
            <a:solidFill>
              <a:schemeClr val="accent1"/>
            </a:solidFill>
            <a:ln cap="flat" cmpd="sng" w="12700">
              <a:solidFill>
                <a:schemeClr val="accent1"/>
              </a:solidFill>
              <a:prstDash val="solid"/>
              <a:round/>
              <a:headEnd len="sm" w="sm" type="none"/>
              <a:tailEnd len="sm" w="sm" type="none"/>
            </a:ln>
          </p:spPr>
        </p:cxnSp>
        <p:sp>
          <p:nvSpPr>
            <p:cNvPr id="2302" name="Google Shape;2302;p69"/>
            <p:cNvSpPr/>
            <p:nvPr/>
          </p:nvSpPr>
          <p:spPr>
            <a:xfrm>
              <a:off x="0" y="4010174"/>
              <a:ext cx="8906100" cy="13368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2303" name="Google Shape;2303;p69"/>
            <p:cNvSpPr txBox="1"/>
            <p:nvPr/>
          </p:nvSpPr>
          <p:spPr>
            <a:xfrm>
              <a:off x="0" y="4010174"/>
              <a:ext cx="8906100" cy="1336800"/>
            </a:xfrm>
            <a:prstGeom prst="rect">
              <a:avLst/>
            </a:prstGeom>
            <a:noFill/>
            <a:ln>
              <a:noFill/>
            </a:ln>
          </p:spPr>
          <p:txBody>
            <a:bodyPr anchorCtr="0" anchor="t" bIns="91450" lIns="91450" spcFirstLastPara="1" rIns="91450" wrap="square" tIns="91450">
              <a:noAutofit/>
            </a:bodyPr>
            <a:lstStyle/>
            <a:p>
              <a:pPr indent="0" lvl="0" marL="0" marR="0" rtl="0" algn="l">
                <a:lnSpc>
                  <a:spcPct val="90000"/>
                </a:lnSpc>
                <a:spcBef>
                  <a:spcPts val="0"/>
                </a:spcBef>
                <a:spcAft>
                  <a:spcPts val="0"/>
                </a:spcAft>
                <a:buClr>
                  <a:srgbClr val="000000"/>
                </a:buClr>
                <a:buSzPts val="2400"/>
                <a:buFont typeface="Arial"/>
                <a:buNone/>
              </a:pPr>
              <a:r>
                <a:rPr i="0" lang="en" sz="2400" u="none" cap="none" strike="noStrike">
                  <a:solidFill>
                    <a:schemeClr val="dk1"/>
                  </a:solidFill>
                  <a:latin typeface="Hepta Slab"/>
                  <a:ea typeface="Hepta Slab"/>
                  <a:cs typeface="Hepta Slab"/>
                  <a:sym typeface="Hepta Slab"/>
                </a:rPr>
                <a:t>Antecedentes familiares</a:t>
              </a:r>
              <a:endParaRPr i="0" sz="2400" u="none" cap="none" strike="noStrike">
                <a:solidFill>
                  <a:schemeClr val="dk1"/>
                </a:solidFill>
                <a:latin typeface="Hepta Slab"/>
                <a:ea typeface="Hepta Slab"/>
                <a:cs typeface="Hepta Slab"/>
                <a:sym typeface="Hepta Slab"/>
              </a:endParaRPr>
            </a:p>
          </p:txBody>
        </p:sp>
      </p:grpSp>
      <p:pic>
        <p:nvPicPr>
          <p:cNvPr descr="Domingo 5 de marzo: celebración del Día de la Familia - Universal México -  Universal México" id="2304" name="Google Shape;2304;p69"/>
          <p:cNvPicPr preferRelativeResize="0"/>
          <p:nvPr/>
        </p:nvPicPr>
        <p:blipFill rotWithShape="1">
          <a:blip r:embed="rId5">
            <a:alphaModFix/>
          </a:blip>
          <a:srcRect b="0" l="0" r="0" t="0"/>
          <a:stretch/>
        </p:blipFill>
        <p:spPr>
          <a:xfrm>
            <a:off x="926105" y="3556237"/>
            <a:ext cx="1754589" cy="1069871"/>
          </a:xfrm>
          <a:prstGeom prst="rect">
            <a:avLst/>
          </a:prstGeom>
          <a:noFill/>
          <a:ln>
            <a:noFill/>
          </a:ln>
        </p:spPr>
      </p:pic>
      <p:pic>
        <p:nvPicPr>
          <p:cNvPr descr="Qué son los antecedentes en el proyecto de investigación?" id="2305" name="Google Shape;2305;p69"/>
          <p:cNvPicPr preferRelativeResize="0"/>
          <p:nvPr/>
        </p:nvPicPr>
        <p:blipFill rotWithShape="1">
          <a:blip r:embed="rId6">
            <a:alphaModFix/>
          </a:blip>
          <a:srcRect b="0" l="0" r="0" t="0"/>
          <a:stretch/>
        </p:blipFill>
        <p:spPr>
          <a:xfrm>
            <a:off x="935983" y="2470445"/>
            <a:ext cx="1734834" cy="1084271"/>
          </a:xfrm>
          <a:prstGeom prst="rect">
            <a:avLst/>
          </a:prstGeom>
          <a:noFill/>
          <a:ln>
            <a:noFill/>
          </a:ln>
        </p:spPr>
      </p:pic>
      <p:pic>
        <p:nvPicPr>
          <p:cNvPr id="2306" name="Google Shape;2306;p69" title="logo.png"/>
          <p:cNvPicPr preferRelativeResize="0"/>
          <p:nvPr/>
        </p:nvPicPr>
        <p:blipFill>
          <a:blip r:embed="rId7">
            <a:alphaModFix/>
          </a:blip>
          <a:stretch>
            <a:fillRect/>
          </a:stretch>
        </p:blipFill>
        <p:spPr>
          <a:xfrm>
            <a:off x="6711825" y="0"/>
            <a:ext cx="2432174" cy="427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0" name="Shape 2310"/>
        <p:cNvGrpSpPr/>
        <p:nvPr/>
      </p:nvGrpSpPr>
      <p:grpSpPr>
        <a:xfrm>
          <a:off x="0" y="0"/>
          <a:ext cx="0" cy="0"/>
          <a:chOff x="0" y="0"/>
          <a:chExt cx="0" cy="0"/>
        </a:xfrm>
      </p:grpSpPr>
      <p:sp>
        <p:nvSpPr>
          <p:cNvPr id="2311" name="Google Shape;2311;p70"/>
          <p:cNvSpPr txBox="1"/>
          <p:nvPr/>
        </p:nvSpPr>
        <p:spPr>
          <a:xfrm>
            <a:off x="5711302" y="1024135"/>
            <a:ext cx="1388400" cy="1154400"/>
          </a:xfrm>
          <a:prstGeom prst="rect">
            <a:avLst/>
          </a:prstGeom>
          <a:noFill/>
          <a:ln>
            <a:noFill/>
          </a:ln>
        </p:spPr>
        <p:txBody>
          <a:bodyPr anchorCtr="0" anchor="t" bIns="22850" lIns="45725" spcFirstLastPara="1" rIns="45725" wrap="square" tIns="2285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Noto Sans"/>
                <a:ea typeface="Noto Sans"/>
                <a:cs typeface="Noto Sans"/>
                <a:sym typeface="Noto Sans"/>
              </a:rPr>
              <a:t>CANADÁ</a:t>
            </a:r>
            <a:r>
              <a:rPr b="0" i="0" lang="en" sz="1000" u="none" cap="none" strike="noStrike">
                <a:solidFill>
                  <a:srgbClr val="000000"/>
                </a:solidFill>
                <a:latin typeface="Noto Sans"/>
                <a:ea typeface="Noto Sans"/>
                <a:cs typeface="Noto Sans"/>
                <a:sym typeface="Noto Sans"/>
              </a:rPr>
              <a:t> </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Noto Sans"/>
                <a:ea typeface="Noto Sans"/>
                <a:cs typeface="Noto Sans"/>
                <a:sym typeface="Noto Sans"/>
              </a:rPr>
              <a:t>Se han notificado un total de 5.006 casos de sarampión (4.646 confirmados, 360 probables) en 10 jurisdicciones.</a:t>
            </a:r>
            <a:endParaRPr b="0" i="0" sz="1000" u="none" cap="none" strike="noStrike">
              <a:solidFill>
                <a:srgbClr val="000000"/>
              </a:solidFill>
              <a:latin typeface="Noto Sans"/>
              <a:ea typeface="Noto Sans"/>
              <a:cs typeface="Noto Sans"/>
              <a:sym typeface="Noto Sans"/>
            </a:endParaRPr>
          </a:p>
        </p:txBody>
      </p:sp>
      <p:sp>
        <p:nvSpPr>
          <p:cNvPr id="2312" name="Google Shape;2312;p70"/>
          <p:cNvSpPr txBox="1"/>
          <p:nvPr/>
        </p:nvSpPr>
        <p:spPr>
          <a:xfrm>
            <a:off x="5794162" y="2912036"/>
            <a:ext cx="3183000" cy="692700"/>
          </a:xfrm>
          <a:prstGeom prst="rect">
            <a:avLst/>
          </a:prstGeom>
          <a:noFill/>
          <a:ln>
            <a:noFill/>
          </a:ln>
        </p:spPr>
        <p:txBody>
          <a:bodyPr anchorCtr="0" anchor="t" bIns="22850" lIns="45725" spcFirstLastPara="1" rIns="45725" wrap="square" tIns="2285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Noto Sans"/>
                <a:ea typeface="Noto Sans"/>
                <a:cs typeface="Noto Sans"/>
                <a:sym typeface="Noto Sans"/>
              </a:rPr>
              <a:t>ESTADOS UNIDOS </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Noto Sans"/>
                <a:ea typeface="Noto Sans"/>
                <a:cs typeface="Noto Sans"/>
                <a:sym typeface="Noto Sans"/>
              </a:rPr>
              <a:t>Al 30 de septiembre de 2025, se notificaron un total de 1.544 casos confirmados de sarampión en 42 jurisdicciones.</a:t>
            </a:r>
            <a:endParaRPr b="0" i="0" sz="1000" u="none" cap="none" strike="noStrike">
              <a:solidFill>
                <a:srgbClr val="000000"/>
              </a:solidFill>
              <a:latin typeface="Noto Sans"/>
              <a:ea typeface="Noto Sans"/>
              <a:cs typeface="Noto Sans"/>
              <a:sym typeface="Noto Sans"/>
            </a:endParaRPr>
          </a:p>
        </p:txBody>
      </p:sp>
      <p:pic>
        <p:nvPicPr>
          <p:cNvPr id="2313" name="Google Shape;2313;p70"/>
          <p:cNvPicPr preferRelativeResize="0"/>
          <p:nvPr/>
        </p:nvPicPr>
        <p:blipFill rotWithShape="1">
          <a:blip r:embed="rId3">
            <a:alphaModFix/>
          </a:blip>
          <a:srcRect b="0" l="0" r="0" t="0"/>
          <a:stretch/>
        </p:blipFill>
        <p:spPr>
          <a:xfrm>
            <a:off x="5794162" y="3628769"/>
            <a:ext cx="3249928" cy="1137998"/>
          </a:xfrm>
          <a:prstGeom prst="rect">
            <a:avLst/>
          </a:prstGeom>
          <a:noFill/>
          <a:ln>
            <a:noFill/>
          </a:ln>
        </p:spPr>
      </p:pic>
      <p:sp>
        <p:nvSpPr>
          <p:cNvPr id="2314" name="Google Shape;2314;p70"/>
          <p:cNvSpPr txBox="1"/>
          <p:nvPr/>
        </p:nvSpPr>
        <p:spPr>
          <a:xfrm>
            <a:off x="261144" y="1028730"/>
            <a:ext cx="3477300" cy="384900"/>
          </a:xfrm>
          <a:prstGeom prst="rect">
            <a:avLst/>
          </a:prstGeom>
          <a:noFill/>
          <a:ln>
            <a:noFill/>
          </a:ln>
        </p:spPr>
        <p:txBody>
          <a:bodyPr anchorCtr="0" anchor="t" bIns="22850" lIns="45725" spcFirstLastPara="1" rIns="45725" wrap="square" tIns="2285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Noto Sans"/>
                <a:ea typeface="Noto Sans"/>
                <a:cs typeface="Noto Sans"/>
                <a:sym typeface="Noto Sans"/>
              </a:rPr>
              <a:t>MÉXICO</a:t>
            </a:r>
            <a:r>
              <a:rPr b="0" i="0" lang="en" sz="1000" u="none" cap="none" strike="noStrike">
                <a:solidFill>
                  <a:srgbClr val="000000"/>
                </a:solidFill>
                <a:latin typeface="Noto Sans"/>
                <a:ea typeface="Noto Sans"/>
                <a:cs typeface="Noto Sans"/>
                <a:sym typeface="Noto Sans"/>
              </a:rPr>
              <a:t> Al 01 de octubre, se han reportado 4.773 casos confirmados de sarampión acumulados en el 2025</a:t>
            </a:r>
            <a:endParaRPr b="0" i="0" sz="1000" u="none" cap="none" strike="noStrike">
              <a:solidFill>
                <a:srgbClr val="000000"/>
              </a:solidFill>
              <a:latin typeface="Noto Sans"/>
              <a:ea typeface="Noto Sans"/>
              <a:cs typeface="Noto Sans"/>
              <a:sym typeface="Noto Sans"/>
            </a:endParaRPr>
          </a:p>
        </p:txBody>
      </p:sp>
      <p:pic>
        <p:nvPicPr>
          <p:cNvPr id="2315" name="Google Shape;2315;p70"/>
          <p:cNvPicPr preferRelativeResize="0"/>
          <p:nvPr/>
        </p:nvPicPr>
        <p:blipFill rotWithShape="1">
          <a:blip r:embed="rId4">
            <a:alphaModFix/>
          </a:blip>
          <a:srcRect b="0" l="0" r="0" t="0"/>
          <a:stretch/>
        </p:blipFill>
        <p:spPr>
          <a:xfrm>
            <a:off x="292712" y="1451907"/>
            <a:ext cx="3076060" cy="2071282"/>
          </a:xfrm>
          <a:prstGeom prst="rect">
            <a:avLst/>
          </a:prstGeom>
          <a:noFill/>
          <a:ln>
            <a:noFill/>
          </a:ln>
        </p:spPr>
      </p:pic>
      <p:pic>
        <p:nvPicPr>
          <p:cNvPr descr="América – Wikipédia, a enciclopédia livre" id="2316" name="Google Shape;2316;p70"/>
          <p:cNvPicPr preferRelativeResize="0"/>
          <p:nvPr/>
        </p:nvPicPr>
        <p:blipFill rotWithShape="1">
          <a:blip r:embed="rId5">
            <a:alphaModFix/>
          </a:blip>
          <a:srcRect b="0" l="0" r="0" t="0"/>
          <a:stretch/>
        </p:blipFill>
        <p:spPr>
          <a:xfrm>
            <a:off x="3451614" y="1785896"/>
            <a:ext cx="2259688" cy="2259688"/>
          </a:xfrm>
          <a:prstGeom prst="rect">
            <a:avLst/>
          </a:prstGeom>
          <a:noFill/>
          <a:ln>
            <a:noFill/>
          </a:ln>
        </p:spPr>
      </p:pic>
      <p:cxnSp>
        <p:nvCxnSpPr>
          <p:cNvPr id="2317" name="Google Shape;2317;p70"/>
          <p:cNvCxnSpPr/>
          <p:nvPr/>
        </p:nvCxnSpPr>
        <p:spPr>
          <a:xfrm rot="10800000">
            <a:off x="3337284" y="2820639"/>
            <a:ext cx="1201200" cy="95100"/>
          </a:xfrm>
          <a:prstGeom prst="straightConnector1">
            <a:avLst/>
          </a:prstGeom>
          <a:noFill/>
          <a:ln cap="flat" cmpd="sng" w="19050">
            <a:solidFill>
              <a:schemeClr val="accent1"/>
            </a:solidFill>
            <a:prstDash val="solid"/>
            <a:round/>
            <a:headEnd len="sm" w="sm" type="none"/>
            <a:tailEnd len="med" w="med" type="triangle"/>
          </a:ln>
          <a:effectLst>
            <a:outerShdw blurRad="20000" rotWithShape="0" dir="5400000" dist="11500">
              <a:srgbClr val="000000">
                <a:alpha val="34120"/>
              </a:srgbClr>
            </a:outerShdw>
          </a:effectLst>
        </p:spPr>
      </p:cxnSp>
      <p:cxnSp>
        <p:nvCxnSpPr>
          <p:cNvPr id="2318" name="Google Shape;2318;p70"/>
          <p:cNvCxnSpPr/>
          <p:nvPr/>
        </p:nvCxnSpPr>
        <p:spPr>
          <a:xfrm>
            <a:off x="4305621" y="2452614"/>
            <a:ext cx="1553400" cy="432900"/>
          </a:xfrm>
          <a:prstGeom prst="straightConnector1">
            <a:avLst/>
          </a:prstGeom>
          <a:noFill/>
          <a:ln cap="flat" cmpd="sng" w="19050">
            <a:solidFill>
              <a:schemeClr val="accent1"/>
            </a:solidFill>
            <a:prstDash val="solid"/>
            <a:round/>
            <a:headEnd len="sm" w="sm" type="none"/>
            <a:tailEnd len="med" w="med" type="triangle"/>
          </a:ln>
          <a:effectLst>
            <a:outerShdw blurRad="20000" rotWithShape="0" dir="5400000" dist="11500">
              <a:srgbClr val="000000">
                <a:alpha val="34120"/>
              </a:srgbClr>
            </a:outerShdw>
          </a:effectLst>
        </p:spPr>
      </p:cxnSp>
      <p:cxnSp>
        <p:nvCxnSpPr>
          <p:cNvPr id="2319" name="Google Shape;2319;p70"/>
          <p:cNvCxnSpPr/>
          <p:nvPr/>
        </p:nvCxnSpPr>
        <p:spPr>
          <a:xfrm flipH="1" rot="10800000">
            <a:off x="4352431" y="1451997"/>
            <a:ext cx="1376400" cy="802500"/>
          </a:xfrm>
          <a:prstGeom prst="straightConnector1">
            <a:avLst/>
          </a:prstGeom>
          <a:noFill/>
          <a:ln cap="flat" cmpd="sng" w="19050">
            <a:solidFill>
              <a:schemeClr val="accent1"/>
            </a:solidFill>
            <a:prstDash val="solid"/>
            <a:round/>
            <a:headEnd len="sm" w="sm" type="none"/>
            <a:tailEnd len="med" w="med" type="triangle"/>
          </a:ln>
          <a:effectLst>
            <a:outerShdw blurRad="20000" rotWithShape="0" dir="5400000" dist="11500">
              <a:srgbClr val="000000">
                <a:alpha val="34120"/>
              </a:srgbClr>
            </a:outerShdw>
          </a:effectLst>
        </p:spPr>
      </p:cxnSp>
      <p:pic>
        <p:nvPicPr>
          <p:cNvPr id="2320" name="Google Shape;2320;p70"/>
          <p:cNvPicPr preferRelativeResize="0"/>
          <p:nvPr/>
        </p:nvPicPr>
        <p:blipFill rotWithShape="1">
          <a:blip r:embed="rId6">
            <a:alphaModFix/>
          </a:blip>
          <a:srcRect b="0" l="0" r="0" t="0"/>
          <a:stretch/>
        </p:blipFill>
        <p:spPr>
          <a:xfrm>
            <a:off x="969441" y="3691982"/>
            <a:ext cx="1786766" cy="935925"/>
          </a:xfrm>
          <a:prstGeom prst="rect">
            <a:avLst/>
          </a:prstGeom>
          <a:noFill/>
          <a:ln>
            <a:noFill/>
          </a:ln>
        </p:spPr>
      </p:pic>
      <p:sp>
        <p:nvSpPr>
          <p:cNvPr id="2321" name="Google Shape;2321;p70"/>
          <p:cNvSpPr txBox="1"/>
          <p:nvPr/>
        </p:nvSpPr>
        <p:spPr>
          <a:xfrm>
            <a:off x="3059713" y="3909313"/>
            <a:ext cx="1429200" cy="538800"/>
          </a:xfrm>
          <a:prstGeom prst="rect">
            <a:avLst/>
          </a:prstGeom>
          <a:noFill/>
          <a:ln>
            <a:noFill/>
          </a:ln>
        </p:spPr>
        <p:txBody>
          <a:bodyPr anchorCtr="0" anchor="t" bIns="22850" lIns="45725" spcFirstLastPara="1" rIns="45725" wrap="square" tIns="2285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Noto Sans"/>
                <a:ea typeface="Noto Sans"/>
                <a:cs typeface="Noto Sans"/>
                <a:sym typeface="Noto Sans"/>
              </a:rPr>
              <a:t>PARAGUAY</a:t>
            </a:r>
            <a:r>
              <a:rPr b="0" i="0" lang="en" sz="1000" u="none" cap="none" strike="noStrike">
                <a:solidFill>
                  <a:srgbClr val="000000"/>
                </a:solidFill>
                <a:latin typeface="Noto Sans"/>
                <a:ea typeface="Noto Sans"/>
                <a:cs typeface="Noto Sans"/>
                <a:sym typeface="Noto Sans"/>
              </a:rPr>
              <a:t> asciende a 44 casos actualmente</a:t>
            </a:r>
            <a:endParaRPr b="0" i="0" sz="1000" u="none" cap="none" strike="noStrike">
              <a:solidFill>
                <a:srgbClr val="000000"/>
              </a:solidFill>
              <a:latin typeface="Noto Sans"/>
              <a:ea typeface="Noto Sans"/>
              <a:cs typeface="Noto Sans"/>
              <a:sym typeface="Noto Sans"/>
            </a:endParaRPr>
          </a:p>
        </p:txBody>
      </p:sp>
      <p:cxnSp>
        <p:nvCxnSpPr>
          <p:cNvPr id="2322" name="Google Shape;2322;p70"/>
          <p:cNvCxnSpPr/>
          <p:nvPr/>
        </p:nvCxnSpPr>
        <p:spPr>
          <a:xfrm flipH="1">
            <a:off x="4082145" y="3319025"/>
            <a:ext cx="805800" cy="774600"/>
          </a:xfrm>
          <a:prstGeom prst="straightConnector1">
            <a:avLst/>
          </a:prstGeom>
          <a:noFill/>
          <a:ln cap="flat" cmpd="sng" w="19050">
            <a:solidFill>
              <a:schemeClr val="accent1"/>
            </a:solidFill>
            <a:prstDash val="solid"/>
            <a:round/>
            <a:headEnd len="sm" w="sm" type="none"/>
            <a:tailEnd len="med" w="med" type="triangle"/>
          </a:ln>
          <a:effectLst>
            <a:outerShdw blurRad="20000" rotWithShape="0" dir="5400000" dist="11500">
              <a:srgbClr val="000000">
                <a:alpha val="34120"/>
              </a:srgbClr>
            </a:outerShdw>
          </a:effectLst>
        </p:spPr>
      </p:cxnSp>
      <p:sp>
        <p:nvSpPr>
          <p:cNvPr id="2323" name="Google Shape;2323;p70"/>
          <p:cNvSpPr txBox="1"/>
          <p:nvPr/>
        </p:nvSpPr>
        <p:spPr>
          <a:xfrm>
            <a:off x="228885" y="3630515"/>
            <a:ext cx="708300" cy="1015800"/>
          </a:xfrm>
          <a:prstGeom prst="rect">
            <a:avLst/>
          </a:prstGeom>
          <a:noFill/>
          <a:ln>
            <a:noFill/>
          </a:ln>
        </p:spPr>
        <p:txBody>
          <a:bodyPr anchorCtr="0" anchor="t" bIns="45725" lIns="45725" spcFirstLastPara="1" rIns="45725" wrap="square" tIns="45725">
            <a:spAutoFit/>
          </a:bodyPr>
          <a:lstStyle/>
          <a:p>
            <a:pPr indent="0" lvl="0" marL="0" marR="0" rtl="0" algn="r">
              <a:lnSpc>
                <a:spcPct val="100000"/>
              </a:lnSpc>
              <a:spcBef>
                <a:spcPts val="0"/>
              </a:spcBef>
              <a:spcAft>
                <a:spcPts val="0"/>
              </a:spcAft>
              <a:buClr>
                <a:srgbClr val="000000"/>
              </a:buClr>
              <a:buSzPts val="600"/>
              <a:buFont typeface="Arial"/>
              <a:buNone/>
            </a:pPr>
            <a:r>
              <a:rPr b="0" i="0" lang="en" sz="600" u="none" cap="none" strike="noStrike">
                <a:solidFill>
                  <a:schemeClr val="dk1"/>
                </a:solidFill>
                <a:latin typeface="Roboto"/>
                <a:ea typeface="Roboto"/>
                <a:cs typeface="Roboto"/>
                <a:sym typeface="Roboto"/>
              </a:rPr>
              <a:t>Entre enero y junio de 2025, volaron al exterior o regresaron al país </a:t>
            </a:r>
            <a:r>
              <a:rPr b="1" i="0" lang="en" sz="600" u="none" cap="none" strike="noStrike">
                <a:solidFill>
                  <a:schemeClr val="dk1"/>
                </a:solidFill>
                <a:latin typeface="Roboto"/>
                <a:ea typeface="Roboto"/>
                <a:cs typeface="Roboto"/>
                <a:sym typeface="Roboto"/>
              </a:rPr>
              <a:t>7,8 millones de personas</a:t>
            </a:r>
            <a:r>
              <a:rPr b="0" i="0" lang="en" sz="600" u="none" cap="none" strike="noStrike">
                <a:solidFill>
                  <a:schemeClr val="dk1"/>
                </a:solidFill>
                <a:latin typeface="Roboto"/>
                <a:ea typeface="Roboto"/>
                <a:cs typeface="Roboto"/>
                <a:sym typeface="Roboto"/>
              </a:rPr>
              <a:t>, un aumento del </a:t>
            </a:r>
            <a:r>
              <a:rPr b="1" i="0" lang="en" sz="600" u="none" cap="none" strike="noStrike">
                <a:solidFill>
                  <a:schemeClr val="dk1"/>
                </a:solidFill>
                <a:latin typeface="Roboto"/>
                <a:ea typeface="Roboto"/>
                <a:cs typeface="Roboto"/>
                <a:sym typeface="Roboto"/>
              </a:rPr>
              <a:t>22%</a:t>
            </a:r>
            <a:r>
              <a:rPr b="0" i="0" lang="en" sz="600" u="none" cap="none" strike="noStrike">
                <a:solidFill>
                  <a:schemeClr val="dk1"/>
                </a:solidFill>
                <a:latin typeface="Roboto"/>
                <a:ea typeface="Roboto"/>
                <a:cs typeface="Roboto"/>
                <a:sym typeface="Roboto"/>
              </a:rPr>
              <a:t> respecto al primer semestre de 2024.</a:t>
            </a:r>
            <a:endParaRPr b="0" i="0" sz="500" u="none" cap="none" strike="noStrike">
              <a:solidFill>
                <a:schemeClr val="dk1"/>
              </a:solidFill>
              <a:latin typeface="Arial"/>
              <a:ea typeface="Arial"/>
              <a:cs typeface="Arial"/>
              <a:sym typeface="Arial"/>
            </a:endParaRPr>
          </a:p>
        </p:txBody>
      </p:sp>
      <p:sp>
        <p:nvSpPr>
          <p:cNvPr id="2324" name="Google Shape;2324;p70"/>
          <p:cNvSpPr txBox="1"/>
          <p:nvPr/>
        </p:nvSpPr>
        <p:spPr>
          <a:xfrm>
            <a:off x="39188" y="4914872"/>
            <a:ext cx="5672100" cy="153900"/>
          </a:xfrm>
          <a:prstGeom prst="rect">
            <a:avLst/>
          </a:prstGeom>
          <a:noFill/>
          <a:ln>
            <a:noFill/>
          </a:ln>
        </p:spPr>
        <p:txBody>
          <a:bodyPr anchorCtr="0" anchor="t" bIns="22850" lIns="45725" spcFirstLastPara="1" rIns="45725" wrap="square" tIns="22850">
            <a:spAutoFit/>
          </a:bodyPr>
          <a:lstStyle/>
          <a:p>
            <a:pPr indent="0" lvl="0" marL="0" marR="0" rtl="0" algn="l">
              <a:lnSpc>
                <a:spcPct val="100000"/>
              </a:lnSpc>
              <a:spcBef>
                <a:spcPts val="0"/>
              </a:spcBef>
              <a:spcAft>
                <a:spcPts val="0"/>
              </a:spcAft>
              <a:buClr>
                <a:srgbClr val="000000"/>
              </a:buClr>
              <a:buSzPts val="700"/>
              <a:buFont typeface="Arial"/>
              <a:buNone/>
            </a:pPr>
            <a:r>
              <a:rPr b="0" i="1" lang="en" sz="700" u="none" cap="none" strike="noStrike">
                <a:solidFill>
                  <a:srgbClr val="000000"/>
                </a:solidFill>
                <a:latin typeface="Arial"/>
                <a:ea typeface="Arial"/>
                <a:cs typeface="Arial"/>
                <a:sym typeface="Arial"/>
              </a:rPr>
              <a:t>Fuente: Boletín Epidemiológico Nacional N°776, SE 39, Año 2025 </a:t>
            </a:r>
            <a:r>
              <a:rPr b="0" i="1" lang="en" sz="700" u="sng" cap="none" strike="noStrike">
                <a:solidFill>
                  <a:srgbClr val="000000"/>
                </a:solidFill>
                <a:latin typeface="Arial"/>
                <a:ea typeface="Arial"/>
                <a:cs typeface="Arial"/>
                <a:sym typeface="Arial"/>
                <a:hlinkClick r:id="rId7">
                  <a:extLst>
                    <a:ext uri="{A12FA001-AC4F-418D-AE19-62706E023703}">
                      <ahyp:hlinkClr val="tx"/>
                    </a:ext>
                  </a:extLst>
                </a:hlinkClick>
              </a:rPr>
              <a:t>https://www.argentina.gob.ar/sites/default/files/2025/01/ben-776-39.pdf</a:t>
            </a:r>
            <a:endParaRPr b="0" i="1" sz="700" u="none" cap="none" strike="noStrike">
              <a:solidFill>
                <a:srgbClr val="000000"/>
              </a:solidFill>
              <a:latin typeface="Arial"/>
              <a:ea typeface="Arial"/>
              <a:cs typeface="Arial"/>
              <a:sym typeface="Arial"/>
            </a:endParaRPr>
          </a:p>
        </p:txBody>
      </p:sp>
      <p:sp>
        <p:nvSpPr>
          <p:cNvPr id="2325" name="Google Shape;2325;p70"/>
          <p:cNvSpPr txBox="1"/>
          <p:nvPr>
            <p:ph type="title"/>
          </p:nvPr>
        </p:nvSpPr>
        <p:spPr>
          <a:xfrm>
            <a:off x="633050" y="363100"/>
            <a:ext cx="7704000" cy="553500"/>
          </a:xfrm>
          <a:prstGeom prst="rect">
            <a:avLst/>
          </a:prstGeom>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en"/>
              <a:t>Situacion a nivel mundial</a:t>
            </a:r>
            <a:endParaRPr/>
          </a:p>
        </p:txBody>
      </p:sp>
      <p:pic>
        <p:nvPicPr>
          <p:cNvPr id="2326" name="Google Shape;2326;p70" title="logo.png"/>
          <p:cNvPicPr preferRelativeResize="0"/>
          <p:nvPr/>
        </p:nvPicPr>
        <p:blipFill>
          <a:blip r:embed="rId8">
            <a:alphaModFix/>
          </a:blip>
          <a:stretch>
            <a:fillRect/>
          </a:stretch>
        </p:blipFill>
        <p:spPr>
          <a:xfrm>
            <a:off x="6711825" y="0"/>
            <a:ext cx="2432174" cy="427500"/>
          </a:xfrm>
          <a:prstGeom prst="rect">
            <a:avLst/>
          </a:prstGeom>
          <a:noFill/>
          <a:ln>
            <a:noFill/>
          </a:ln>
        </p:spPr>
      </p:pic>
      <p:sp>
        <p:nvSpPr>
          <p:cNvPr id="2327" name="Google Shape;2327;p70"/>
          <p:cNvSpPr txBox="1"/>
          <p:nvPr/>
        </p:nvSpPr>
        <p:spPr>
          <a:xfrm>
            <a:off x="1637450" y="2421175"/>
            <a:ext cx="6699600" cy="48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highlight>
                  <a:schemeClr val="dk2"/>
                </a:highlight>
                <a:latin typeface="Bebas Neue"/>
                <a:ea typeface="Bebas Neue"/>
                <a:cs typeface="Bebas Neue"/>
                <a:sym typeface="Bebas Neue"/>
              </a:rPr>
              <a:t>Argentina pierde su estado de </a:t>
            </a:r>
            <a:r>
              <a:rPr b="1" lang="en" sz="2500">
                <a:solidFill>
                  <a:schemeClr val="dk1"/>
                </a:solidFill>
                <a:highlight>
                  <a:schemeClr val="dk2"/>
                </a:highlight>
                <a:latin typeface="Bebas Neue"/>
                <a:ea typeface="Bebas Neue"/>
                <a:cs typeface="Bebas Neue"/>
                <a:sym typeface="Bebas Neue"/>
              </a:rPr>
              <a:t>eliminación</a:t>
            </a:r>
            <a:r>
              <a:rPr b="1" lang="en" sz="2500">
                <a:solidFill>
                  <a:schemeClr val="dk1"/>
                </a:solidFill>
                <a:highlight>
                  <a:schemeClr val="dk2"/>
                </a:highlight>
                <a:latin typeface="Bebas Neue"/>
                <a:ea typeface="Bebas Neue"/>
                <a:cs typeface="Bebas Neue"/>
                <a:sym typeface="Bebas Neue"/>
              </a:rPr>
              <a:t> a fines del 2024</a:t>
            </a:r>
            <a:endParaRPr b="1" sz="2500">
              <a:solidFill>
                <a:schemeClr val="dk1"/>
              </a:solidFill>
              <a:highlight>
                <a:schemeClr val="dk2"/>
              </a:highlight>
              <a:latin typeface="Bebas Neue"/>
              <a:ea typeface="Bebas Neue"/>
              <a:cs typeface="Bebas Neue"/>
              <a:sym typeface="Bebas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1" name="Shape 2331"/>
        <p:cNvGrpSpPr/>
        <p:nvPr/>
      </p:nvGrpSpPr>
      <p:grpSpPr>
        <a:xfrm>
          <a:off x="0" y="0"/>
          <a:ext cx="0" cy="0"/>
          <a:chOff x="0" y="0"/>
          <a:chExt cx="0" cy="0"/>
        </a:xfrm>
      </p:grpSpPr>
      <p:sp>
        <p:nvSpPr>
          <p:cNvPr id="2332" name="Google Shape;2332;p71"/>
          <p:cNvSpPr txBox="1"/>
          <p:nvPr>
            <p:ph type="title"/>
          </p:nvPr>
        </p:nvSpPr>
        <p:spPr>
          <a:xfrm>
            <a:off x="471927" y="303049"/>
            <a:ext cx="85674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600"/>
              <a:t>En resumen acciones ante caso sospechoso</a:t>
            </a:r>
            <a:endParaRPr sz="2600"/>
          </a:p>
        </p:txBody>
      </p:sp>
      <p:grpSp>
        <p:nvGrpSpPr>
          <p:cNvPr id="2333" name="Google Shape;2333;p71"/>
          <p:cNvGrpSpPr/>
          <p:nvPr/>
        </p:nvGrpSpPr>
        <p:grpSpPr>
          <a:xfrm>
            <a:off x="814250" y="919050"/>
            <a:ext cx="7753757" cy="2942653"/>
            <a:chOff x="37361" y="2325010"/>
            <a:chExt cx="9975243" cy="2904889"/>
          </a:xfrm>
        </p:grpSpPr>
        <p:sp>
          <p:nvSpPr>
            <p:cNvPr id="2334" name="Google Shape;2334;p71"/>
            <p:cNvSpPr/>
            <p:nvPr/>
          </p:nvSpPr>
          <p:spPr>
            <a:xfrm>
              <a:off x="3000633" y="2325010"/>
              <a:ext cx="3830100" cy="646800"/>
            </a:xfrm>
            <a:prstGeom prst="roundRect">
              <a:avLst>
                <a:gd fmla="val 50000" name="adj"/>
              </a:avLst>
            </a:prstGeom>
            <a:solidFill>
              <a:srgbClr val="667E92"/>
            </a:solidFill>
            <a:ln>
              <a:noFill/>
            </a:ln>
          </p:spPr>
          <p:txBody>
            <a:bodyPr anchorCtr="0" anchor="ctr" bIns="327725" lIns="327725" spcFirstLastPara="1" rIns="327725" wrap="square" tIns="327725">
              <a:noAutofit/>
            </a:bodyPr>
            <a:lstStyle/>
            <a:p>
              <a:pPr indent="0" lvl="0" marL="0" rtl="0" algn="ctr">
                <a:spcBef>
                  <a:spcPts val="0"/>
                </a:spcBef>
                <a:spcAft>
                  <a:spcPts val="0"/>
                </a:spcAft>
                <a:buNone/>
              </a:pPr>
              <a:r>
                <a:rPr lang="en" sz="1600">
                  <a:solidFill>
                    <a:srgbClr val="FFFFFF"/>
                  </a:solidFill>
                  <a:latin typeface="Hepta Slab"/>
                  <a:ea typeface="Hepta Slab"/>
                  <a:cs typeface="Hepta Slab"/>
                  <a:sym typeface="Hepta Slab"/>
                </a:rPr>
                <a:t>Caso sospechoso</a:t>
              </a:r>
              <a:endParaRPr sz="1600">
                <a:solidFill>
                  <a:srgbClr val="FFFFFF"/>
                </a:solidFill>
                <a:latin typeface="Hepta Slab"/>
                <a:ea typeface="Hepta Slab"/>
                <a:cs typeface="Hepta Slab"/>
                <a:sym typeface="Hepta Slab"/>
              </a:endParaRPr>
            </a:p>
          </p:txBody>
        </p:sp>
        <p:sp>
          <p:nvSpPr>
            <p:cNvPr id="2335" name="Google Shape;2335;p71"/>
            <p:cNvSpPr/>
            <p:nvPr/>
          </p:nvSpPr>
          <p:spPr>
            <a:xfrm>
              <a:off x="6403281" y="3275709"/>
              <a:ext cx="2547300" cy="761700"/>
            </a:xfrm>
            <a:prstGeom prst="roundRect">
              <a:avLst>
                <a:gd fmla="val 32931" name="adj"/>
              </a:avLst>
            </a:prstGeom>
            <a:solidFill>
              <a:srgbClr val="869FB1"/>
            </a:solidFill>
            <a:ln>
              <a:noFill/>
            </a:ln>
          </p:spPr>
          <p:txBody>
            <a:bodyPr anchorCtr="0" anchor="ctr" bIns="327725" lIns="327725" spcFirstLastPara="1" rIns="327725" wrap="square" tIns="327725">
              <a:noAutofit/>
            </a:bodyPr>
            <a:lstStyle/>
            <a:p>
              <a:pPr indent="0" lvl="0" marL="0" rtl="0" algn="ctr">
                <a:spcBef>
                  <a:spcPts val="0"/>
                </a:spcBef>
                <a:spcAft>
                  <a:spcPts val="0"/>
                </a:spcAft>
                <a:buNone/>
              </a:pPr>
              <a:r>
                <a:rPr lang="en" sz="1200">
                  <a:solidFill>
                    <a:schemeClr val="accent4"/>
                  </a:solidFill>
                  <a:latin typeface="Hepta Slab"/>
                  <a:ea typeface="Hepta Slab"/>
                  <a:cs typeface="Hepta Slab"/>
                  <a:sym typeface="Hepta Slab"/>
                </a:rPr>
                <a:t> Acciones de Control</a:t>
              </a:r>
              <a:endParaRPr sz="1200">
                <a:solidFill>
                  <a:srgbClr val="FFFFFF"/>
                </a:solidFill>
                <a:latin typeface="Hepta Slab"/>
                <a:ea typeface="Hepta Slab"/>
                <a:cs typeface="Hepta Slab"/>
                <a:sym typeface="Hepta Slab"/>
              </a:endParaRPr>
            </a:p>
          </p:txBody>
        </p:sp>
        <p:sp>
          <p:nvSpPr>
            <p:cNvPr id="2336" name="Google Shape;2336;p71"/>
            <p:cNvSpPr/>
            <p:nvPr/>
          </p:nvSpPr>
          <p:spPr>
            <a:xfrm>
              <a:off x="37361" y="3275701"/>
              <a:ext cx="3495000" cy="761700"/>
            </a:xfrm>
            <a:prstGeom prst="roundRect">
              <a:avLst>
                <a:gd fmla="val 15094" name="adj"/>
              </a:avLst>
            </a:prstGeom>
            <a:solidFill>
              <a:srgbClr val="869FB1"/>
            </a:solidFill>
            <a:ln>
              <a:noFill/>
            </a:ln>
          </p:spPr>
          <p:txBody>
            <a:bodyPr anchorCtr="0" anchor="ctr" bIns="327725" lIns="327725" spcFirstLastPara="1" rIns="327725" wrap="square" tIns="327725">
              <a:noAutofit/>
            </a:bodyPr>
            <a:lstStyle/>
            <a:p>
              <a:pPr indent="0" lvl="0" marL="0" rtl="0" algn="ctr">
                <a:spcBef>
                  <a:spcPts val="0"/>
                </a:spcBef>
                <a:spcAft>
                  <a:spcPts val="0"/>
                </a:spcAft>
                <a:buNone/>
              </a:pPr>
              <a:r>
                <a:rPr lang="en" sz="1200">
                  <a:solidFill>
                    <a:schemeClr val="accent4"/>
                  </a:solidFill>
                  <a:latin typeface="Hepta Slab"/>
                  <a:ea typeface="Hepta Slab"/>
                  <a:cs typeface="Hepta Slab"/>
                  <a:sym typeface="Hepta Slab"/>
                </a:rPr>
                <a:t>T</a:t>
              </a:r>
              <a:r>
                <a:rPr lang="en" sz="1200">
                  <a:solidFill>
                    <a:schemeClr val="accent4"/>
                  </a:solidFill>
                  <a:latin typeface="Hepta Slab"/>
                  <a:ea typeface="Hepta Slab"/>
                  <a:cs typeface="Hepta Slab"/>
                  <a:sym typeface="Hepta Slab"/>
                </a:rPr>
                <a:t>oma de muestras y </a:t>
              </a:r>
              <a:r>
                <a:rPr lang="en" sz="1200">
                  <a:solidFill>
                    <a:schemeClr val="accent4"/>
                  </a:solidFill>
                  <a:latin typeface="Hepta Slab"/>
                  <a:ea typeface="Hepta Slab"/>
                  <a:cs typeface="Hepta Slab"/>
                  <a:sym typeface="Hepta Slab"/>
                </a:rPr>
                <a:t>notificación vía</a:t>
              </a:r>
              <a:r>
                <a:rPr lang="en" sz="1200">
                  <a:solidFill>
                    <a:schemeClr val="accent4"/>
                  </a:solidFill>
                  <a:latin typeface="Hepta Slab"/>
                  <a:ea typeface="Hepta Slab"/>
                  <a:cs typeface="Hepta Slab"/>
                  <a:sym typeface="Hepta Slab"/>
                </a:rPr>
                <a:t> mail a </a:t>
              </a:r>
              <a:r>
                <a:rPr lang="en" sz="1200">
                  <a:solidFill>
                    <a:schemeClr val="accent4"/>
                  </a:solidFill>
                  <a:latin typeface="Hepta Slab"/>
                  <a:ea typeface="Hepta Slab"/>
                  <a:cs typeface="Hepta Slab"/>
                  <a:sym typeface="Hepta Slab"/>
                </a:rPr>
                <a:t>epidemiología</a:t>
              </a:r>
              <a:endParaRPr sz="1200">
                <a:solidFill>
                  <a:srgbClr val="FFFFFF"/>
                </a:solidFill>
                <a:latin typeface="Hepta Slab"/>
                <a:ea typeface="Hepta Slab"/>
                <a:cs typeface="Hepta Slab"/>
                <a:sym typeface="Hepta Slab"/>
              </a:endParaRPr>
            </a:p>
          </p:txBody>
        </p:sp>
        <p:sp>
          <p:nvSpPr>
            <p:cNvPr id="2337" name="Google Shape;2337;p71"/>
            <p:cNvSpPr/>
            <p:nvPr/>
          </p:nvSpPr>
          <p:spPr>
            <a:xfrm>
              <a:off x="7263704" y="4328696"/>
              <a:ext cx="2748900" cy="901200"/>
            </a:xfrm>
            <a:prstGeom prst="roundRect">
              <a:avLst>
                <a:gd fmla="val 0" name="adj"/>
              </a:avLst>
            </a:prstGeom>
            <a:solidFill>
              <a:srgbClr val="CFD9E0"/>
            </a:solidFill>
            <a:ln>
              <a:noFill/>
            </a:ln>
          </p:spPr>
          <p:txBody>
            <a:bodyPr anchorCtr="0" anchor="ctr" bIns="327725" lIns="327725" spcFirstLastPara="1" rIns="327725" wrap="square" tIns="327725">
              <a:noAutofit/>
            </a:bodyPr>
            <a:lstStyle/>
            <a:p>
              <a:pPr indent="0" lvl="0" marL="0" rtl="0" algn="ctr">
                <a:spcBef>
                  <a:spcPts val="0"/>
                </a:spcBef>
                <a:spcAft>
                  <a:spcPts val="0"/>
                </a:spcAft>
                <a:buNone/>
              </a:pPr>
              <a:r>
                <a:rPr lang="en" sz="1200">
                  <a:solidFill>
                    <a:schemeClr val="dk1"/>
                  </a:solidFill>
                  <a:latin typeface="Hepta Slab"/>
                  <a:ea typeface="Hepta Slab"/>
                  <a:cs typeface="Hepta Slab"/>
                  <a:sym typeface="Hepta Slab"/>
                </a:rPr>
                <a:t>Evaluación de contactos institucionales (clubes, colegio, trabajo)</a:t>
              </a:r>
              <a:endParaRPr sz="1200">
                <a:solidFill>
                  <a:schemeClr val="dk1"/>
                </a:solidFill>
                <a:latin typeface="Hepta Slab"/>
                <a:ea typeface="Hepta Slab"/>
                <a:cs typeface="Hepta Slab"/>
                <a:sym typeface="Hepta Slab"/>
              </a:endParaRPr>
            </a:p>
          </p:txBody>
        </p:sp>
        <p:cxnSp>
          <p:nvCxnSpPr>
            <p:cNvPr id="2338" name="Google Shape;2338;p71"/>
            <p:cNvCxnSpPr>
              <a:stCxn id="2334" idx="2"/>
              <a:endCxn id="2335" idx="0"/>
            </p:cNvCxnSpPr>
            <p:nvPr/>
          </p:nvCxnSpPr>
          <p:spPr>
            <a:xfrm flipH="1" rot="-5400000">
              <a:off x="6144333" y="1743160"/>
              <a:ext cx="303900" cy="27612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2339" name="Google Shape;2339;p71"/>
            <p:cNvCxnSpPr>
              <a:stCxn id="2336" idx="0"/>
              <a:endCxn id="2334" idx="2"/>
            </p:cNvCxnSpPr>
            <p:nvPr/>
          </p:nvCxnSpPr>
          <p:spPr>
            <a:xfrm rot="-5400000">
              <a:off x="3198311" y="1558351"/>
              <a:ext cx="303900" cy="3130800"/>
            </a:xfrm>
            <a:prstGeom prst="bentConnector3">
              <a:avLst>
                <a:gd fmla="val 49999" name="adj1"/>
              </a:avLst>
            </a:prstGeom>
            <a:noFill/>
            <a:ln cap="flat" cmpd="sng" w="9525">
              <a:solidFill>
                <a:srgbClr val="C2C2C2"/>
              </a:solidFill>
              <a:prstDash val="solid"/>
              <a:round/>
              <a:headEnd len="sm" w="sm" type="none"/>
              <a:tailEnd len="sm" w="sm" type="none"/>
            </a:ln>
          </p:spPr>
        </p:cxnSp>
        <p:cxnSp>
          <p:nvCxnSpPr>
            <p:cNvPr id="2340" name="Google Shape;2340;p71"/>
            <p:cNvCxnSpPr>
              <a:stCxn id="2335" idx="2"/>
              <a:endCxn id="2337" idx="0"/>
            </p:cNvCxnSpPr>
            <p:nvPr/>
          </p:nvCxnSpPr>
          <p:spPr>
            <a:xfrm flipH="1" rot="-5400000">
              <a:off x="8011881" y="3702459"/>
              <a:ext cx="291300" cy="961200"/>
            </a:xfrm>
            <a:prstGeom prst="bentConnector3">
              <a:avLst>
                <a:gd fmla="val 49995" name="adj1"/>
              </a:avLst>
            </a:prstGeom>
            <a:noFill/>
            <a:ln cap="flat" cmpd="sng" w="9525">
              <a:solidFill>
                <a:srgbClr val="C2C2C2"/>
              </a:solidFill>
              <a:prstDash val="solid"/>
              <a:round/>
              <a:headEnd len="sm" w="sm" type="none"/>
              <a:tailEnd len="sm" w="sm" type="none"/>
            </a:ln>
          </p:spPr>
        </p:cxnSp>
        <p:cxnSp>
          <p:nvCxnSpPr>
            <p:cNvPr id="2341" name="Google Shape;2341;p71"/>
            <p:cNvCxnSpPr>
              <a:stCxn id="2342" idx="0"/>
              <a:endCxn id="2335" idx="2"/>
            </p:cNvCxnSpPr>
            <p:nvPr/>
          </p:nvCxnSpPr>
          <p:spPr>
            <a:xfrm rot="-5400000">
              <a:off x="6661020" y="3312899"/>
              <a:ext cx="291300" cy="1740300"/>
            </a:xfrm>
            <a:prstGeom prst="bentConnector3">
              <a:avLst>
                <a:gd fmla="val 50001" name="adj1"/>
              </a:avLst>
            </a:prstGeom>
            <a:noFill/>
            <a:ln cap="flat" cmpd="sng" w="9525">
              <a:solidFill>
                <a:srgbClr val="C2C2C2"/>
              </a:solidFill>
              <a:prstDash val="solid"/>
              <a:round/>
              <a:headEnd len="sm" w="sm" type="none"/>
              <a:tailEnd len="sm" w="sm" type="none"/>
            </a:ln>
          </p:spPr>
        </p:cxnSp>
        <p:sp>
          <p:nvSpPr>
            <p:cNvPr id="2342" name="Google Shape;2342;p71"/>
            <p:cNvSpPr/>
            <p:nvPr/>
          </p:nvSpPr>
          <p:spPr>
            <a:xfrm>
              <a:off x="4672170" y="4328699"/>
              <a:ext cx="2528700" cy="901200"/>
            </a:xfrm>
            <a:prstGeom prst="roundRect">
              <a:avLst>
                <a:gd fmla="val 0" name="adj"/>
              </a:avLst>
            </a:prstGeom>
            <a:solidFill>
              <a:srgbClr val="CFD9E0"/>
            </a:solidFill>
            <a:ln>
              <a:noFill/>
            </a:ln>
          </p:spPr>
          <p:txBody>
            <a:bodyPr anchorCtr="0" anchor="ctr" bIns="327725" lIns="327725" spcFirstLastPara="1" rIns="327725" wrap="square" tIns="327725">
              <a:noAutofit/>
            </a:bodyPr>
            <a:lstStyle/>
            <a:p>
              <a:pPr indent="0" lvl="0" marL="0" rtl="0" algn="ctr">
                <a:spcBef>
                  <a:spcPts val="0"/>
                </a:spcBef>
                <a:spcAft>
                  <a:spcPts val="0"/>
                </a:spcAft>
                <a:buNone/>
              </a:pPr>
              <a:r>
                <a:rPr lang="en" sz="1200">
                  <a:solidFill>
                    <a:schemeClr val="dk1"/>
                  </a:solidFill>
                  <a:latin typeface="Hepta Slab"/>
                  <a:ea typeface="Hepta Slab"/>
                  <a:cs typeface="Hepta Slab"/>
                  <a:sym typeface="Hepta Slab"/>
                </a:rPr>
                <a:t>Visitas domiciliarias dentro de las 48hs</a:t>
              </a:r>
              <a:endParaRPr sz="1200">
                <a:solidFill>
                  <a:schemeClr val="dk1"/>
                </a:solidFill>
                <a:latin typeface="Hepta Slab"/>
                <a:ea typeface="Hepta Slab"/>
                <a:cs typeface="Hepta Slab"/>
                <a:sym typeface="Hepta Slab"/>
              </a:endParaRPr>
            </a:p>
          </p:txBody>
        </p:sp>
      </p:grpSp>
      <p:sp>
        <p:nvSpPr>
          <p:cNvPr id="2343" name="Google Shape;2343;p71"/>
          <p:cNvSpPr txBox="1"/>
          <p:nvPr/>
        </p:nvSpPr>
        <p:spPr>
          <a:xfrm>
            <a:off x="548175" y="2950650"/>
            <a:ext cx="2894100" cy="1015800"/>
          </a:xfrm>
          <a:prstGeom prst="rect">
            <a:avLst/>
          </a:prstGeom>
          <a:solidFill>
            <a:srgbClr val="E5B8B7"/>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i="0" lang="en" sz="1200" u="none" cap="none" strike="noStrike">
                <a:solidFill>
                  <a:srgbClr val="000000"/>
                </a:solidFill>
                <a:latin typeface="Hepta Slab"/>
                <a:ea typeface="Hepta Slab"/>
                <a:cs typeface="Hepta Slab"/>
                <a:sym typeface="Hepta Slab"/>
              </a:rPr>
              <a:t>Búsquedas activas de contactos e identificación de susceptibles (personas menores de 1 año, personas con vacunación incompleta o sin vacunación)</a:t>
            </a:r>
            <a:endParaRPr i="0" sz="1200" u="none" cap="none" strike="noStrike">
              <a:solidFill>
                <a:srgbClr val="000000"/>
              </a:solidFill>
              <a:latin typeface="Hepta Slab"/>
              <a:ea typeface="Hepta Slab"/>
              <a:cs typeface="Hepta Slab"/>
              <a:sym typeface="Hepta Slab"/>
            </a:endParaRPr>
          </a:p>
        </p:txBody>
      </p:sp>
      <p:sp>
        <p:nvSpPr>
          <p:cNvPr id="2344" name="Google Shape;2344;p71"/>
          <p:cNvSpPr/>
          <p:nvPr/>
        </p:nvSpPr>
        <p:spPr>
          <a:xfrm>
            <a:off x="1238711" y="4322682"/>
            <a:ext cx="6537600" cy="553500"/>
          </a:xfrm>
          <a:prstGeom prst="roundRect">
            <a:avLst>
              <a:gd fmla="val 16667" name="adj"/>
            </a:avLst>
          </a:prstGeom>
          <a:solidFill>
            <a:srgbClr val="C2D59B"/>
          </a:solidFill>
          <a:ln>
            <a:noFill/>
          </a:ln>
          <a:effectLst>
            <a:outerShdw blurRad="105900" rotWithShape="0" algn="ctr" dir="5400000" dist="35300">
              <a:srgbClr val="000000">
                <a:alpha val="60390"/>
              </a:srgbClr>
            </a:outerShdw>
          </a:effectLst>
        </p:spPr>
        <p:txBody>
          <a:bodyPr anchorCtr="0" anchor="ctr" bIns="61425" lIns="122800" spcFirstLastPara="1" rIns="122800" wrap="square" tIns="61425">
            <a:noAutofit/>
          </a:bodyPr>
          <a:lstStyle/>
          <a:p>
            <a:pPr indent="0" lvl="0" marL="0" marR="0" rtl="0" algn="ctr">
              <a:lnSpc>
                <a:spcPct val="100000"/>
              </a:lnSpc>
              <a:spcBef>
                <a:spcPts val="0"/>
              </a:spcBef>
              <a:spcAft>
                <a:spcPts val="0"/>
              </a:spcAft>
              <a:buClr>
                <a:srgbClr val="000000"/>
              </a:buClr>
              <a:buSzPts val="2800"/>
              <a:buFont typeface="Arial"/>
              <a:buNone/>
            </a:pPr>
            <a:r>
              <a:rPr i="0" lang="en" sz="1200" u="none" cap="none" strike="noStrike">
                <a:solidFill>
                  <a:srgbClr val="000000"/>
                </a:solidFill>
                <a:latin typeface="Inter"/>
                <a:ea typeface="Inter"/>
                <a:cs typeface="Inter"/>
                <a:sym typeface="Inter"/>
              </a:rPr>
              <a:t>Ante caso confirmado, seguimiento de contactos hasta 30 días después del inicio del exantema del caso confirmado</a:t>
            </a:r>
            <a:endParaRPr i="0" sz="1200" u="none" cap="none" strike="noStrike">
              <a:solidFill>
                <a:srgbClr val="000000"/>
              </a:solidFill>
              <a:latin typeface="Inter"/>
              <a:ea typeface="Inter"/>
              <a:cs typeface="Inter"/>
              <a:sym typeface="Inter"/>
            </a:endParaRPr>
          </a:p>
        </p:txBody>
      </p:sp>
      <p:pic>
        <p:nvPicPr>
          <p:cNvPr id="2345" name="Google Shape;2345;p71"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sp>
        <p:nvSpPr>
          <p:cNvPr id="1204" name="Google Shape;1204;p45"/>
          <p:cNvSpPr/>
          <p:nvPr/>
        </p:nvSpPr>
        <p:spPr>
          <a:xfrm>
            <a:off x="399075" y="3083376"/>
            <a:ext cx="7952418" cy="1989901"/>
          </a:xfrm>
          <a:custGeom>
            <a:rect b="b" l="l" r="r" t="t"/>
            <a:pathLst>
              <a:path extrusionOk="0" h="88637" w="113452">
                <a:moveTo>
                  <a:pt x="85965" y="1"/>
                </a:moveTo>
                <a:cubicBezTo>
                  <a:pt x="80452" y="1"/>
                  <a:pt x="74487" y="1812"/>
                  <a:pt x="68691" y="5595"/>
                </a:cubicBezTo>
                <a:cubicBezTo>
                  <a:pt x="55217" y="14397"/>
                  <a:pt x="51300" y="16956"/>
                  <a:pt x="41807" y="16956"/>
                </a:cubicBezTo>
                <a:cubicBezTo>
                  <a:pt x="37634" y="16956"/>
                  <a:pt x="32384" y="16461"/>
                  <a:pt x="24770" y="15785"/>
                </a:cubicBezTo>
                <a:cubicBezTo>
                  <a:pt x="23813" y="15700"/>
                  <a:pt x="22896" y="15659"/>
                  <a:pt x="22018" y="15659"/>
                </a:cubicBezTo>
                <a:cubicBezTo>
                  <a:pt x="1" y="15659"/>
                  <a:pt x="2379" y="41687"/>
                  <a:pt x="8038" y="60321"/>
                </a:cubicBezTo>
                <a:cubicBezTo>
                  <a:pt x="13923" y="79718"/>
                  <a:pt x="6480" y="88637"/>
                  <a:pt x="6480" y="88637"/>
                </a:cubicBezTo>
                <a:lnTo>
                  <a:pt x="113452" y="88637"/>
                </a:lnTo>
                <a:cubicBezTo>
                  <a:pt x="106378" y="81153"/>
                  <a:pt x="109187" y="53493"/>
                  <a:pt x="109310" y="27924"/>
                </a:cubicBezTo>
                <a:cubicBezTo>
                  <a:pt x="109382" y="10002"/>
                  <a:pt x="98920" y="1"/>
                  <a:pt x="85965"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45"/>
          <p:cNvSpPr txBox="1"/>
          <p:nvPr>
            <p:ph type="title"/>
          </p:nvPr>
        </p:nvSpPr>
        <p:spPr>
          <a:xfrm>
            <a:off x="1835900" y="569925"/>
            <a:ext cx="5522700" cy="93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¿Qué es Vigilancia Epidemiológica?</a:t>
            </a:r>
            <a:endParaRPr sz="3000"/>
          </a:p>
          <a:p>
            <a:pPr indent="0" lvl="0" marL="0" rtl="0" algn="ctr">
              <a:spcBef>
                <a:spcPts val="0"/>
              </a:spcBef>
              <a:spcAft>
                <a:spcPts val="0"/>
              </a:spcAft>
              <a:buNone/>
            </a:pPr>
            <a:r>
              <a:t/>
            </a:r>
            <a:endParaRPr sz="2000"/>
          </a:p>
        </p:txBody>
      </p:sp>
      <p:sp>
        <p:nvSpPr>
          <p:cNvPr id="1206" name="Google Shape;1206;p45"/>
          <p:cNvSpPr txBox="1"/>
          <p:nvPr>
            <p:ph idx="1" type="subTitle"/>
          </p:nvPr>
        </p:nvSpPr>
        <p:spPr>
          <a:xfrm>
            <a:off x="2100275" y="1553713"/>
            <a:ext cx="6884700" cy="216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“Es el </a:t>
            </a:r>
            <a:r>
              <a:rPr b="1" lang="en" sz="1300"/>
              <a:t>análisis, interpretación y difusión sistemática</a:t>
            </a:r>
            <a:r>
              <a:rPr lang="en" sz="1300"/>
              <a:t> de </a:t>
            </a:r>
            <a:r>
              <a:rPr b="1" lang="en" sz="1300"/>
              <a:t>datos </a:t>
            </a:r>
            <a:r>
              <a:rPr lang="en" sz="1300"/>
              <a:t>recolectados, generalmente usando métodos que se distinguen por ser </a:t>
            </a:r>
            <a:r>
              <a:rPr b="1" lang="en" sz="1300"/>
              <a:t>prácticos, uniformes y rápidos</a:t>
            </a:r>
            <a:r>
              <a:rPr lang="en" sz="1300"/>
              <a:t>, más que por su exactitud o totalidad, que sirven para observar las tendencias en tiempo, lugar y persona, con lo que pueden observarse o anticiparse cambios para realizar las acciones oportunas, incluyendo la investigación y/o la aplicación de medidas de control”. (OPS, 2002).</a:t>
            </a:r>
            <a:endParaRPr sz="1300"/>
          </a:p>
          <a:p>
            <a:pPr indent="0" lvl="0" marL="0" rtl="0" algn="ctr">
              <a:spcBef>
                <a:spcPts val="0"/>
              </a:spcBef>
              <a:spcAft>
                <a:spcPts val="0"/>
              </a:spcAft>
              <a:buNone/>
            </a:pPr>
            <a:r>
              <a:t/>
            </a:r>
            <a:endParaRPr b="1">
              <a:solidFill>
                <a:srgbClr val="F2C777"/>
              </a:solidFill>
              <a:highlight>
                <a:srgbClr val="F46862"/>
              </a:highlight>
              <a:latin typeface="Arial"/>
              <a:ea typeface="Arial"/>
              <a:cs typeface="Arial"/>
              <a:sym typeface="Arial"/>
            </a:endParaRPr>
          </a:p>
          <a:p>
            <a:pPr indent="0" lvl="0" marL="0" rtl="0" algn="ctr">
              <a:spcBef>
                <a:spcPts val="0"/>
              </a:spcBef>
              <a:spcAft>
                <a:spcPts val="0"/>
              </a:spcAft>
              <a:buNone/>
            </a:pPr>
            <a:r>
              <a:rPr b="1" lang="en">
                <a:solidFill>
                  <a:srgbClr val="F2C777"/>
                </a:solidFill>
                <a:highlight>
                  <a:srgbClr val="F46862"/>
                </a:highlight>
                <a:latin typeface="Arial"/>
                <a:ea typeface="Arial"/>
                <a:cs typeface="Arial"/>
                <a:sym typeface="Arial"/>
              </a:rPr>
              <a:t>Es un proceso que produce información para la acción</a:t>
            </a:r>
            <a:endParaRPr sz="1200">
              <a:solidFill>
                <a:srgbClr val="F2C777"/>
              </a:solidFill>
              <a:highlight>
                <a:srgbClr val="F46862"/>
              </a:highlight>
              <a:latin typeface="Arial"/>
              <a:ea typeface="Arial"/>
              <a:cs typeface="Arial"/>
              <a:sym typeface="Arial"/>
            </a:endParaRPr>
          </a:p>
          <a:p>
            <a:pPr indent="0" lvl="0" marL="0" rtl="0" algn="ctr">
              <a:spcBef>
                <a:spcPts val="0"/>
              </a:spcBef>
              <a:spcAft>
                <a:spcPts val="0"/>
              </a:spcAft>
              <a:buNone/>
            </a:pPr>
            <a:r>
              <a:t/>
            </a:r>
            <a:endParaRPr b="1">
              <a:solidFill>
                <a:srgbClr val="F2C777"/>
              </a:solidFill>
              <a:highlight>
                <a:srgbClr val="F46862"/>
              </a:highlight>
              <a:latin typeface="Arial"/>
              <a:ea typeface="Arial"/>
              <a:cs typeface="Arial"/>
              <a:sym typeface="Arial"/>
            </a:endParaRPr>
          </a:p>
          <a:p>
            <a:pPr indent="0" lvl="0" marL="0" rtl="0" algn="ctr">
              <a:spcBef>
                <a:spcPts val="0"/>
              </a:spcBef>
              <a:spcAft>
                <a:spcPts val="0"/>
              </a:spcAft>
              <a:buNone/>
            </a:pPr>
            <a:r>
              <a:rPr lang="en" sz="1300"/>
              <a:t>. </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100"/>
          </a:p>
        </p:txBody>
      </p:sp>
      <p:grpSp>
        <p:nvGrpSpPr>
          <p:cNvPr id="1207" name="Google Shape;1207;p45"/>
          <p:cNvGrpSpPr/>
          <p:nvPr/>
        </p:nvGrpSpPr>
        <p:grpSpPr>
          <a:xfrm>
            <a:off x="560971" y="2785684"/>
            <a:ext cx="2267605" cy="2267605"/>
            <a:chOff x="3526000" y="2645275"/>
            <a:chExt cx="1488125" cy="1488125"/>
          </a:xfrm>
        </p:grpSpPr>
        <p:sp>
          <p:nvSpPr>
            <p:cNvPr id="1208" name="Google Shape;1208;p45"/>
            <p:cNvSpPr/>
            <p:nvPr/>
          </p:nvSpPr>
          <p:spPr>
            <a:xfrm>
              <a:off x="3526000" y="2645275"/>
              <a:ext cx="1488125" cy="1488125"/>
            </a:xfrm>
            <a:custGeom>
              <a:rect b="b" l="l" r="r" t="t"/>
              <a:pathLst>
                <a:path extrusionOk="0" h="59525" w="59525">
                  <a:moveTo>
                    <a:pt x="29773" y="0"/>
                  </a:moveTo>
                  <a:cubicBezTo>
                    <a:pt x="13328" y="0"/>
                    <a:pt x="1" y="13328"/>
                    <a:pt x="1" y="29752"/>
                  </a:cubicBezTo>
                  <a:cubicBezTo>
                    <a:pt x="1" y="46196"/>
                    <a:pt x="13328" y="59524"/>
                    <a:pt x="29773" y="59524"/>
                  </a:cubicBezTo>
                  <a:cubicBezTo>
                    <a:pt x="46197" y="59524"/>
                    <a:pt x="59525" y="46196"/>
                    <a:pt x="59525" y="29752"/>
                  </a:cubicBezTo>
                  <a:cubicBezTo>
                    <a:pt x="59525" y="13328"/>
                    <a:pt x="46197" y="0"/>
                    <a:pt x="2977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45"/>
            <p:cNvSpPr/>
            <p:nvPr/>
          </p:nvSpPr>
          <p:spPr>
            <a:xfrm>
              <a:off x="3593675" y="2661150"/>
              <a:ext cx="1096500" cy="1472250"/>
            </a:xfrm>
            <a:custGeom>
              <a:rect b="b" l="l" r="r" t="t"/>
              <a:pathLst>
                <a:path extrusionOk="0" h="58890" w="43860">
                  <a:moveTo>
                    <a:pt x="20915" y="1"/>
                  </a:moveTo>
                  <a:cubicBezTo>
                    <a:pt x="11585" y="1949"/>
                    <a:pt x="3875" y="8264"/>
                    <a:pt x="0" y="16712"/>
                  </a:cubicBezTo>
                  <a:cubicBezTo>
                    <a:pt x="410" y="19172"/>
                    <a:pt x="656" y="22843"/>
                    <a:pt x="1292" y="24011"/>
                  </a:cubicBezTo>
                  <a:cubicBezTo>
                    <a:pt x="1989" y="25262"/>
                    <a:pt x="6480" y="28071"/>
                    <a:pt x="7361" y="30101"/>
                  </a:cubicBezTo>
                  <a:cubicBezTo>
                    <a:pt x="8243" y="32131"/>
                    <a:pt x="10150" y="34038"/>
                    <a:pt x="11544" y="35227"/>
                  </a:cubicBezTo>
                  <a:cubicBezTo>
                    <a:pt x="12938" y="36437"/>
                    <a:pt x="16219" y="36847"/>
                    <a:pt x="17408" y="37667"/>
                  </a:cubicBezTo>
                  <a:cubicBezTo>
                    <a:pt x="18494" y="38416"/>
                    <a:pt x="20024" y="41403"/>
                    <a:pt x="22232" y="41403"/>
                  </a:cubicBezTo>
                  <a:cubicBezTo>
                    <a:pt x="22443" y="41403"/>
                    <a:pt x="22660" y="41376"/>
                    <a:pt x="22883" y="41317"/>
                  </a:cubicBezTo>
                  <a:lnTo>
                    <a:pt x="22883" y="41317"/>
                  </a:lnTo>
                  <a:cubicBezTo>
                    <a:pt x="22883" y="41317"/>
                    <a:pt x="23232" y="42896"/>
                    <a:pt x="22576" y="43757"/>
                  </a:cubicBezTo>
                  <a:cubicBezTo>
                    <a:pt x="21899" y="44618"/>
                    <a:pt x="20710" y="45930"/>
                    <a:pt x="21120" y="47796"/>
                  </a:cubicBezTo>
                  <a:cubicBezTo>
                    <a:pt x="21530" y="49683"/>
                    <a:pt x="22945" y="53025"/>
                    <a:pt x="24093" y="53743"/>
                  </a:cubicBezTo>
                  <a:cubicBezTo>
                    <a:pt x="25221" y="54460"/>
                    <a:pt x="26656" y="54829"/>
                    <a:pt x="26512" y="56736"/>
                  </a:cubicBezTo>
                  <a:cubicBezTo>
                    <a:pt x="26451" y="57290"/>
                    <a:pt x="26348" y="58049"/>
                    <a:pt x="26225" y="58869"/>
                  </a:cubicBezTo>
                  <a:cubicBezTo>
                    <a:pt x="26512" y="58889"/>
                    <a:pt x="26779" y="58889"/>
                    <a:pt x="27066" y="58889"/>
                  </a:cubicBezTo>
                  <a:cubicBezTo>
                    <a:pt x="32397" y="58889"/>
                    <a:pt x="37400" y="57474"/>
                    <a:pt x="41727" y="55014"/>
                  </a:cubicBezTo>
                  <a:cubicBezTo>
                    <a:pt x="41973" y="52902"/>
                    <a:pt x="42301" y="51815"/>
                    <a:pt x="42854" y="51057"/>
                  </a:cubicBezTo>
                  <a:cubicBezTo>
                    <a:pt x="43388" y="50277"/>
                    <a:pt x="43859" y="49027"/>
                    <a:pt x="42526" y="47919"/>
                  </a:cubicBezTo>
                  <a:cubicBezTo>
                    <a:pt x="41194" y="46812"/>
                    <a:pt x="39553" y="47530"/>
                    <a:pt x="38446" y="46525"/>
                  </a:cubicBezTo>
                  <a:cubicBezTo>
                    <a:pt x="37359" y="45520"/>
                    <a:pt x="36149" y="45418"/>
                    <a:pt x="35637" y="45377"/>
                  </a:cubicBezTo>
                  <a:cubicBezTo>
                    <a:pt x="35124" y="45336"/>
                    <a:pt x="35842" y="42342"/>
                    <a:pt x="34140" y="41871"/>
                  </a:cubicBezTo>
                  <a:cubicBezTo>
                    <a:pt x="32418" y="41399"/>
                    <a:pt x="31864" y="41235"/>
                    <a:pt x="31208" y="40394"/>
                  </a:cubicBezTo>
                  <a:cubicBezTo>
                    <a:pt x="30681" y="39715"/>
                    <a:pt x="28985" y="39077"/>
                    <a:pt x="27673" y="39077"/>
                  </a:cubicBezTo>
                  <a:cubicBezTo>
                    <a:pt x="27402" y="39077"/>
                    <a:pt x="27147" y="39104"/>
                    <a:pt x="26922" y="39164"/>
                  </a:cubicBezTo>
                  <a:cubicBezTo>
                    <a:pt x="25590" y="39492"/>
                    <a:pt x="24790" y="39923"/>
                    <a:pt x="23703" y="39943"/>
                  </a:cubicBezTo>
                  <a:cubicBezTo>
                    <a:pt x="23646" y="39945"/>
                    <a:pt x="23591" y="39946"/>
                    <a:pt x="23539" y="39946"/>
                  </a:cubicBezTo>
                  <a:cubicBezTo>
                    <a:pt x="22593" y="39946"/>
                    <a:pt x="22355" y="39614"/>
                    <a:pt x="21345" y="39595"/>
                  </a:cubicBezTo>
                  <a:cubicBezTo>
                    <a:pt x="20279" y="39574"/>
                    <a:pt x="19438" y="39021"/>
                    <a:pt x="19582" y="37954"/>
                  </a:cubicBezTo>
                  <a:cubicBezTo>
                    <a:pt x="19725" y="36868"/>
                    <a:pt x="18844" y="36478"/>
                    <a:pt x="17716" y="35945"/>
                  </a:cubicBezTo>
                  <a:cubicBezTo>
                    <a:pt x="16736" y="35473"/>
                    <a:pt x="16960" y="34584"/>
                    <a:pt x="16244" y="34584"/>
                  </a:cubicBezTo>
                  <a:cubicBezTo>
                    <a:pt x="16151" y="34584"/>
                    <a:pt x="16042" y="34600"/>
                    <a:pt x="15912" y="34633"/>
                  </a:cubicBezTo>
                  <a:cubicBezTo>
                    <a:pt x="15835" y="34651"/>
                    <a:pt x="15757" y="34660"/>
                    <a:pt x="15676" y="34660"/>
                  </a:cubicBezTo>
                  <a:cubicBezTo>
                    <a:pt x="14590" y="34660"/>
                    <a:pt x="13192" y="33061"/>
                    <a:pt x="13287" y="32049"/>
                  </a:cubicBezTo>
                  <a:cubicBezTo>
                    <a:pt x="13363" y="31057"/>
                    <a:pt x="13369" y="27955"/>
                    <a:pt x="14953" y="27955"/>
                  </a:cubicBezTo>
                  <a:cubicBezTo>
                    <a:pt x="15072" y="27955"/>
                    <a:pt x="15200" y="27972"/>
                    <a:pt x="15337" y="28010"/>
                  </a:cubicBezTo>
                  <a:cubicBezTo>
                    <a:pt x="17326" y="28543"/>
                    <a:pt x="19520" y="29158"/>
                    <a:pt x="20730" y="30060"/>
                  </a:cubicBezTo>
                  <a:cubicBezTo>
                    <a:pt x="20866" y="30159"/>
                    <a:pt x="20969" y="30204"/>
                    <a:pt x="21046" y="30204"/>
                  </a:cubicBezTo>
                  <a:cubicBezTo>
                    <a:pt x="21658" y="30204"/>
                    <a:pt x="20649" y="27417"/>
                    <a:pt x="21304" y="26779"/>
                  </a:cubicBezTo>
                  <a:cubicBezTo>
                    <a:pt x="22022" y="26062"/>
                    <a:pt x="24339" y="25652"/>
                    <a:pt x="24400" y="24524"/>
                  </a:cubicBezTo>
                  <a:cubicBezTo>
                    <a:pt x="24482" y="23396"/>
                    <a:pt x="25221" y="20710"/>
                    <a:pt x="26922" y="19603"/>
                  </a:cubicBezTo>
                  <a:cubicBezTo>
                    <a:pt x="28624" y="18496"/>
                    <a:pt x="30367" y="18496"/>
                    <a:pt x="31126" y="17758"/>
                  </a:cubicBezTo>
                  <a:cubicBezTo>
                    <a:pt x="31905" y="17019"/>
                    <a:pt x="33730" y="13923"/>
                    <a:pt x="33238" y="12796"/>
                  </a:cubicBezTo>
                  <a:cubicBezTo>
                    <a:pt x="32725" y="11668"/>
                    <a:pt x="31085" y="9351"/>
                    <a:pt x="30285" y="8244"/>
                  </a:cubicBezTo>
                  <a:cubicBezTo>
                    <a:pt x="29982" y="7805"/>
                    <a:pt x="29610" y="7679"/>
                    <a:pt x="29206" y="7679"/>
                  </a:cubicBezTo>
                  <a:cubicBezTo>
                    <a:pt x="28671" y="7679"/>
                    <a:pt x="28079" y="7899"/>
                    <a:pt x="27516" y="7899"/>
                  </a:cubicBezTo>
                  <a:cubicBezTo>
                    <a:pt x="27412" y="7899"/>
                    <a:pt x="27310" y="7892"/>
                    <a:pt x="27210" y="7875"/>
                  </a:cubicBezTo>
                  <a:cubicBezTo>
                    <a:pt x="26143" y="7690"/>
                    <a:pt x="26266" y="5763"/>
                    <a:pt x="25303" y="5599"/>
                  </a:cubicBezTo>
                  <a:cubicBezTo>
                    <a:pt x="25202" y="5582"/>
                    <a:pt x="25096" y="5574"/>
                    <a:pt x="24987" y="5574"/>
                  </a:cubicBezTo>
                  <a:cubicBezTo>
                    <a:pt x="24025" y="5574"/>
                    <a:pt x="22805" y="6208"/>
                    <a:pt x="22842" y="7239"/>
                  </a:cubicBezTo>
                  <a:cubicBezTo>
                    <a:pt x="22883" y="8408"/>
                    <a:pt x="23785" y="10335"/>
                    <a:pt x="22965" y="10971"/>
                  </a:cubicBezTo>
                  <a:cubicBezTo>
                    <a:pt x="22439" y="11378"/>
                    <a:pt x="22048" y="11895"/>
                    <a:pt x="21501" y="11895"/>
                  </a:cubicBezTo>
                  <a:cubicBezTo>
                    <a:pt x="21194" y="11895"/>
                    <a:pt x="20838" y="11733"/>
                    <a:pt x="20382" y="11299"/>
                  </a:cubicBezTo>
                  <a:cubicBezTo>
                    <a:pt x="19090" y="10068"/>
                    <a:pt x="16609" y="9453"/>
                    <a:pt x="15871" y="8244"/>
                  </a:cubicBezTo>
                  <a:cubicBezTo>
                    <a:pt x="15132" y="7013"/>
                    <a:pt x="14866" y="5742"/>
                    <a:pt x="16793" y="4409"/>
                  </a:cubicBezTo>
                  <a:cubicBezTo>
                    <a:pt x="18700" y="3077"/>
                    <a:pt x="21038" y="1457"/>
                    <a:pt x="21038" y="595"/>
                  </a:cubicBezTo>
                  <a:cubicBezTo>
                    <a:pt x="21038" y="411"/>
                    <a:pt x="20997" y="206"/>
                    <a:pt x="20915"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45"/>
            <p:cNvSpPr/>
            <p:nvPr/>
          </p:nvSpPr>
          <p:spPr>
            <a:xfrm>
              <a:off x="4138050" y="2645275"/>
              <a:ext cx="217900" cy="105500"/>
            </a:xfrm>
            <a:custGeom>
              <a:rect b="b" l="l" r="r" t="t"/>
              <a:pathLst>
                <a:path extrusionOk="0" h="4220" w="8716">
                  <a:moveTo>
                    <a:pt x="5291" y="0"/>
                  </a:moveTo>
                  <a:cubicBezTo>
                    <a:pt x="3753" y="0"/>
                    <a:pt x="2256" y="103"/>
                    <a:pt x="780" y="328"/>
                  </a:cubicBezTo>
                  <a:cubicBezTo>
                    <a:pt x="821" y="615"/>
                    <a:pt x="780" y="902"/>
                    <a:pt x="636" y="1189"/>
                  </a:cubicBezTo>
                  <a:cubicBezTo>
                    <a:pt x="1" y="2399"/>
                    <a:pt x="1416" y="3404"/>
                    <a:pt x="3200" y="3650"/>
                  </a:cubicBezTo>
                  <a:cubicBezTo>
                    <a:pt x="4348" y="3794"/>
                    <a:pt x="5438" y="4219"/>
                    <a:pt x="6301" y="4219"/>
                  </a:cubicBezTo>
                  <a:cubicBezTo>
                    <a:pt x="6794" y="4219"/>
                    <a:pt x="7213" y="4080"/>
                    <a:pt x="7526" y="3670"/>
                  </a:cubicBezTo>
                  <a:cubicBezTo>
                    <a:pt x="8408" y="2522"/>
                    <a:pt x="8715" y="1251"/>
                    <a:pt x="6993" y="287"/>
                  </a:cubicBezTo>
                  <a:cubicBezTo>
                    <a:pt x="6849" y="205"/>
                    <a:pt x="6726" y="123"/>
                    <a:pt x="6603" y="21"/>
                  </a:cubicBezTo>
                  <a:cubicBezTo>
                    <a:pt x="6173" y="0"/>
                    <a:pt x="5722" y="0"/>
                    <a:pt x="5291"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45"/>
            <p:cNvSpPr/>
            <p:nvPr/>
          </p:nvSpPr>
          <p:spPr>
            <a:xfrm>
              <a:off x="4469200" y="2673975"/>
              <a:ext cx="156900" cy="162950"/>
            </a:xfrm>
            <a:custGeom>
              <a:rect b="b" l="l" r="r" t="t"/>
              <a:pathLst>
                <a:path extrusionOk="0" h="6518" w="6276">
                  <a:moveTo>
                    <a:pt x="226" y="0"/>
                  </a:moveTo>
                  <a:cubicBezTo>
                    <a:pt x="1" y="1005"/>
                    <a:pt x="1" y="1866"/>
                    <a:pt x="534" y="2933"/>
                  </a:cubicBezTo>
                  <a:cubicBezTo>
                    <a:pt x="1313" y="4549"/>
                    <a:pt x="3424" y="6517"/>
                    <a:pt x="4196" y="6517"/>
                  </a:cubicBezTo>
                  <a:cubicBezTo>
                    <a:pt x="4237" y="6517"/>
                    <a:pt x="4274" y="6512"/>
                    <a:pt x="4307" y="6500"/>
                  </a:cubicBezTo>
                  <a:cubicBezTo>
                    <a:pt x="4737" y="6357"/>
                    <a:pt x="5373" y="4163"/>
                    <a:pt x="6275" y="2461"/>
                  </a:cubicBezTo>
                  <a:cubicBezTo>
                    <a:pt x="4389" y="1436"/>
                    <a:pt x="2359" y="595"/>
                    <a:pt x="226"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45"/>
            <p:cNvSpPr/>
            <p:nvPr/>
          </p:nvSpPr>
          <p:spPr>
            <a:xfrm>
              <a:off x="4691675" y="2966675"/>
              <a:ext cx="302475" cy="303350"/>
            </a:xfrm>
            <a:custGeom>
              <a:rect b="b" l="l" r="r" t="t"/>
              <a:pathLst>
                <a:path extrusionOk="0" h="12134" w="12099">
                  <a:moveTo>
                    <a:pt x="7649" y="0"/>
                  </a:moveTo>
                  <a:cubicBezTo>
                    <a:pt x="7280" y="144"/>
                    <a:pt x="6952" y="369"/>
                    <a:pt x="6726" y="657"/>
                  </a:cubicBezTo>
                  <a:cubicBezTo>
                    <a:pt x="5947" y="1620"/>
                    <a:pt x="5414" y="2768"/>
                    <a:pt x="4389" y="3404"/>
                  </a:cubicBezTo>
                  <a:cubicBezTo>
                    <a:pt x="3363" y="4060"/>
                    <a:pt x="3876" y="6746"/>
                    <a:pt x="3732" y="7177"/>
                  </a:cubicBezTo>
                  <a:cubicBezTo>
                    <a:pt x="3732" y="7177"/>
                    <a:pt x="2484" y="7004"/>
                    <a:pt x="1548" y="7004"/>
                  </a:cubicBezTo>
                  <a:cubicBezTo>
                    <a:pt x="1081" y="7004"/>
                    <a:pt x="691" y="7047"/>
                    <a:pt x="575" y="7177"/>
                  </a:cubicBezTo>
                  <a:cubicBezTo>
                    <a:pt x="247" y="7567"/>
                    <a:pt x="390" y="9268"/>
                    <a:pt x="185" y="9822"/>
                  </a:cubicBezTo>
                  <a:cubicBezTo>
                    <a:pt x="1" y="10376"/>
                    <a:pt x="21" y="11442"/>
                    <a:pt x="411" y="11503"/>
                  </a:cubicBezTo>
                  <a:cubicBezTo>
                    <a:pt x="767" y="11578"/>
                    <a:pt x="1364" y="12134"/>
                    <a:pt x="1683" y="12134"/>
                  </a:cubicBezTo>
                  <a:cubicBezTo>
                    <a:pt x="1712" y="12134"/>
                    <a:pt x="1740" y="12129"/>
                    <a:pt x="1764" y="12118"/>
                  </a:cubicBezTo>
                  <a:cubicBezTo>
                    <a:pt x="2051" y="11995"/>
                    <a:pt x="3076" y="11442"/>
                    <a:pt x="3650" y="11298"/>
                  </a:cubicBezTo>
                  <a:cubicBezTo>
                    <a:pt x="4245" y="11134"/>
                    <a:pt x="4266" y="10273"/>
                    <a:pt x="4717" y="9576"/>
                  </a:cubicBezTo>
                  <a:cubicBezTo>
                    <a:pt x="5147" y="8858"/>
                    <a:pt x="5147" y="7587"/>
                    <a:pt x="6726" y="7095"/>
                  </a:cubicBezTo>
                  <a:cubicBezTo>
                    <a:pt x="7265" y="6934"/>
                    <a:pt x="7740" y="6868"/>
                    <a:pt x="8146" y="6868"/>
                  </a:cubicBezTo>
                  <a:cubicBezTo>
                    <a:pt x="8929" y="6868"/>
                    <a:pt x="9456" y="7112"/>
                    <a:pt x="9699" y="7382"/>
                  </a:cubicBezTo>
                  <a:cubicBezTo>
                    <a:pt x="10068" y="7792"/>
                    <a:pt x="11955" y="8674"/>
                    <a:pt x="11955" y="9637"/>
                  </a:cubicBezTo>
                  <a:cubicBezTo>
                    <a:pt x="11955" y="9863"/>
                    <a:pt x="12016" y="9966"/>
                    <a:pt x="12098" y="9986"/>
                  </a:cubicBezTo>
                  <a:lnTo>
                    <a:pt x="11278" y="7156"/>
                  </a:lnTo>
                  <a:cubicBezTo>
                    <a:pt x="11155" y="7054"/>
                    <a:pt x="11073" y="6972"/>
                    <a:pt x="11012" y="6910"/>
                  </a:cubicBezTo>
                  <a:cubicBezTo>
                    <a:pt x="10601" y="6541"/>
                    <a:pt x="10437" y="5824"/>
                    <a:pt x="10663" y="5537"/>
                  </a:cubicBezTo>
                  <a:cubicBezTo>
                    <a:pt x="9843" y="3589"/>
                    <a:pt x="8838" y="1723"/>
                    <a:pt x="7649"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45"/>
            <p:cNvSpPr/>
            <p:nvPr/>
          </p:nvSpPr>
          <p:spPr>
            <a:xfrm>
              <a:off x="4616325" y="3251575"/>
              <a:ext cx="397800" cy="507625"/>
            </a:xfrm>
            <a:custGeom>
              <a:rect b="b" l="l" r="r" t="t"/>
              <a:pathLst>
                <a:path extrusionOk="0" h="20305" w="15912">
                  <a:moveTo>
                    <a:pt x="10987" y="0"/>
                  </a:moveTo>
                  <a:cubicBezTo>
                    <a:pt x="10757" y="0"/>
                    <a:pt x="10551" y="32"/>
                    <a:pt x="10396" y="107"/>
                  </a:cubicBezTo>
                  <a:cubicBezTo>
                    <a:pt x="9658" y="476"/>
                    <a:pt x="7464" y="928"/>
                    <a:pt x="6767" y="1112"/>
                  </a:cubicBezTo>
                  <a:cubicBezTo>
                    <a:pt x="6625" y="1150"/>
                    <a:pt x="6471" y="1164"/>
                    <a:pt x="6315" y="1164"/>
                  </a:cubicBezTo>
                  <a:cubicBezTo>
                    <a:pt x="5764" y="1164"/>
                    <a:pt x="5184" y="982"/>
                    <a:pt x="4991" y="982"/>
                  </a:cubicBezTo>
                  <a:cubicBezTo>
                    <a:pt x="4970" y="982"/>
                    <a:pt x="4953" y="984"/>
                    <a:pt x="4942" y="989"/>
                  </a:cubicBezTo>
                  <a:cubicBezTo>
                    <a:pt x="4799" y="1051"/>
                    <a:pt x="4511" y="2178"/>
                    <a:pt x="3835" y="2445"/>
                  </a:cubicBezTo>
                  <a:cubicBezTo>
                    <a:pt x="3158" y="2711"/>
                    <a:pt x="3158" y="3716"/>
                    <a:pt x="2769" y="4762"/>
                  </a:cubicBezTo>
                  <a:cubicBezTo>
                    <a:pt x="2379" y="5808"/>
                    <a:pt x="534" y="7304"/>
                    <a:pt x="267" y="9498"/>
                  </a:cubicBezTo>
                  <a:cubicBezTo>
                    <a:pt x="1" y="11713"/>
                    <a:pt x="267" y="13886"/>
                    <a:pt x="1251" y="15629"/>
                  </a:cubicBezTo>
                  <a:cubicBezTo>
                    <a:pt x="2210" y="17326"/>
                    <a:pt x="3518" y="18071"/>
                    <a:pt x="5176" y="18071"/>
                  </a:cubicBezTo>
                  <a:cubicBezTo>
                    <a:pt x="5221" y="18071"/>
                    <a:pt x="5266" y="18070"/>
                    <a:pt x="5311" y="18069"/>
                  </a:cubicBezTo>
                  <a:cubicBezTo>
                    <a:pt x="6419" y="18029"/>
                    <a:pt x="8128" y="17754"/>
                    <a:pt x="9445" y="17754"/>
                  </a:cubicBezTo>
                  <a:cubicBezTo>
                    <a:pt x="10150" y="17754"/>
                    <a:pt x="10744" y="17833"/>
                    <a:pt x="11073" y="18069"/>
                  </a:cubicBezTo>
                  <a:cubicBezTo>
                    <a:pt x="11729" y="18520"/>
                    <a:pt x="11996" y="19422"/>
                    <a:pt x="11996" y="20304"/>
                  </a:cubicBezTo>
                  <a:cubicBezTo>
                    <a:pt x="14497" y="15937"/>
                    <a:pt x="15912" y="10893"/>
                    <a:pt x="15912" y="5500"/>
                  </a:cubicBezTo>
                  <a:cubicBezTo>
                    <a:pt x="15912" y="4885"/>
                    <a:pt x="15891" y="4270"/>
                    <a:pt x="15850" y="3675"/>
                  </a:cubicBezTo>
                  <a:cubicBezTo>
                    <a:pt x="15697" y="3722"/>
                    <a:pt x="15540" y="3743"/>
                    <a:pt x="15381" y="3743"/>
                  </a:cubicBezTo>
                  <a:cubicBezTo>
                    <a:pt x="14435" y="3743"/>
                    <a:pt x="13442" y="3001"/>
                    <a:pt x="13021" y="2650"/>
                  </a:cubicBezTo>
                  <a:cubicBezTo>
                    <a:pt x="12549" y="2219"/>
                    <a:pt x="13103" y="1235"/>
                    <a:pt x="13021" y="784"/>
                  </a:cubicBezTo>
                  <a:cubicBezTo>
                    <a:pt x="12973" y="430"/>
                    <a:pt x="11825" y="0"/>
                    <a:pt x="1098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45"/>
            <p:cNvSpPr/>
            <p:nvPr/>
          </p:nvSpPr>
          <p:spPr>
            <a:xfrm>
              <a:off x="4725650" y="2865450"/>
              <a:ext cx="96775" cy="165025"/>
            </a:xfrm>
            <a:custGeom>
              <a:rect b="b" l="l" r="r" t="t"/>
              <a:pathLst>
                <a:path extrusionOk="0" h="6601" w="3871">
                  <a:moveTo>
                    <a:pt x="1494" y="1"/>
                  </a:moveTo>
                  <a:cubicBezTo>
                    <a:pt x="876" y="1"/>
                    <a:pt x="1" y="395"/>
                    <a:pt x="15" y="810"/>
                  </a:cubicBezTo>
                  <a:cubicBezTo>
                    <a:pt x="56" y="1384"/>
                    <a:pt x="344" y="1896"/>
                    <a:pt x="815" y="2676"/>
                  </a:cubicBezTo>
                  <a:cubicBezTo>
                    <a:pt x="1266" y="3455"/>
                    <a:pt x="508" y="6387"/>
                    <a:pt x="979" y="6551"/>
                  </a:cubicBezTo>
                  <a:cubicBezTo>
                    <a:pt x="1071" y="6585"/>
                    <a:pt x="1171" y="6601"/>
                    <a:pt x="1278" y="6601"/>
                  </a:cubicBezTo>
                  <a:cubicBezTo>
                    <a:pt x="2264" y="6601"/>
                    <a:pt x="3772" y="5251"/>
                    <a:pt x="3809" y="4603"/>
                  </a:cubicBezTo>
                  <a:cubicBezTo>
                    <a:pt x="3870" y="3906"/>
                    <a:pt x="2722" y="3127"/>
                    <a:pt x="2496" y="2409"/>
                  </a:cubicBezTo>
                  <a:cubicBezTo>
                    <a:pt x="2271" y="1671"/>
                    <a:pt x="2394" y="707"/>
                    <a:pt x="2025" y="195"/>
                  </a:cubicBezTo>
                  <a:cubicBezTo>
                    <a:pt x="1928" y="58"/>
                    <a:pt x="1730" y="1"/>
                    <a:pt x="1494"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45"/>
            <p:cNvSpPr/>
            <p:nvPr/>
          </p:nvSpPr>
          <p:spPr>
            <a:xfrm>
              <a:off x="4666550" y="2924125"/>
              <a:ext cx="66125" cy="85225"/>
            </a:xfrm>
            <a:custGeom>
              <a:rect b="b" l="l" r="r" t="t"/>
              <a:pathLst>
                <a:path extrusionOk="0" h="3409" w="2645">
                  <a:moveTo>
                    <a:pt x="1992" y="0"/>
                  </a:moveTo>
                  <a:cubicBezTo>
                    <a:pt x="1984" y="0"/>
                    <a:pt x="1977" y="0"/>
                    <a:pt x="1969" y="1"/>
                  </a:cubicBezTo>
                  <a:cubicBezTo>
                    <a:pt x="1313" y="21"/>
                    <a:pt x="1" y="2687"/>
                    <a:pt x="924" y="3281"/>
                  </a:cubicBezTo>
                  <a:cubicBezTo>
                    <a:pt x="1064" y="3369"/>
                    <a:pt x="1205" y="3408"/>
                    <a:pt x="1341" y="3408"/>
                  </a:cubicBezTo>
                  <a:cubicBezTo>
                    <a:pt x="2001" y="3408"/>
                    <a:pt x="2568" y="2495"/>
                    <a:pt x="2585" y="1764"/>
                  </a:cubicBezTo>
                  <a:cubicBezTo>
                    <a:pt x="2585" y="892"/>
                    <a:pt x="2645" y="0"/>
                    <a:pt x="1992"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6" name="Google Shape;1216;p45"/>
          <p:cNvGrpSpPr/>
          <p:nvPr/>
        </p:nvGrpSpPr>
        <p:grpSpPr>
          <a:xfrm>
            <a:off x="3139566" y="3691173"/>
            <a:ext cx="1055809" cy="932288"/>
            <a:chOff x="3485500" y="1467100"/>
            <a:chExt cx="666925" cy="588900"/>
          </a:xfrm>
        </p:grpSpPr>
        <p:sp>
          <p:nvSpPr>
            <p:cNvPr id="1217" name="Google Shape;1217;p45"/>
            <p:cNvSpPr/>
            <p:nvPr/>
          </p:nvSpPr>
          <p:spPr>
            <a:xfrm>
              <a:off x="3485500" y="1467100"/>
              <a:ext cx="666925" cy="588900"/>
            </a:xfrm>
            <a:custGeom>
              <a:rect b="b" l="l" r="r" t="t"/>
              <a:pathLst>
                <a:path extrusionOk="0" h="23556" w="26677">
                  <a:moveTo>
                    <a:pt x="13334" y="0"/>
                  </a:moveTo>
                  <a:cubicBezTo>
                    <a:pt x="11877" y="0"/>
                    <a:pt x="10396" y="273"/>
                    <a:pt x="8961" y="849"/>
                  </a:cubicBezTo>
                  <a:cubicBezTo>
                    <a:pt x="2933" y="3269"/>
                    <a:pt x="1" y="10117"/>
                    <a:pt x="2420" y="16166"/>
                  </a:cubicBezTo>
                  <a:cubicBezTo>
                    <a:pt x="4264" y="20759"/>
                    <a:pt x="8679" y="23555"/>
                    <a:pt x="13344" y="23555"/>
                  </a:cubicBezTo>
                  <a:cubicBezTo>
                    <a:pt x="14801" y="23555"/>
                    <a:pt x="16282" y="23282"/>
                    <a:pt x="17717" y="22707"/>
                  </a:cubicBezTo>
                  <a:cubicBezTo>
                    <a:pt x="23745" y="20287"/>
                    <a:pt x="26677" y="13439"/>
                    <a:pt x="24257" y="7390"/>
                  </a:cubicBezTo>
                  <a:cubicBezTo>
                    <a:pt x="22414" y="2796"/>
                    <a:pt x="17998" y="0"/>
                    <a:pt x="1333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45"/>
            <p:cNvSpPr/>
            <p:nvPr/>
          </p:nvSpPr>
          <p:spPr>
            <a:xfrm>
              <a:off x="3837675" y="1693925"/>
              <a:ext cx="202500" cy="176875"/>
            </a:xfrm>
            <a:custGeom>
              <a:rect b="b" l="l" r="r" t="t"/>
              <a:pathLst>
                <a:path extrusionOk="0" h="7075" w="8100">
                  <a:moveTo>
                    <a:pt x="6223" y="1"/>
                  </a:moveTo>
                  <a:cubicBezTo>
                    <a:pt x="5225" y="1"/>
                    <a:pt x="4661" y="1059"/>
                    <a:pt x="4532" y="2151"/>
                  </a:cubicBezTo>
                  <a:cubicBezTo>
                    <a:pt x="4388" y="3361"/>
                    <a:pt x="3507" y="3730"/>
                    <a:pt x="2563" y="3853"/>
                  </a:cubicBezTo>
                  <a:cubicBezTo>
                    <a:pt x="1620" y="3997"/>
                    <a:pt x="0" y="4366"/>
                    <a:pt x="574" y="5924"/>
                  </a:cubicBezTo>
                  <a:cubicBezTo>
                    <a:pt x="741" y="6407"/>
                    <a:pt x="1480" y="7074"/>
                    <a:pt x="3126" y="7074"/>
                  </a:cubicBezTo>
                  <a:cubicBezTo>
                    <a:pt x="3297" y="7074"/>
                    <a:pt x="3479" y="7067"/>
                    <a:pt x="3671" y="7052"/>
                  </a:cubicBezTo>
                  <a:cubicBezTo>
                    <a:pt x="5721" y="6867"/>
                    <a:pt x="7013" y="5555"/>
                    <a:pt x="7566" y="3771"/>
                  </a:cubicBezTo>
                  <a:cubicBezTo>
                    <a:pt x="8100" y="1987"/>
                    <a:pt x="7771" y="306"/>
                    <a:pt x="6562" y="39"/>
                  </a:cubicBezTo>
                  <a:cubicBezTo>
                    <a:pt x="6444" y="13"/>
                    <a:pt x="6331" y="1"/>
                    <a:pt x="622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45"/>
            <p:cNvSpPr/>
            <p:nvPr/>
          </p:nvSpPr>
          <p:spPr>
            <a:xfrm>
              <a:off x="3867925" y="1718775"/>
              <a:ext cx="154825" cy="135075"/>
            </a:xfrm>
            <a:custGeom>
              <a:rect b="b" l="l" r="r" t="t"/>
              <a:pathLst>
                <a:path extrusionOk="0" h="5403" w="6193">
                  <a:moveTo>
                    <a:pt x="4746" y="0"/>
                  </a:moveTo>
                  <a:cubicBezTo>
                    <a:pt x="3984" y="0"/>
                    <a:pt x="3556" y="816"/>
                    <a:pt x="3445" y="1649"/>
                  </a:cubicBezTo>
                  <a:cubicBezTo>
                    <a:pt x="3342" y="2572"/>
                    <a:pt x="2666" y="2859"/>
                    <a:pt x="1948" y="2962"/>
                  </a:cubicBezTo>
                  <a:cubicBezTo>
                    <a:pt x="1230" y="3044"/>
                    <a:pt x="0" y="3331"/>
                    <a:pt x="431" y="4540"/>
                  </a:cubicBezTo>
                  <a:cubicBezTo>
                    <a:pt x="559" y="4889"/>
                    <a:pt x="1116" y="5403"/>
                    <a:pt x="2351" y="5403"/>
                  </a:cubicBezTo>
                  <a:cubicBezTo>
                    <a:pt x="2494" y="5403"/>
                    <a:pt x="2647" y="5396"/>
                    <a:pt x="2809" y="5381"/>
                  </a:cubicBezTo>
                  <a:cubicBezTo>
                    <a:pt x="4367" y="5258"/>
                    <a:pt x="5352" y="4253"/>
                    <a:pt x="5762" y="2880"/>
                  </a:cubicBezTo>
                  <a:cubicBezTo>
                    <a:pt x="6192" y="1526"/>
                    <a:pt x="5926" y="235"/>
                    <a:pt x="5003" y="29"/>
                  </a:cubicBezTo>
                  <a:cubicBezTo>
                    <a:pt x="4913" y="10"/>
                    <a:pt x="4828" y="0"/>
                    <a:pt x="474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45"/>
            <p:cNvSpPr/>
            <p:nvPr/>
          </p:nvSpPr>
          <p:spPr>
            <a:xfrm>
              <a:off x="3610075" y="1776400"/>
              <a:ext cx="138425" cy="127675"/>
            </a:xfrm>
            <a:custGeom>
              <a:rect b="b" l="l" r="r" t="t"/>
              <a:pathLst>
                <a:path extrusionOk="0" h="5107" w="5537">
                  <a:moveTo>
                    <a:pt x="2748" y="0"/>
                  </a:moveTo>
                  <a:cubicBezTo>
                    <a:pt x="1374" y="0"/>
                    <a:pt x="0" y="1702"/>
                    <a:pt x="0" y="3035"/>
                  </a:cubicBezTo>
                  <a:cubicBezTo>
                    <a:pt x="0" y="4347"/>
                    <a:pt x="1374" y="5106"/>
                    <a:pt x="2748" y="5106"/>
                  </a:cubicBezTo>
                  <a:cubicBezTo>
                    <a:pt x="4122" y="5106"/>
                    <a:pt x="5536" y="4040"/>
                    <a:pt x="5536" y="2707"/>
                  </a:cubicBezTo>
                  <a:cubicBezTo>
                    <a:pt x="5536" y="1374"/>
                    <a:pt x="4122" y="0"/>
                    <a:pt x="274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45"/>
            <p:cNvSpPr/>
            <p:nvPr/>
          </p:nvSpPr>
          <p:spPr>
            <a:xfrm>
              <a:off x="3625950" y="1791275"/>
              <a:ext cx="106650" cy="98425"/>
            </a:xfrm>
            <a:custGeom>
              <a:rect b="b" l="l" r="r" t="t"/>
              <a:pathLst>
                <a:path extrusionOk="0" h="3937" w="4266">
                  <a:moveTo>
                    <a:pt x="2113" y="0"/>
                  </a:moveTo>
                  <a:cubicBezTo>
                    <a:pt x="1047" y="0"/>
                    <a:pt x="1" y="1292"/>
                    <a:pt x="1" y="2317"/>
                  </a:cubicBezTo>
                  <a:cubicBezTo>
                    <a:pt x="1" y="3342"/>
                    <a:pt x="1047" y="3937"/>
                    <a:pt x="2113" y="3937"/>
                  </a:cubicBezTo>
                  <a:cubicBezTo>
                    <a:pt x="3179" y="3937"/>
                    <a:pt x="4266" y="3096"/>
                    <a:pt x="4266" y="2071"/>
                  </a:cubicBezTo>
                  <a:cubicBezTo>
                    <a:pt x="4266" y="1046"/>
                    <a:pt x="3179" y="0"/>
                    <a:pt x="2113"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45"/>
            <p:cNvSpPr/>
            <p:nvPr/>
          </p:nvSpPr>
          <p:spPr>
            <a:xfrm>
              <a:off x="3791525" y="1522725"/>
              <a:ext cx="171750" cy="149450"/>
            </a:xfrm>
            <a:custGeom>
              <a:rect b="b" l="l" r="r" t="t"/>
              <a:pathLst>
                <a:path extrusionOk="0" h="5978" w="6870">
                  <a:moveTo>
                    <a:pt x="3165" y="0"/>
                  </a:moveTo>
                  <a:cubicBezTo>
                    <a:pt x="2576" y="0"/>
                    <a:pt x="2002" y="136"/>
                    <a:pt x="1539" y="428"/>
                  </a:cubicBezTo>
                  <a:cubicBezTo>
                    <a:pt x="226" y="1269"/>
                    <a:pt x="1" y="3730"/>
                    <a:pt x="862" y="5001"/>
                  </a:cubicBezTo>
                  <a:cubicBezTo>
                    <a:pt x="1329" y="5684"/>
                    <a:pt x="2053" y="5977"/>
                    <a:pt x="2830" y="5977"/>
                  </a:cubicBezTo>
                  <a:cubicBezTo>
                    <a:pt x="3521" y="5977"/>
                    <a:pt x="4253" y="5745"/>
                    <a:pt x="4881" y="5349"/>
                  </a:cubicBezTo>
                  <a:cubicBezTo>
                    <a:pt x="6214" y="4509"/>
                    <a:pt x="6870" y="2602"/>
                    <a:pt x="5988" y="1310"/>
                  </a:cubicBezTo>
                  <a:cubicBezTo>
                    <a:pt x="5426" y="480"/>
                    <a:pt x="4270" y="0"/>
                    <a:pt x="316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45"/>
            <p:cNvSpPr/>
            <p:nvPr/>
          </p:nvSpPr>
          <p:spPr>
            <a:xfrm>
              <a:off x="3823825" y="1551300"/>
              <a:ext cx="103075" cy="89775"/>
            </a:xfrm>
            <a:custGeom>
              <a:rect b="b" l="l" r="r" t="t"/>
              <a:pathLst>
                <a:path extrusionOk="0" h="3591" w="4123">
                  <a:moveTo>
                    <a:pt x="1887" y="1"/>
                  </a:moveTo>
                  <a:cubicBezTo>
                    <a:pt x="1538" y="1"/>
                    <a:pt x="1198" y="80"/>
                    <a:pt x="923" y="249"/>
                  </a:cubicBezTo>
                  <a:cubicBezTo>
                    <a:pt x="124" y="762"/>
                    <a:pt x="1" y="2238"/>
                    <a:pt x="513" y="3017"/>
                  </a:cubicBezTo>
                  <a:cubicBezTo>
                    <a:pt x="795" y="3418"/>
                    <a:pt x="1232" y="3590"/>
                    <a:pt x="1699" y="3590"/>
                  </a:cubicBezTo>
                  <a:cubicBezTo>
                    <a:pt x="2116" y="3590"/>
                    <a:pt x="2556" y="3454"/>
                    <a:pt x="2933" y="3222"/>
                  </a:cubicBezTo>
                  <a:cubicBezTo>
                    <a:pt x="3732" y="2710"/>
                    <a:pt x="4122" y="1561"/>
                    <a:pt x="3589" y="803"/>
                  </a:cubicBezTo>
                  <a:cubicBezTo>
                    <a:pt x="3252" y="291"/>
                    <a:pt x="2553" y="1"/>
                    <a:pt x="1887"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45"/>
            <p:cNvSpPr/>
            <p:nvPr/>
          </p:nvSpPr>
          <p:spPr>
            <a:xfrm>
              <a:off x="3831525" y="1544175"/>
              <a:ext cx="6675" cy="15925"/>
            </a:xfrm>
            <a:custGeom>
              <a:rect b="b" l="l" r="r" t="t"/>
              <a:pathLst>
                <a:path extrusionOk="0" h="637" w="267">
                  <a:moveTo>
                    <a:pt x="123" y="1"/>
                  </a:moveTo>
                  <a:cubicBezTo>
                    <a:pt x="62" y="1"/>
                    <a:pt x="0" y="145"/>
                    <a:pt x="0" y="309"/>
                  </a:cubicBezTo>
                  <a:cubicBezTo>
                    <a:pt x="0" y="493"/>
                    <a:pt x="62" y="637"/>
                    <a:pt x="123" y="637"/>
                  </a:cubicBezTo>
                  <a:cubicBezTo>
                    <a:pt x="205" y="637"/>
                    <a:pt x="267" y="493"/>
                    <a:pt x="267" y="309"/>
                  </a:cubicBezTo>
                  <a:cubicBezTo>
                    <a:pt x="267" y="145"/>
                    <a:pt x="205" y="1"/>
                    <a:pt x="12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45"/>
            <p:cNvSpPr/>
            <p:nvPr/>
          </p:nvSpPr>
          <p:spPr>
            <a:xfrm>
              <a:off x="3809475" y="1570625"/>
              <a:ext cx="16425" cy="9850"/>
            </a:xfrm>
            <a:custGeom>
              <a:rect b="b" l="l" r="r" t="t"/>
              <a:pathLst>
                <a:path extrusionOk="0" h="394" w="657">
                  <a:moveTo>
                    <a:pt x="539" y="0"/>
                  </a:moveTo>
                  <a:cubicBezTo>
                    <a:pt x="468" y="0"/>
                    <a:pt x="363" y="37"/>
                    <a:pt x="267" y="91"/>
                  </a:cubicBezTo>
                  <a:cubicBezTo>
                    <a:pt x="103" y="173"/>
                    <a:pt x="1" y="296"/>
                    <a:pt x="42" y="358"/>
                  </a:cubicBezTo>
                  <a:cubicBezTo>
                    <a:pt x="50" y="382"/>
                    <a:pt x="80" y="394"/>
                    <a:pt x="124" y="394"/>
                  </a:cubicBezTo>
                  <a:cubicBezTo>
                    <a:pt x="191" y="394"/>
                    <a:pt x="291" y="366"/>
                    <a:pt x="390" y="317"/>
                  </a:cubicBezTo>
                  <a:cubicBezTo>
                    <a:pt x="554" y="214"/>
                    <a:pt x="657" y="91"/>
                    <a:pt x="616" y="30"/>
                  </a:cubicBezTo>
                  <a:cubicBezTo>
                    <a:pt x="602" y="9"/>
                    <a:pt x="575" y="0"/>
                    <a:pt x="539"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45"/>
            <p:cNvSpPr/>
            <p:nvPr/>
          </p:nvSpPr>
          <p:spPr>
            <a:xfrm>
              <a:off x="3810000" y="1597300"/>
              <a:ext cx="15400" cy="11375"/>
            </a:xfrm>
            <a:custGeom>
              <a:rect b="b" l="l" r="r" t="t"/>
              <a:pathLst>
                <a:path extrusionOk="0" h="455" w="616">
                  <a:moveTo>
                    <a:pt x="110" y="1"/>
                  </a:moveTo>
                  <a:cubicBezTo>
                    <a:pt x="78" y="1"/>
                    <a:pt x="54" y="10"/>
                    <a:pt x="41" y="29"/>
                  </a:cubicBezTo>
                  <a:cubicBezTo>
                    <a:pt x="0" y="90"/>
                    <a:pt x="82" y="213"/>
                    <a:pt x="226" y="337"/>
                  </a:cubicBezTo>
                  <a:cubicBezTo>
                    <a:pt x="332" y="413"/>
                    <a:pt x="438" y="455"/>
                    <a:pt x="511" y="455"/>
                  </a:cubicBezTo>
                  <a:cubicBezTo>
                    <a:pt x="537" y="455"/>
                    <a:pt x="558" y="450"/>
                    <a:pt x="574" y="439"/>
                  </a:cubicBezTo>
                  <a:cubicBezTo>
                    <a:pt x="615" y="378"/>
                    <a:pt x="533" y="234"/>
                    <a:pt x="390" y="131"/>
                  </a:cubicBezTo>
                  <a:cubicBezTo>
                    <a:pt x="290" y="47"/>
                    <a:pt x="182" y="1"/>
                    <a:pt x="110"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45"/>
            <p:cNvSpPr/>
            <p:nvPr/>
          </p:nvSpPr>
          <p:spPr>
            <a:xfrm>
              <a:off x="3816150" y="1622100"/>
              <a:ext cx="6175" cy="16425"/>
            </a:xfrm>
            <a:custGeom>
              <a:rect b="b" l="l" r="r" t="t"/>
              <a:pathLst>
                <a:path extrusionOk="0" h="657" w="247">
                  <a:moveTo>
                    <a:pt x="123" y="1"/>
                  </a:moveTo>
                  <a:cubicBezTo>
                    <a:pt x="41" y="1"/>
                    <a:pt x="0" y="144"/>
                    <a:pt x="0" y="329"/>
                  </a:cubicBezTo>
                  <a:cubicBezTo>
                    <a:pt x="0" y="513"/>
                    <a:pt x="41" y="657"/>
                    <a:pt x="123" y="657"/>
                  </a:cubicBezTo>
                  <a:cubicBezTo>
                    <a:pt x="185" y="657"/>
                    <a:pt x="246" y="513"/>
                    <a:pt x="246" y="329"/>
                  </a:cubicBezTo>
                  <a:cubicBezTo>
                    <a:pt x="246" y="144"/>
                    <a:pt x="185" y="1"/>
                    <a:pt x="12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45"/>
            <p:cNvSpPr/>
            <p:nvPr/>
          </p:nvSpPr>
          <p:spPr>
            <a:xfrm>
              <a:off x="3826400" y="1643625"/>
              <a:ext cx="16425" cy="9650"/>
            </a:xfrm>
            <a:custGeom>
              <a:rect b="b" l="l" r="r" t="t"/>
              <a:pathLst>
                <a:path extrusionOk="0" h="386" w="657">
                  <a:moveTo>
                    <a:pt x="552" y="1"/>
                  </a:moveTo>
                  <a:cubicBezTo>
                    <a:pt x="485" y="1"/>
                    <a:pt x="376" y="28"/>
                    <a:pt x="267" y="83"/>
                  </a:cubicBezTo>
                  <a:cubicBezTo>
                    <a:pt x="103" y="165"/>
                    <a:pt x="0" y="288"/>
                    <a:pt x="41" y="349"/>
                  </a:cubicBezTo>
                  <a:cubicBezTo>
                    <a:pt x="57" y="374"/>
                    <a:pt x="93" y="385"/>
                    <a:pt x="138" y="385"/>
                  </a:cubicBezTo>
                  <a:cubicBezTo>
                    <a:pt x="208" y="385"/>
                    <a:pt x="303" y="358"/>
                    <a:pt x="390" y="308"/>
                  </a:cubicBezTo>
                  <a:cubicBezTo>
                    <a:pt x="554" y="206"/>
                    <a:pt x="656" y="83"/>
                    <a:pt x="615" y="21"/>
                  </a:cubicBezTo>
                  <a:cubicBezTo>
                    <a:pt x="608" y="8"/>
                    <a:pt x="586" y="1"/>
                    <a:pt x="552"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45"/>
            <p:cNvSpPr/>
            <p:nvPr/>
          </p:nvSpPr>
          <p:spPr>
            <a:xfrm>
              <a:off x="3853550" y="1652975"/>
              <a:ext cx="15425" cy="11375"/>
            </a:xfrm>
            <a:custGeom>
              <a:rect b="b" l="l" r="r" t="t"/>
              <a:pathLst>
                <a:path extrusionOk="0" h="455" w="617">
                  <a:moveTo>
                    <a:pt x="113" y="1"/>
                  </a:moveTo>
                  <a:cubicBezTo>
                    <a:pt x="90" y="1"/>
                    <a:pt x="73" y="6"/>
                    <a:pt x="62" y="16"/>
                  </a:cubicBezTo>
                  <a:cubicBezTo>
                    <a:pt x="1" y="78"/>
                    <a:pt x="83" y="221"/>
                    <a:pt x="226" y="324"/>
                  </a:cubicBezTo>
                  <a:cubicBezTo>
                    <a:pt x="326" y="409"/>
                    <a:pt x="434" y="455"/>
                    <a:pt x="506" y="455"/>
                  </a:cubicBezTo>
                  <a:cubicBezTo>
                    <a:pt x="538" y="455"/>
                    <a:pt x="562" y="446"/>
                    <a:pt x="575" y="426"/>
                  </a:cubicBezTo>
                  <a:cubicBezTo>
                    <a:pt x="616" y="365"/>
                    <a:pt x="534" y="242"/>
                    <a:pt x="390" y="119"/>
                  </a:cubicBezTo>
                  <a:cubicBezTo>
                    <a:pt x="284" y="43"/>
                    <a:pt x="178" y="1"/>
                    <a:pt x="11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45"/>
            <p:cNvSpPr/>
            <p:nvPr/>
          </p:nvSpPr>
          <p:spPr>
            <a:xfrm>
              <a:off x="3883800" y="1643625"/>
              <a:ext cx="6700" cy="15925"/>
            </a:xfrm>
            <a:custGeom>
              <a:rect b="b" l="l" r="r" t="t"/>
              <a:pathLst>
                <a:path extrusionOk="0" h="637" w="268">
                  <a:moveTo>
                    <a:pt x="124" y="1"/>
                  </a:moveTo>
                  <a:cubicBezTo>
                    <a:pt x="62" y="1"/>
                    <a:pt x="1" y="144"/>
                    <a:pt x="1" y="329"/>
                  </a:cubicBezTo>
                  <a:cubicBezTo>
                    <a:pt x="1" y="493"/>
                    <a:pt x="62" y="636"/>
                    <a:pt x="124" y="636"/>
                  </a:cubicBezTo>
                  <a:cubicBezTo>
                    <a:pt x="206" y="636"/>
                    <a:pt x="267" y="493"/>
                    <a:pt x="267" y="329"/>
                  </a:cubicBezTo>
                  <a:cubicBezTo>
                    <a:pt x="267" y="144"/>
                    <a:pt x="206" y="1"/>
                    <a:pt x="124"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45"/>
            <p:cNvSpPr/>
            <p:nvPr/>
          </p:nvSpPr>
          <p:spPr>
            <a:xfrm>
              <a:off x="3901225" y="1635050"/>
              <a:ext cx="16425" cy="9975"/>
            </a:xfrm>
            <a:custGeom>
              <a:rect b="b" l="l" r="r" t="t"/>
              <a:pathLst>
                <a:path extrusionOk="0" h="399" w="657">
                  <a:moveTo>
                    <a:pt x="518" y="0"/>
                  </a:moveTo>
                  <a:cubicBezTo>
                    <a:pt x="446" y="0"/>
                    <a:pt x="346" y="28"/>
                    <a:pt x="247" y="77"/>
                  </a:cubicBezTo>
                  <a:cubicBezTo>
                    <a:pt x="103" y="180"/>
                    <a:pt x="1" y="303"/>
                    <a:pt x="21" y="364"/>
                  </a:cubicBezTo>
                  <a:cubicBezTo>
                    <a:pt x="37" y="387"/>
                    <a:pt x="69" y="399"/>
                    <a:pt x="113" y="399"/>
                  </a:cubicBezTo>
                  <a:cubicBezTo>
                    <a:pt x="185" y="399"/>
                    <a:pt x="288" y="367"/>
                    <a:pt x="390" y="303"/>
                  </a:cubicBezTo>
                  <a:cubicBezTo>
                    <a:pt x="554" y="221"/>
                    <a:pt x="657" y="98"/>
                    <a:pt x="616" y="36"/>
                  </a:cubicBezTo>
                  <a:cubicBezTo>
                    <a:pt x="600" y="12"/>
                    <a:pt x="564" y="0"/>
                    <a:pt x="518"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45"/>
            <p:cNvSpPr/>
            <p:nvPr/>
          </p:nvSpPr>
          <p:spPr>
            <a:xfrm>
              <a:off x="3920200" y="1616575"/>
              <a:ext cx="15400" cy="11300"/>
            </a:xfrm>
            <a:custGeom>
              <a:rect b="b" l="l" r="r" t="t"/>
              <a:pathLst>
                <a:path extrusionOk="0" h="452" w="616">
                  <a:moveTo>
                    <a:pt x="95" y="1"/>
                  </a:moveTo>
                  <a:cubicBezTo>
                    <a:pt x="71" y="1"/>
                    <a:pt x="52" y="6"/>
                    <a:pt x="41" y="17"/>
                  </a:cubicBezTo>
                  <a:cubicBezTo>
                    <a:pt x="0" y="78"/>
                    <a:pt x="82" y="222"/>
                    <a:pt x="226" y="324"/>
                  </a:cubicBezTo>
                  <a:cubicBezTo>
                    <a:pt x="330" y="398"/>
                    <a:pt x="445" y="451"/>
                    <a:pt x="516" y="451"/>
                  </a:cubicBezTo>
                  <a:cubicBezTo>
                    <a:pt x="543" y="451"/>
                    <a:pt x="563" y="444"/>
                    <a:pt x="575" y="427"/>
                  </a:cubicBezTo>
                  <a:cubicBezTo>
                    <a:pt x="616" y="365"/>
                    <a:pt x="534" y="242"/>
                    <a:pt x="390" y="119"/>
                  </a:cubicBezTo>
                  <a:cubicBezTo>
                    <a:pt x="284" y="43"/>
                    <a:pt x="166" y="1"/>
                    <a:pt x="95"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45"/>
            <p:cNvSpPr/>
            <p:nvPr/>
          </p:nvSpPr>
          <p:spPr>
            <a:xfrm>
              <a:off x="3933025" y="1592375"/>
              <a:ext cx="6675" cy="16425"/>
            </a:xfrm>
            <a:custGeom>
              <a:rect b="b" l="l" r="r" t="t"/>
              <a:pathLst>
                <a:path extrusionOk="0" h="657" w="267">
                  <a:moveTo>
                    <a:pt x="123" y="0"/>
                  </a:moveTo>
                  <a:cubicBezTo>
                    <a:pt x="62" y="0"/>
                    <a:pt x="0" y="164"/>
                    <a:pt x="0" y="328"/>
                  </a:cubicBezTo>
                  <a:cubicBezTo>
                    <a:pt x="0" y="513"/>
                    <a:pt x="62" y="657"/>
                    <a:pt x="123" y="657"/>
                  </a:cubicBezTo>
                  <a:cubicBezTo>
                    <a:pt x="205" y="657"/>
                    <a:pt x="267" y="513"/>
                    <a:pt x="267" y="328"/>
                  </a:cubicBezTo>
                  <a:cubicBezTo>
                    <a:pt x="267" y="164"/>
                    <a:pt x="205" y="0"/>
                    <a:pt x="123"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45"/>
            <p:cNvSpPr/>
            <p:nvPr/>
          </p:nvSpPr>
          <p:spPr>
            <a:xfrm>
              <a:off x="3923275" y="1571125"/>
              <a:ext cx="16425" cy="9875"/>
            </a:xfrm>
            <a:custGeom>
              <a:rect b="b" l="l" r="r" t="t"/>
              <a:pathLst>
                <a:path extrusionOk="0" h="395" w="657">
                  <a:moveTo>
                    <a:pt x="538" y="1"/>
                  </a:moveTo>
                  <a:cubicBezTo>
                    <a:pt x="465" y="1"/>
                    <a:pt x="356" y="37"/>
                    <a:pt x="247" y="92"/>
                  </a:cubicBezTo>
                  <a:cubicBezTo>
                    <a:pt x="103" y="174"/>
                    <a:pt x="0" y="297"/>
                    <a:pt x="21" y="358"/>
                  </a:cubicBezTo>
                  <a:cubicBezTo>
                    <a:pt x="37" y="383"/>
                    <a:pt x="72" y="394"/>
                    <a:pt x="119" y="394"/>
                  </a:cubicBezTo>
                  <a:cubicBezTo>
                    <a:pt x="191" y="394"/>
                    <a:pt x="291" y="367"/>
                    <a:pt x="390" y="317"/>
                  </a:cubicBezTo>
                  <a:cubicBezTo>
                    <a:pt x="554" y="215"/>
                    <a:pt x="657" y="92"/>
                    <a:pt x="616" y="30"/>
                  </a:cubicBezTo>
                  <a:cubicBezTo>
                    <a:pt x="602" y="10"/>
                    <a:pt x="575" y="1"/>
                    <a:pt x="538"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45"/>
            <p:cNvSpPr/>
            <p:nvPr/>
          </p:nvSpPr>
          <p:spPr>
            <a:xfrm>
              <a:off x="3910450" y="1549950"/>
              <a:ext cx="15400" cy="11275"/>
            </a:xfrm>
            <a:custGeom>
              <a:rect b="b" l="l" r="r" t="t"/>
              <a:pathLst>
                <a:path extrusionOk="0" h="451" w="616">
                  <a:moveTo>
                    <a:pt x="93" y="0"/>
                  </a:moveTo>
                  <a:cubicBezTo>
                    <a:pt x="70" y="0"/>
                    <a:pt x="52" y="5"/>
                    <a:pt x="42" y="16"/>
                  </a:cubicBezTo>
                  <a:cubicBezTo>
                    <a:pt x="1" y="78"/>
                    <a:pt x="62" y="201"/>
                    <a:pt x="226" y="324"/>
                  </a:cubicBezTo>
                  <a:cubicBezTo>
                    <a:pt x="330" y="398"/>
                    <a:pt x="434" y="451"/>
                    <a:pt x="499" y="451"/>
                  </a:cubicBezTo>
                  <a:cubicBezTo>
                    <a:pt x="524" y="451"/>
                    <a:pt x="543" y="443"/>
                    <a:pt x="554" y="426"/>
                  </a:cubicBezTo>
                  <a:cubicBezTo>
                    <a:pt x="616" y="365"/>
                    <a:pt x="534" y="242"/>
                    <a:pt x="390" y="119"/>
                  </a:cubicBezTo>
                  <a:cubicBezTo>
                    <a:pt x="269" y="43"/>
                    <a:pt x="158" y="0"/>
                    <a:pt x="93"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45"/>
            <p:cNvSpPr/>
            <p:nvPr/>
          </p:nvSpPr>
          <p:spPr>
            <a:xfrm>
              <a:off x="3885850" y="1532400"/>
              <a:ext cx="6700" cy="16425"/>
            </a:xfrm>
            <a:custGeom>
              <a:rect b="b" l="l" r="r" t="t"/>
              <a:pathLst>
                <a:path extrusionOk="0" h="657" w="268">
                  <a:moveTo>
                    <a:pt x="124" y="0"/>
                  </a:moveTo>
                  <a:cubicBezTo>
                    <a:pt x="62" y="0"/>
                    <a:pt x="1" y="144"/>
                    <a:pt x="1" y="328"/>
                  </a:cubicBezTo>
                  <a:cubicBezTo>
                    <a:pt x="1" y="513"/>
                    <a:pt x="62" y="657"/>
                    <a:pt x="124" y="657"/>
                  </a:cubicBezTo>
                  <a:cubicBezTo>
                    <a:pt x="206" y="657"/>
                    <a:pt x="267" y="513"/>
                    <a:pt x="267" y="328"/>
                  </a:cubicBezTo>
                  <a:cubicBezTo>
                    <a:pt x="267" y="144"/>
                    <a:pt x="206" y="0"/>
                    <a:pt x="124"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45"/>
            <p:cNvSpPr/>
            <p:nvPr/>
          </p:nvSpPr>
          <p:spPr>
            <a:xfrm>
              <a:off x="3853050" y="1534600"/>
              <a:ext cx="16425" cy="9975"/>
            </a:xfrm>
            <a:custGeom>
              <a:rect b="b" l="l" r="r" t="t"/>
              <a:pathLst>
                <a:path extrusionOk="0" h="399" w="657">
                  <a:moveTo>
                    <a:pt x="544" y="1"/>
                  </a:moveTo>
                  <a:cubicBezTo>
                    <a:pt x="472" y="1"/>
                    <a:pt x="369" y="33"/>
                    <a:pt x="267" y="97"/>
                  </a:cubicBezTo>
                  <a:cubicBezTo>
                    <a:pt x="103" y="179"/>
                    <a:pt x="0" y="302"/>
                    <a:pt x="41" y="363"/>
                  </a:cubicBezTo>
                  <a:cubicBezTo>
                    <a:pt x="57" y="387"/>
                    <a:pt x="89" y="398"/>
                    <a:pt x="133" y="398"/>
                  </a:cubicBezTo>
                  <a:cubicBezTo>
                    <a:pt x="205" y="398"/>
                    <a:pt x="308" y="366"/>
                    <a:pt x="410" y="302"/>
                  </a:cubicBezTo>
                  <a:cubicBezTo>
                    <a:pt x="554" y="220"/>
                    <a:pt x="657" y="97"/>
                    <a:pt x="636" y="35"/>
                  </a:cubicBezTo>
                  <a:cubicBezTo>
                    <a:pt x="621" y="12"/>
                    <a:pt x="588" y="1"/>
                    <a:pt x="544"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45"/>
            <p:cNvSpPr/>
            <p:nvPr/>
          </p:nvSpPr>
          <p:spPr>
            <a:xfrm>
              <a:off x="3619800" y="1588425"/>
              <a:ext cx="142025" cy="142525"/>
            </a:xfrm>
            <a:custGeom>
              <a:rect b="b" l="l" r="r" t="t"/>
              <a:pathLst>
                <a:path extrusionOk="0" h="5701" w="5681">
                  <a:moveTo>
                    <a:pt x="1833" y="0"/>
                  </a:moveTo>
                  <a:cubicBezTo>
                    <a:pt x="1008" y="0"/>
                    <a:pt x="365" y="315"/>
                    <a:pt x="226" y="938"/>
                  </a:cubicBezTo>
                  <a:cubicBezTo>
                    <a:pt x="1" y="1860"/>
                    <a:pt x="883" y="2393"/>
                    <a:pt x="1826" y="2537"/>
                  </a:cubicBezTo>
                  <a:cubicBezTo>
                    <a:pt x="2748" y="2660"/>
                    <a:pt x="3015" y="3337"/>
                    <a:pt x="3097" y="4075"/>
                  </a:cubicBezTo>
                  <a:cubicBezTo>
                    <a:pt x="3167" y="4691"/>
                    <a:pt x="3374" y="5701"/>
                    <a:pt x="4210" y="5701"/>
                  </a:cubicBezTo>
                  <a:cubicBezTo>
                    <a:pt x="4348" y="5701"/>
                    <a:pt x="4502" y="5673"/>
                    <a:pt x="4676" y="5613"/>
                  </a:cubicBezTo>
                  <a:cubicBezTo>
                    <a:pt x="5065" y="5490"/>
                    <a:pt x="5681" y="4813"/>
                    <a:pt x="5558" y="3255"/>
                  </a:cubicBezTo>
                  <a:cubicBezTo>
                    <a:pt x="5455" y="1676"/>
                    <a:pt x="4471" y="671"/>
                    <a:pt x="3118" y="220"/>
                  </a:cubicBezTo>
                  <a:cubicBezTo>
                    <a:pt x="2671" y="73"/>
                    <a:pt x="2231" y="0"/>
                    <a:pt x="1833"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45"/>
            <p:cNvSpPr/>
            <p:nvPr/>
          </p:nvSpPr>
          <p:spPr>
            <a:xfrm>
              <a:off x="3639800" y="1600925"/>
              <a:ext cx="108700" cy="108975"/>
            </a:xfrm>
            <a:custGeom>
              <a:rect b="b" l="l" r="r" t="t"/>
              <a:pathLst>
                <a:path extrusionOk="0" h="4359" w="4348">
                  <a:moveTo>
                    <a:pt x="1399" y="0"/>
                  </a:moveTo>
                  <a:cubicBezTo>
                    <a:pt x="775" y="0"/>
                    <a:pt x="289" y="242"/>
                    <a:pt x="165" y="725"/>
                  </a:cubicBezTo>
                  <a:cubicBezTo>
                    <a:pt x="1" y="1422"/>
                    <a:pt x="677" y="1832"/>
                    <a:pt x="1395" y="1934"/>
                  </a:cubicBezTo>
                  <a:cubicBezTo>
                    <a:pt x="2112" y="2037"/>
                    <a:pt x="2318" y="2550"/>
                    <a:pt x="2379" y="3103"/>
                  </a:cubicBezTo>
                  <a:cubicBezTo>
                    <a:pt x="2432" y="3579"/>
                    <a:pt x="2591" y="4359"/>
                    <a:pt x="3222" y="4359"/>
                  </a:cubicBezTo>
                  <a:cubicBezTo>
                    <a:pt x="3324" y="4359"/>
                    <a:pt x="3439" y="4338"/>
                    <a:pt x="3568" y="4292"/>
                  </a:cubicBezTo>
                  <a:cubicBezTo>
                    <a:pt x="3876" y="4190"/>
                    <a:pt x="4347" y="3677"/>
                    <a:pt x="4265" y="2488"/>
                  </a:cubicBezTo>
                  <a:cubicBezTo>
                    <a:pt x="4183" y="1278"/>
                    <a:pt x="3425" y="520"/>
                    <a:pt x="2379" y="171"/>
                  </a:cubicBezTo>
                  <a:cubicBezTo>
                    <a:pt x="2037" y="57"/>
                    <a:pt x="1702" y="0"/>
                    <a:pt x="139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45"/>
            <p:cNvSpPr/>
            <p:nvPr/>
          </p:nvSpPr>
          <p:spPr>
            <a:xfrm>
              <a:off x="3757200" y="1910900"/>
              <a:ext cx="177900" cy="98125"/>
            </a:xfrm>
            <a:custGeom>
              <a:rect b="b" l="l" r="r" t="t"/>
              <a:pathLst>
                <a:path extrusionOk="0" h="3925" w="7116">
                  <a:moveTo>
                    <a:pt x="1076" y="1"/>
                  </a:moveTo>
                  <a:cubicBezTo>
                    <a:pt x="769" y="1"/>
                    <a:pt x="469" y="156"/>
                    <a:pt x="226" y="587"/>
                  </a:cubicBezTo>
                  <a:cubicBezTo>
                    <a:pt x="21" y="956"/>
                    <a:pt x="0" y="1858"/>
                    <a:pt x="1128" y="2945"/>
                  </a:cubicBezTo>
                  <a:cubicBezTo>
                    <a:pt x="1818" y="3623"/>
                    <a:pt x="2616" y="3924"/>
                    <a:pt x="3432" y="3924"/>
                  </a:cubicBezTo>
                  <a:cubicBezTo>
                    <a:pt x="3949" y="3924"/>
                    <a:pt x="4474" y="3803"/>
                    <a:pt x="4983" y="3581"/>
                  </a:cubicBezTo>
                  <a:cubicBezTo>
                    <a:pt x="6295" y="3007"/>
                    <a:pt x="7115" y="1961"/>
                    <a:pt x="6664" y="1120"/>
                  </a:cubicBezTo>
                  <a:cubicBezTo>
                    <a:pt x="6445" y="713"/>
                    <a:pt x="6091" y="551"/>
                    <a:pt x="5696" y="551"/>
                  </a:cubicBezTo>
                  <a:cubicBezTo>
                    <a:pt x="5276" y="551"/>
                    <a:pt x="4810" y="733"/>
                    <a:pt x="4409" y="997"/>
                  </a:cubicBezTo>
                  <a:cubicBezTo>
                    <a:pt x="4130" y="1181"/>
                    <a:pt x="3866" y="1257"/>
                    <a:pt x="3618" y="1257"/>
                  </a:cubicBezTo>
                  <a:cubicBezTo>
                    <a:pt x="3173" y="1257"/>
                    <a:pt x="2775" y="1013"/>
                    <a:pt x="2420" y="710"/>
                  </a:cubicBezTo>
                  <a:cubicBezTo>
                    <a:pt x="2090" y="406"/>
                    <a:pt x="1573" y="1"/>
                    <a:pt x="107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45"/>
            <p:cNvSpPr/>
            <p:nvPr/>
          </p:nvSpPr>
          <p:spPr>
            <a:xfrm>
              <a:off x="3777700" y="1924950"/>
              <a:ext cx="135850" cy="74850"/>
            </a:xfrm>
            <a:custGeom>
              <a:rect b="b" l="l" r="r" t="t"/>
              <a:pathLst>
                <a:path extrusionOk="0" h="2994" w="5434">
                  <a:moveTo>
                    <a:pt x="813" y="1"/>
                  </a:moveTo>
                  <a:cubicBezTo>
                    <a:pt x="579" y="1"/>
                    <a:pt x="351" y="116"/>
                    <a:pt x="164" y="435"/>
                  </a:cubicBezTo>
                  <a:cubicBezTo>
                    <a:pt x="21" y="722"/>
                    <a:pt x="0" y="1419"/>
                    <a:pt x="861" y="2260"/>
                  </a:cubicBezTo>
                  <a:cubicBezTo>
                    <a:pt x="1385" y="2771"/>
                    <a:pt x="1991" y="2994"/>
                    <a:pt x="2612" y="2994"/>
                  </a:cubicBezTo>
                  <a:cubicBezTo>
                    <a:pt x="3013" y="2994"/>
                    <a:pt x="3420" y="2901"/>
                    <a:pt x="3814" y="2732"/>
                  </a:cubicBezTo>
                  <a:cubicBezTo>
                    <a:pt x="4819" y="2301"/>
                    <a:pt x="5434" y="1501"/>
                    <a:pt x="5085" y="845"/>
                  </a:cubicBezTo>
                  <a:cubicBezTo>
                    <a:pt x="4926" y="537"/>
                    <a:pt x="4656" y="412"/>
                    <a:pt x="4352" y="412"/>
                  </a:cubicBezTo>
                  <a:cubicBezTo>
                    <a:pt x="4029" y="412"/>
                    <a:pt x="3669" y="552"/>
                    <a:pt x="3363" y="763"/>
                  </a:cubicBezTo>
                  <a:cubicBezTo>
                    <a:pt x="3150" y="903"/>
                    <a:pt x="2950" y="961"/>
                    <a:pt x="2762" y="961"/>
                  </a:cubicBezTo>
                  <a:cubicBezTo>
                    <a:pt x="2424" y="961"/>
                    <a:pt x="2122" y="775"/>
                    <a:pt x="1846" y="538"/>
                  </a:cubicBezTo>
                  <a:cubicBezTo>
                    <a:pt x="1591" y="309"/>
                    <a:pt x="1195" y="1"/>
                    <a:pt x="81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2" name="Google Shape;1242;p45"/>
          <p:cNvGrpSpPr/>
          <p:nvPr/>
        </p:nvGrpSpPr>
        <p:grpSpPr>
          <a:xfrm rot="899913">
            <a:off x="4465284" y="3882332"/>
            <a:ext cx="1098030" cy="1055803"/>
            <a:chOff x="5071000" y="1472950"/>
            <a:chExt cx="700775" cy="673825"/>
          </a:xfrm>
        </p:grpSpPr>
        <p:sp>
          <p:nvSpPr>
            <p:cNvPr id="1243" name="Google Shape;1243;p45"/>
            <p:cNvSpPr/>
            <p:nvPr/>
          </p:nvSpPr>
          <p:spPr>
            <a:xfrm>
              <a:off x="5088450" y="1493500"/>
              <a:ext cx="465975" cy="413050"/>
            </a:xfrm>
            <a:custGeom>
              <a:rect b="b" l="l" r="r" t="t"/>
              <a:pathLst>
                <a:path extrusionOk="0" h="16522" w="18639">
                  <a:moveTo>
                    <a:pt x="9321" y="1"/>
                  </a:moveTo>
                  <a:cubicBezTo>
                    <a:pt x="6846" y="1"/>
                    <a:pt x="4398" y="1108"/>
                    <a:pt x="2768" y="3217"/>
                  </a:cubicBezTo>
                  <a:cubicBezTo>
                    <a:pt x="0" y="6826"/>
                    <a:pt x="656" y="12014"/>
                    <a:pt x="4265" y="14802"/>
                  </a:cubicBezTo>
                  <a:cubicBezTo>
                    <a:pt x="5774" y="15961"/>
                    <a:pt x="7551" y="16522"/>
                    <a:pt x="9313" y="16522"/>
                  </a:cubicBezTo>
                  <a:cubicBezTo>
                    <a:pt x="11789" y="16522"/>
                    <a:pt x="14233" y="15414"/>
                    <a:pt x="15850" y="13305"/>
                  </a:cubicBezTo>
                  <a:cubicBezTo>
                    <a:pt x="18639" y="9697"/>
                    <a:pt x="17962" y="4509"/>
                    <a:pt x="14353" y="1720"/>
                  </a:cubicBezTo>
                  <a:cubicBezTo>
                    <a:pt x="12853" y="561"/>
                    <a:pt x="11080" y="1"/>
                    <a:pt x="9321"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45"/>
            <p:cNvSpPr/>
            <p:nvPr/>
          </p:nvSpPr>
          <p:spPr>
            <a:xfrm>
              <a:off x="5071000" y="1472950"/>
              <a:ext cx="500850" cy="453850"/>
            </a:xfrm>
            <a:custGeom>
              <a:rect b="b" l="l" r="r" t="t"/>
              <a:pathLst>
                <a:path extrusionOk="0" h="18154" w="20034">
                  <a:moveTo>
                    <a:pt x="10008" y="1523"/>
                  </a:moveTo>
                  <a:cubicBezTo>
                    <a:pt x="11892" y="1523"/>
                    <a:pt x="13778" y="2221"/>
                    <a:pt x="15236" y="3629"/>
                  </a:cubicBezTo>
                  <a:cubicBezTo>
                    <a:pt x="18250" y="6500"/>
                    <a:pt x="18352" y="11298"/>
                    <a:pt x="15461" y="14312"/>
                  </a:cubicBezTo>
                  <a:cubicBezTo>
                    <a:pt x="13988" y="15858"/>
                    <a:pt x="12008" y="16633"/>
                    <a:pt x="10022" y="16633"/>
                  </a:cubicBezTo>
                  <a:cubicBezTo>
                    <a:pt x="8137" y="16633"/>
                    <a:pt x="6246" y="15935"/>
                    <a:pt x="4778" y="14537"/>
                  </a:cubicBezTo>
                  <a:cubicBezTo>
                    <a:pt x="1764" y="11646"/>
                    <a:pt x="1662" y="6848"/>
                    <a:pt x="4553" y="3834"/>
                  </a:cubicBezTo>
                  <a:cubicBezTo>
                    <a:pt x="6036" y="2298"/>
                    <a:pt x="8022" y="1523"/>
                    <a:pt x="10008" y="1523"/>
                  </a:cubicBezTo>
                  <a:close/>
                  <a:moveTo>
                    <a:pt x="10022" y="0"/>
                  </a:moveTo>
                  <a:cubicBezTo>
                    <a:pt x="7633" y="0"/>
                    <a:pt x="5247" y="934"/>
                    <a:pt x="3466" y="2788"/>
                  </a:cubicBezTo>
                  <a:cubicBezTo>
                    <a:pt x="1" y="6397"/>
                    <a:pt x="103" y="12159"/>
                    <a:pt x="3733" y="15624"/>
                  </a:cubicBezTo>
                  <a:cubicBezTo>
                    <a:pt x="5490" y="17312"/>
                    <a:pt x="7758" y="18153"/>
                    <a:pt x="10023" y="18153"/>
                  </a:cubicBezTo>
                  <a:cubicBezTo>
                    <a:pt x="12409" y="18153"/>
                    <a:pt x="14791" y="17219"/>
                    <a:pt x="16569" y="15358"/>
                  </a:cubicBezTo>
                  <a:cubicBezTo>
                    <a:pt x="20034" y="11749"/>
                    <a:pt x="19911" y="5987"/>
                    <a:pt x="16302" y="2522"/>
                  </a:cubicBezTo>
                  <a:cubicBezTo>
                    <a:pt x="14547" y="837"/>
                    <a:pt x="12284" y="0"/>
                    <a:pt x="10022"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45"/>
            <p:cNvSpPr/>
            <p:nvPr/>
          </p:nvSpPr>
          <p:spPr>
            <a:xfrm>
              <a:off x="5172000" y="1610325"/>
              <a:ext cx="52300" cy="200950"/>
            </a:xfrm>
            <a:custGeom>
              <a:rect b="b" l="l" r="r" t="t"/>
              <a:pathLst>
                <a:path extrusionOk="0" h="8038" w="2092">
                  <a:moveTo>
                    <a:pt x="1661" y="0"/>
                  </a:moveTo>
                  <a:lnTo>
                    <a:pt x="1661" y="0"/>
                  </a:lnTo>
                  <a:cubicBezTo>
                    <a:pt x="1313" y="185"/>
                    <a:pt x="1046" y="472"/>
                    <a:pt x="821" y="779"/>
                  </a:cubicBezTo>
                  <a:cubicBezTo>
                    <a:pt x="595" y="1087"/>
                    <a:pt x="431" y="1435"/>
                    <a:pt x="287" y="1804"/>
                  </a:cubicBezTo>
                  <a:cubicBezTo>
                    <a:pt x="41" y="2543"/>
                    <a:pt x="0" y="3342"/>
                    <a:pt x="103" y="4101"/>
                  </a:cubicBezTo>
                  <a:cubicBezTo>
                    <a:pt x="185" y="4860"/>
                    <a:pt x="451" y="5577"/>
                    <a:pt x="779" y="6254"/>
                  </a:cubicBezTo>
                  <a:cubicBezTo>
                    <a:pt x="964" y="6582"/>
                    <a:pt x="1149" y="6910"/>
                    <a:pt x="1354" y="7218"/>
                  </a:cubicBezTo>
                  <a:cubicBezTo>
                    <a:pt x="1579" y="7505"/>
                    <a:pt x="1825" y="7792"/>
                    <a:pt x="2092" y="8038"/>
                  </a:cubicBezTo>
                  <a:cubicBezTo>
                    <a:pt x="2030" y="7669"/>
                    <a:pt x="1928" y="7320"/>
                    <a:pt x="1846" y="6972"/>
                  </a:cubicBezTo>
                  <a:cubicBezTo>
                    <a:pt x="1764" y="6623"/>
                    <a:pt x="1661" y="6295"/>
                    <a:pt x="1579" y="5967"/>
                  </a:cubicBezTo>
                  <a:cubicBezTo>
                    <a:pt x="1415" y="5290"/>
                    <a:pt x="1251" y="4634"/>
                    <a:pt x="1190" y="3957"/>
                  </a:cubicBezTo>
                  <a:cubicBezTo>
                    <a:pt x="1087" y="3301"/>
                    <a:pt x="1067" y="2645"/>
                    <a:pt x="1128" y="1989"/>
                  </a:cubicBezTo>
                  <a:cubicBezTo>
                    <a:pt x="1169" y="1661"/>
                    <a:pt x="1210" y="1333"/>
                    <a:pt x="1313" y="1005"/>
                  </a:cubicBezTo>
                  <a:cubicBezTo>
                    <a:pt x="1395" y="677"/>
                    <a:pt x="1497" y="328"/>
                    <a:pt x="166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45"/>
            <p:cNvSpPr/>
            <p:nvPr/>
          </p:nvSpPr>
          <p:spPr>
            <a:xfrm>
              <a:off x="5446750" y="1825600"/>
              <a:ext cx="247100" cy="246600"/>
            </a:xfrm>
            <a:custGeom>
              <a:rect b="b" l="l" r="r" t="t"/>
              <a:pathLst>
                <a:path extrusionOk="0" h="9864" w="9884">
                  <a:moveTo>
                    <a:pt x="1190" y="1"/>
                  </a:moveTo>
                  <a:lnTo>
                    <a:pt x="1" y="1190"/>
                  </a:lnTo>
                  <a:lnTo>
                    <a:pt x="8695" y="9863"/>
                  </a:lnTo>
                  <a:lnTo>
                    <a:pt x="9884" y="8695"/>
                  </a:lnTo>
                  <a:lnTo>
                    <a:pt x="1190"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45"/>
            <p:cNvSpPr/>
            <p:nvPr/>
          </p:nvSpPr>
          <p:spPr>
            <a:xfrm>
              <a:off x="5531325" y="1913000"/>
              <a:ext cx="240450" cy="233775"/>
            </a:xfrm>
            <a:custGeom>
              <a:rect b="b" l="l" r="r" t="t"/>
              <a:pathLst>
                <a:path extrusionOk="0" h="9351" w="9618">
                  <a:moveTo>
                    <a:pt x="1734" y="1"/>
                  </a:moveTo>
                  <a:cubicBezTo>
                    <a:pt x="1380" y="1"/>
                    <a:pt x="1026" y="134"/>
                    <a:pt x="760" y="401"/>
                  </a:cubicBezTo>
                  <a:lnTo>
                    <a:pt x="534" y="626"/>
                  </a:lnTo>
                  <a:cubicBezTo>
                    <a:pt x="1" y="1159"/>
                    <a:pt x="1" y="2041"/>
                    <a:pt x="534" y="2574"/>
                  </a:cubicBezTo>
                  <a:lnTo>
                    <a:pt x="6890" y="8951"/>
                  </a:lnTo>
                  <a:cubicBezTo>
                    <a:pt x="7157" y="9218"/>
                    <a:pt x="7511" y="9351"/>
                    <a:pt x="7864" y="9351"/>
                  </a:cubicBezTo>
                  <a:cubicBezTo>
                    <a:pt x="8218" y="9351"/>
                    <a:pt x="8572" y="9218"/>
                    <a:pt x="8838" y="8951"/>
                  </a:cubicBezTo>
                  <a:lnTo>
                    <a:pt x="9064" y="8725"/>
                  </a:lnTo>
                  <a:cubicBezTo>
                    <a:pt x="9618" y="8192"/>
                    <a:pt x="9618" y="7311"/>
                    <a:pt x="9064" y="6757"/>
                  </a:cubicBezTo>
                  <a:lnTo>
                    <a:pt x="2708" y="401"/>
                  </a:lnTo>
                  <a:cubicBezTo>
                    <a:pt x="2441" y="134"/>
                    <a:pt x="2087" y="1"/>
                    <a:pt x="1734"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8" name="Google Shape;1248;p45"/>
          <p:cNvGrpSpPr/>
          <p:nvPr/>
        </p:nvGrpSpPr>
        <p:grpSpPr>
          <a:xfrm rot="-2700000">
            <a:off x="2700376" y="3835401"/>
            <a:ext cx="398789" cy="495041"/>
            <a:chOff x="4063900" y="3153525"/>
            <a:chExt cx="338600" cy="420325"/>
          </a:xfrm>
        </p:grpSpPr>
        <p:sp>
          <p:nvSpPr>
            <p:cNvPr id="1249" name="Google Shape;1249;p45"/>
            <p:cNvSpPr/>
            <p:nvPr/>
          </p:nvSpPr>
          <p:spPr>
            <a:xfrm>
              <a:off x="4063900" y="3153525"/>
              <a:ext cx="31725" cy="33400"/>
            </a:xfrm>
            <a:custGeom>
              <a:rect b="b" l="l" r="r" t="t"/>
              <a:pathLst>
                <a:path extrusionOk="0" h="1336" w="1269">
                  <a:moveTo>
                    <a:pt x="601" y="1"/>
                  </a:moveTo>
                  <a:lnTo>
                    <a:pt x="1" y="434"/>
                  </a:lnTo>
                  <a:lnTo>
                    <a:pt x="701" y="1335"/>
                  </a:lnTo>
                  <a:lnTo>
                    <a:pt x="1268" y="868"/>
                  </a:lnTo>
                  <a:lnTo>
                    <a:pt x="60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0" name="Google Shape;1250;p45"/>
            <p:cNvGrpSpPr/>
            <p:nvPr/>
          </p:nvGrpSpPr>
          <p:grpSpPr>
            <a:xfrm>
              <a:off x="4113100" y="3216075"/>
              <a:ext cx="289400" cy="357775"/>
              <a:chOff x="4113100" y="3216075"/>
              <a:chExt cx="289400" cy="357775"/>
            </a:xfrm>
          </p:grpSpPr>
          <p:sp>
            <p:nvSpPr>
              <p:cNvPr id="1251" name="Google Shape;1251;p45"/>
              <p:cNvSpPr/>
              <p:nvPr/>
            </p:nvSpPr>
            <p:spPr>
              <a:xfrm>
                <a:off x="4113100" y="3216075"/>
                <a:ext cx="240200" cy="295250"/>
              </a:xfrm>
              <a:custGeom>
                <a:rect b="b" l="l" r="r" t="t"/>
                <a:pathLst>
                  <a:path extrusionOk="0" h="11810" w="9608">
                    <a:moveTo>
                      <a:pt x="601" y="1"/>
                    </a:moveTo>
                    <a:lnTo>
                      <a:pt x="1" y="434"/>
                    </a:lnTo>
                    <a:lnTo>
                      <a:pt x="1302" y="2069"/>
                    </a:lnTo>
                    <a:lnTo>
                      <a:pt x="1869" y="1602"/>
                    </a:lnTo>
                    <a:lnTo>
                      <a:pt x="601" y="1"/>
                    </a:lnTo>
                    <a:close/>
                    <a:moveTo>
                      <a:pt x="3170" y="3236"/>
                    </a:moveTo>
                    <a:lnTo>
                      <a:pt x="2569" y="3703"/>
                    </a:lnTo>
                    <a:lnTo>
                      <a:pt x="3870" y="5338"/>
                    </a:lnTo>
                    <a:lnTo>
                      <a:pt x="4437" y="4871"/>
                    </a:lnTo>
                    <a:lnTo>
                      <a:pt x="3170" y="3236"/>
                    </a:lnTo>
                    <a:close/>
                    <a:moveTo>
                      <a:pt x="5738" y="6472"/>
                    </a:moveTo>
                    <a:lnTo>
                      <a:pt x="5171" y="6939"/>
                    </a:lnTo>
                    <a:lnTo>
                      <a:pt x="6439" y="8573"/>
                    </a:lnTo>
                    <a:lnTo>
                      <a:pt x="7006" y="8106"/>
                    </a:lnTo>
                    <a:lnTo>
                      <a:pt x="5738" y="6472"/>
                    </a:lnTo>
                    <a:close/>
                    <a:moveTo>
                      <a:pt x="8307" y="9741"/>
                    </a:moveTo>
                    <a:lnTo>
                      <a:pt x="7740" y="10208"/>
                    </a:lnTo>
                    <a:lnTo>
                      <a:pt x="9007" y="11809"/>
                    </a:lnTo>
                    <a:lnTo>
                      <a:pt x="9608" y="11375"/>
                    </a:lnTo>
                    <a:lnTo>
                      <a:pt x="8307" y="974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45"/>
              <p:cNvSpPr/>
              <p:nvPr/>
            </p:nvSpPr>
            <p:spPr>
              <a:xfrm>
                <a:off x="4370800" y="3541300"/>
                <a:ext cx="31700" cy="32550"/>
              </a:xfrm>
              <a:custGeom>
                <a:rect b="b" l="l" r="r" t="t"/>
                <a:pathLst>
                  <a:path extrusionOk="0" h="1302" w="1268">
                    <a:moveTo>
                      <a:pt x="567" y="1"/>
                    </a:moveTo>
                    <a:lnTo>
                      <a:pt x="0" y="435"/>
                    </a:lnTo>
                    <a:lnTo>
                      <a:pt x="667" y="1302"/>
                    </a:lnTo>
                    <a:lnTo>
                      <a:pt x="1268" y="868"/>
                    </a:lnTo>
                    <a:lnTo>
                      <a:pt x="5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53" name="Google Shape;1253;p45"/>
          <p:cNvGrpSpPr/>
          <p:nvPr/>
        </p:nvGrpSpPr>
        <p:grpSpPr>
          <a:xfrm>
            <a:off x="766418" y="1045395"/>
            <a:ext cx="1333851" cy="1314011"/>
            <a:chOff x="4282100" y="1437975"/>
            <a:chExt cx="539300" cy="531300"/>
          </a:xfrm>
        </p:grpSpPr>
        <p:sp>
          <p:nvSpPr>
            <p:cNvPr id="1254" name="Google Shape;1254;p45"/>
            <p:cNvSpPr/>
            <p:nvPr/>
          </p:nvSpPr>
          <p:spPr>
            <a:xfrm>
              <a:off x="4282100" y="1437975"/>
              <a:ext cx="539300" cy="531300"/>
            </a:xfrm>
            <a:custGeom>
              <a:rect b="b" l="l" r="r" t="t"/>
              <a:pathLst>
                <a:path extrusionOk="0" h="21252" w="21572">
                  <a:moveTo>
                    <a:pt x="10781" y="0"/>
                  </a:moveTo>
                  <a:cubicBezTo>
                    <a:pt x="10681" y="0"/>
                    <a:pt x="10580" y="2"/>
                    <a:pt x="10478" y="5"/>
                  </a:cubicBezTo>
                  <a:cubicBezTo>
                    <a:pt x="4614" y="169"/>
                    <a:pt x="1" y="5069"/>
                    <a:pt x="165" y="10933"/>
                  </a:cubicBezTo>
                  <a:cubicBezTo>
                    <a:pt x="326" y="16696"/>
                    <a:pt x="5061" y="21251"/>
                    <a:pt x="10790" y="21251"/>
                  </a:cubicBezTo>
                  <a:cubicBezTo>
                    <a:pt x="10891" y="21251"/>
                    <a:pt x="10992" y="21250"/>
                    <a:pt x="11094" y="21247"/>
                  </a:cubicBezTo>
                  <a:cubicBezTo>
                    <a:pt x="16958" y="21083"/>
                    <a:pt x="21571" y="16182"/>
                    <a:pt x="21407" y="10318"/>
                  </a:cubicBezTo>
                  <a:cubicBezTo>
                    <a:pt x="21246" y="4555"/>
                    <a:pt x="16511" y="0"/>
                    <a:pt x="1078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45"/>
            <p:cNvSpPr/>
            <p:nvPr/>
          </p:nvSpPr>
          <p:spPr>
            <a:xfrm>
              <a:off x="4356950" y="1594425"/>
              <a:ext cx="172250" cy="172775"/>
            </a:xfrm>
            <a:custGeom>
              <a:rect b="b" l="l" r="r" t="t"/>
              <a:pathLst>
                <a:path extrusionOk="0" h="6911" w="6890">
                  <a:moveTo>
                    <a:pt x="3445" y="0"/>
                  </a:moveTo>
                  <a:cubicBezTo>
                    <a:pt x="3240" y="0"/>
                    <a:pt x="3096" y="123"/>
                    <a:pt x="3096" y="267"/>
                  </a:cubicBezTo>
                  <a:cubicBezTo>
                    <a:pt x="3096" y="369"/>
                    <a:pt x="3199" y="472"/>
                    <a:pt x="3342" y="493"/>
                  </a:cubicBezTo>
                  <a:cubicBezTo>
                    <a:pt x="3342" y="739"/>
                    <a:pt x="3342" y="985"/>
                    <a:pt x="3342" y="1231"/>
                  </a:cubicBezTo>
                  <a:cubicBezTo>
                    <a:pt x="3117" y="1231"/>
                    <a:pt x="2891" y="1292"/>
                    <a:pt x="2686" y="1374"/>
                  </a:cubicBezTo>
                  <a:cubicBezTo>
                    <a:pt x="2666" y="1333"/>
                    <a:pt x="2645" y="1292"/>
                    <a:pt x="2625" y="1231"/>
                  </a:cubicBezTo>
                  <a:cubicBezTo>
                    <a:pt x="2522" y="1005"/>
                    <a:pt x="2440" y="759"/>
                    <a:pt x="2338" y="534"/>
                  </a:cubicBezTo>
                  <a:cubicBezTo>
                    <a:pt x="2316" y="490"/>
                    <a:pt x="2281" y="472"/>
                    <a:pt x="2247" y="472"/>
                  </a:cubicBezTo>
                  <a:cubicBezTo>
                    <a:pt x="2185" y="472"/>
                    <a:pt x="2127" y="529"/>
                    <a:pt x="2153" y="595"/>
                  </a:cubicBezTo>
                  <a:cubicBezTo>
                    <a:pt x="2276" y="882"/>
                    <a:pt x="2399" y="1169"/>
                    <a:pt x="2522" y="1456"/>
                  </a:cubicBezTo>
                  <a:cubicBezTo>
                    <a:pt x="2317" y="1559"/>
                    <a:pt x="2153" y="1702"/>
                    <a:pt x="1989" y="1866"/>
                  </a:cubicBezTo>
                  <a:cubicBezTo>
                    <a:pt x="1948" y="1805"/>
                    <a:pt x="1907" y="1764"/>
                    <a:pt x="1846" y="1723"/>
                  </a:cubicBezTo>
                  <a:lnTo>
                    <a:pt x="1415" y="1292"/>
                  </a:lnTo>
                  <a:cubicBezTo>
                    <a:pt x="1497" y="1169"/>
                    <a:pt x="1518" y="1026"/>
                    <a:pt x="1436" y="944"/>
                  </a:cubicBezTo>
                  <a:cubicBezTo>
                    <a:pt x="1396" y="904"/>
                    <a:pt x="1343" y="886"/>
                    <a:pt x="1286" y="886"/>
                  </a:cubicBezTo>
                  <a:cubicBezTo>
                    <a:pt x="1195" y="886"/>
                    <a:pt x="1093" y="930"/>
                    <a:pt x="1005" y="1005"/>
                  </a:cubicBezTo>
                  <a:cubicBezTo>
                    <a:pt x="861" y="1149"/>
                    <a:pt x="820" y="1354"/>
                    <a:pt x="923" y="1456"/>
                  </a:cubicBezTo>
                  <a:cubicBezTo>
                    <a:pt x="959" y="1492"/>
                    <a:pt x="1011" y="1508"/>
                    <a:pt x="1068" y="1508"/>
                  </a:cubicBezTo>
                  <a:cubicBezTo>
                    <a:pt x="1141" y="1508"/>
                    <a:pt x="1223" y="1482"/>
                    <a:pt x="1292" y="1436"/>
                  </a:cubicBezTo>
                  <a:lnTo>
                    <a:pt x="1866" y="2010"/>
                  </a:lnTo>
                  <a:cubicBezTo>
                    <a:pt x="1743" y="2174"/>
                    <a:pt x="1620" y="2358"/>
                    <a:pt x="1538" y="2563"/>
                  </a:cubicBezTo>
                  <a:lnTo>
                    <a:pt x="1313" y="2461"/>
                  </a:lnTo>
                  <a:cubicBezTo>
                    <a:pt x="1066" y="2358"/>
                    <a:pt x="841" y="2256"/>
                    <a:pt x="595" y="2174"/>
                  </a:cubicBezTo>
                  <a:cubicBezTo>
                    <a:pt x="580" y="2165"/>
                    <a:pt x="566" y="2161"/>
                    <a:pt x="553" y="2161"/>
                  </a:cubicBezTo>
                  <a:cubicBezTo>
                    <a:pt x="473" y="2161"/>
                    <a:pt x="428" y="2303"/>
                    <a:pt x="533" y="2338"/>
                  </a:cubicBezTo>
                  <a:cubicBezTo>
                    <a:pt x="841" y="2481"/>
                    <a:pt x="1169" y="2604"/>
                    <a:pt x="1477" y="2727"/>
                  </a:cubicBezTo>
                  <a:cubicBezTo>
                    <a:pt x="1415" y="2933"/>
                    <a:pt x="1374" y="3138"/>
                    <a:pt x="1374" y="3343"/>
                  </a:cubicBezTo>
                  <a:lnTo>
                    <a:pt x="492" y="3343"/>
                  </a:lnTo>
                  <a:cubicBezTo>
                    <a:pt x="451" y="3199"/>
                    <a:pt x="369" y="3097"/>
                    <a:pt x="246" y="3097"/>
                  </a:cubicBezTo>
                  <a:cubicBezTo>
                    <a:pt x="103" y="3097"/>
                    <a:pt x="0" y="3261"/>
                    <a:pt x="0" y="3466"/>
                  </a:cubicBezTo>
                  <a:cubicBezTo>
                    <a:pt x="0" y="3650"/>
                    <a:pt x="103" y="3814"/>
                    <a:pt x="246" y="3814"/>
                  </a:cubicBezTo>
                  <a:cubicBezTo>
                    <a:pt x="369" y="3814"/>
                    <a:pt x="472" y="3691"/>
                    <a:pt x="492" y="3548"/>
                  </a:cubicBezTo>
                  <a:lnTo>
                    <a:pt x="1395" y="3548"/>
                  </a:lnTo>
                  <a:cubicBezTo>
                    <a:pt x="1395" y="3753"/>
                    <a:pt x="1456" y="3958"/>
                    <a:pt x="1518" y="4142"/>
                  </a:cubicBezTo>
                  <a:cubicBezTo>
                    <a:pt x="1436" y="4183"/>
                    <a:pt x="1333" y="4224"/>
                    <a:pt x="1231" y="4265"/>
                  </a:cubicBezTo>
                  <a:cubicBezTo>
                    <a:pt x="1005" y="4347"/>
                    <a:pt x="759" y="4450"/>
                    <a:pt x="533" y="4552"/>
                  </a:cubicBezTo>
                  <a:cubicBezTo>
                    <a:pt x="423" y="4589"/>
                    <a:pt x="478" y="4743"/>
                    <a:pt x="565" y="4743"/>
                  </a:cubicBezTo>
                  <a:cubicBezTo>
                    <a:pt x="575" y="4743"/>
                    <a:pt x="585" y="4741"/>
                    <a:pt x="595" y="4737"/>
                  </a:cubicBezTo>
                  <a:cubicBezTo>
                    <a:pt x="943" y="4593"/>
                    <a:pt x="1272" y="4450"/>
                    <a:pt x="1600" y="4306"/>
                  </a:cubicBezTo>
                  <a:cubicBezTo>
                    <a:pt x="1702" y="4491"/>
                    <a:pt x="1825" y="4655"/>
                    <a:pt x="1969" y="4798"/>
                  </a:cubicBezTo>
                  <a:cubicBezTo>
                    <a:pt x="1887" y="4880"/>
                    <a:pt x="1805" y="4962"/>
                    <a:pt x="1723" y="5044"/>
                  </a:cubicBezTo>
                  <a:cubicBezTo>
                    <a:pt x="1579" y="5188"/>
                    <a:pt x="1436" y="5332"/>
                    <a:pt x="1272" y="5475"/>
                  </a:cubicBezTo>
                  <a:cubicBezTo>
                    <a:pt x="1210" y="5434"/>
                    <a:pt x="1143" y="5414"/>
                    <a:pt x="1082" y="5414"/>
                  </a:cubicBezTo>
                  <a:cubicBezTo>
                    <a:pt x="1020" y="5414"/>
                    <a:pt x="964" y="5434"/>
                    <a:pt x="923" y="5475"/>
                  </a:cubicBezTo>
                  <a:cubicBezTo>
                    <a:pt x="841" y="5578"/>
                    <a:pt x="861" y="5762"/>
                    <a:pt x="1005" y="5906"/>
                  </a:cubicBezTo>
                  <a:cubicBezTo>
                    <a:pt x="1093" y="5981"/>
                    <a:pt x="1195" y="6025"/>
                    <a:pt x="1286" y="6025"/>
                  </a:cubicBezTo>
                  <a:cubicBezTo>
                    <a:pt x="1343" y="6025"/>
                    <a:pt x="1396" y="6007"/>
                    <a:pt x="1436" y="5967"/>
                  </a:cubicBezTo>
                  <a:cubicBezTo>
                    <a:pt x="1518" y="5885"/>
                    <a:pt x="1497" y="5742"/>
                    <a:pt x="1415" y="5598"/>
                  </a:cubicBezTo>
                  <a:cubicBezTo>
                    <a:pt x="1641" y="5373"/>
                    <a:pt x="1887" y="5147"/>
                    <a:pt x="2112" y="4921"/>
                  </a:cubicBezTo>
                  <a:cubicBezTo>
                    <a:pt x="2256" y="5044"/>
                    <a:pt x="2420" y="5147"/>
                    <a:pt x="2604" y="5209"/>
                  </a:cubicBezTo>
                  <a:cubicBezTo>
                    <a:pt x="2563" y="5332"/>
                    <a:pt x="2502" y="5455"/>
                    <a:pt x="2461" y="5578"/>
                  </a:cubicBezTo>
                  <a:cubicBezTo>
                    <a:pt x="2358" y="5824"/>
                    <a:pt x="2256" y="6049"/>
                    <a:pt x="2174" y="6295"/>
                  </a:cubicBezTo>
                  <a:cubicBezTo>
                    <a:pt x="2134" y="6361"/>
                    <a:pt x="2196" y="6419"/>
                    <a:pt x="2257" y="6419"/>
                  </a:cubicBezTo>
                  <a:cubicBezTo>
                    <a:pt x="2290" y="6419"/>
                    <a:pt x="2323" y="6401"/>
                    <a:pt x="2338" y="6357"/>
                  </a:cubicBezTo>
                  <a:cubicBezTo>
                    <a:pt x="2502" y="6008"/>
                    <a:pt x="2645" y="5639"/>
                    <a:pt x="2789" y="5291"/>
                  </a:cubicBezTo>
                  <a:cubicBezTo>
                    <a:pt x="2973" y="5332"/>
                    <a:pt x="3158" y="5373"/>
                    <a:pt x="3342" y="5373"/>
                  </a:cubicBezTo>
                  <a:cubicBezTo>
                    <a:pt x="3342" y="5516"/>
                    <a:pt x="3342" y="5660"/>
                    <a:pt x="3342" y="5783"/>
                  </a:cubicBezTo>
                  <a:cubicBezTo>
                    <a:pt x="3342" y="6008"/>
                    <a:pt x="3342" y="6213"/>
                    <a:pt x="3342" y="6418"/>
                  </a:cubicBezTo>
                  <a:cubicBezTo>
                    <a:pt x="3199" y="6439"/>
                    <a:pt x="3096" y="6541"/>
                    <a:pt x="3096" y="6664"/>
                  </a:cubicBezTo>
                  <a:cubicBezTo>
                    <a:pt x="3096" y="6787"/>
                    <a:pt x="3260" y="6910"/>
                    <a:pt x="3445" y="6910"/>
                  </a:cubicBezTo>
                  <a:cubicBezTo>
                    <a:pt x="3650" y="6910"/>
                    <a:pt x="3794" y="6787"/>
                    <a:pt x="3794" y="6644"/>
                  </a:cubicBezTo>
                  <a:cubicBezTo>
                    <a:pt x="3794" y="6541"/>
                    <a:pt x="3691" y="6439"/>
                    <a:pt x="3548" y="6418"/>
                  </a:cubicBezTo>
                  <a:lnTo>
                    <a:pt x="3548" y="5352"/>
                  </a:lnTo>
                  <a:cubicBezTo>
                    <a:pt x="3732" y="5332"/>
                    <a:pt x="3917" y="5291"/>
                    <a:pt x="4081" y="5229"/>
                  </a:cubicBezTo>
                  <a:cubicBezTo>
                    <a:pt x="4142" y="5373"/>
                    <a:pt x="4204" y="5516"/>
                    <a:pt x="4265" y="5639"/>
                  </a:cubicBezTo>
                  <a:cubicBezTo>
                    <a:pt x="4368" y="5885"/>
                    <a:pt x="4450" y="6131"/>
                    <a:pt x="4552" y="6357"/>
                  </a:cubicBezTo>
                  <a:cubicBezTo>
                    <a:pt x="4567" y="6401"/>
                    <a:pt x="4600" y="6419"/>
                    <a:pt x="4634" y="6419"/>
                  </a:cubicBezTo>
                  <a:cubicBezTo>
                    <a:pt x="4696" y="6419"/>
                    <a:pt x="4763" y="6361"/>
                    <a:pt x="4737" y="6295"/>
                  </a:cubicBezTo>
                  <a:cubicBezTo>
                    <a:pt x="4573" y="5906"/>
                    <a:pt x="4429" y="5537"/>
                    <a:pt x="4265" y="5167"/>
                  </a:cubicBezTo>
                  <a:cubicBezTo>
                    <a:pt x="4429" y="5085"/>
                    <a:pt x="4593" y="4983"/>
                    <a:pt x="4737" y="4880"/>
                  </a:cubicBezTo>
                  <a:cubicBezTo>
                    <a:pt x="4839" y="4962"/>
                    <a:pt x="4942" y="5065"/>
                    <a:pt x="5044" y="5167"/>
                  </a:cubicBezTo>
                  <a:cubicBezTo>
                    <a:pt x="5188" y="5311"/>
                    <a:pt x="5331" y="5455"/>
                    <a:pt x="5475" y="5598"/>
                  </a:cubicBezTo>
                  <a:cubicBezTo>
                    <a:pt x="5393" y="5742"/>
                    <a:pt x="5372" y="5885"/>
                    <a:pt x="5454" y="5967"/>
                  </a:cubicBezTo>
                  <a:cubicBezTo>
                    <a:pt x="5494" y="6007"/>
                    <a:pt x="5547" y="6025"/>
                    <a:pt x="5604" y="6025"/>
                  </a:cubicBezTo>
                  <a:cubicBezTo>
                    <a:pt x="5695" y="6025"/>
                    <a:pt x="5797" y="5981"/>
                    <a:pt x="5885" y="5906"/>
                  </a:cubicBezTo>
                  <a:cubicBezTo>
                    <a:pt x="6029" y="5762"/>
                    <a:pt x="6049" y="5557"/>
                    <a:pt x="5967" y="5455"/>
                  </a:cubicBezTo>
                  <a:cubicBezTo>
                    <a:pt x="5929" y="5426"/>
                    <a:pt x="5878" y="5411"/>
                    <a:pt x="5821" y="5411"/>
                  </a:cubicBezTo>
                  <a:cubicBezTo>
                    <a:pt x="5756" y="5411"/>
                    <a:pt x="5684" y="5431"/>
                    <a:pt x="5618" y="5475"/>
                  </a:cubicBezTo>
                  <a:cubicBezTo>
                    <a:pt x="5372" y="5229"/>
                    <a:pt x="5126" y="4983"/>
                    <a:pt x="4880" y="4757"/>
                  </a:cubicBezTo>
                  <a:cubicBezTo>
                    <a:pt x="5024" y="4614"/>
                    <a:pt x="5147" y="4450"/>
                    <a:pt x="5249" y="4286"/>
                  </a:cubicBezTo>
                  <a:lnTo>
                    <a:pt x="5577" y="4429"/>
                  </a:lnTo>
                  <a:cubicBezTo>
                    <a:pt x="5824" y="4532"/>
                    <a:pt x="6049" y="4614"/>
                    <a:pt x="6295" y="4716"/>
                  </a:cubicBezTo>
                  <a:cubicBezTo>
                    <a:pt x="6306" y="4721"/>
                    <a:pt x="6317" y="4723"/>
                    <a:pt x="6328" y="4723"/>
                  </a:cubicBezTo>
                  <a:cubicBezTo>
                    <a:pt x="6413" y="4723"/>
                    <a:pt x="6466" y="4589"/>
                    <a:pt x="6357" y="4552"/>
                  </a:cubicBezTo>
                  <a:cubicBezTo>
                    <a:pt x="6029" y="4409"/>
                    <a:pt x="5680" y="4265"/>
                    <a:pt x="5352" y="4122"/>
                  </a:cubicBezTo>
                  <a:cubicBezTo>
                    <a:pt x="5434" y="3937"/>
                    <a:pt x="5475" y="3732"/>
                    <a:pt x="5495" y="3527"/>
                  </a:cubicBezTo>
                  <a:lnTo>
                    <a:pt x="6398" y="3527"/>
                  </a:lnTo>
                  <a:cubicBezTo>
                    <a:pt x="6418" y="3691"/>
                    <a:pt x="6521" y="3814"/>
                    <a:pt x="6644" y="3814"/>
                  </a:cubicBezTo>
                  <a:cubicBezTo>
                    <a:pt x="6787" y="3814"/>
                    <a:pt x="6890" y="3650"/>
                    <a:pt x="6890" y="3445"/>
                  </a:cubicBezTo>
                  <a:cubicBezTo>
                    <a:pt x="6890" y="3261"/>
                    <a:pt x="6787" y="3097"/>
                    <a:pt x="6644" y="3097"/>
                  </a:cubicBezTo>
                  <a:cubicBezTo>
                    <a:pt x="6521" y="3097"/>
                    <a:pt x="6439" y="3199"/>
                    <a:pt x="6398" y="3343"/>
                  </a:cubicBezTo>
                  <a:lnTo>
                    <a:pt x="5516" y="3343"/>
                  </a:lnTo>
                  <a:cubicBezTo>
                    <a:pt x="5495" y="3138"/>
                    <a:pt x="5454" y="2933"/>
                    <a:pt x="5393" y="2727"/>
                  </a:cubicBezTo>
                  <a:cubicBezTo>
                    <a:pt x="5475" y="2707"/>
                    <a:pt x="5557" y="2666"/>
                    <a:pt x="5659" y="2625"/>
                  </a:cubicBezTo>
                  <a:cubicBezTo>
                    <a:pt x="5885" y="2522"/>
                    <a:pt x="6131" y="2440"/>
                    <a:pt x="6357" y="2338"/>
                  </a:cubicBezTo>
                  <a:cubicBezTo>
                    <a:pt x="6466" y="2283"/>
                    <a:pt x="6413" y="2147"/>
                    <a:pt x="6328" y="2147"/>
                  </a:cubicBezTo>
                  <a:cubicBezTo>
                    <a:pt x="6317" y="2147"/>
                    <a:pt x="6306" y="2149"/>
                    <a:pt x="6295" y="2153"/>
                  </a:cubicBezTo>
                  <a:cubicBezTo>
                    <a:pt x="5967" y="2297"/>
                    <a:pt x="5639" y="2420"/>
                    <a:pt x="5311" y="2563"/>
                  </a:cubicBezTo>
                  <a:cubicBezTo>
                    <a:pt x="5229" y="2379"/>
                    <a:pt x="5106" y="2194"/>
                    <a:pt x="4983" y="2030"/>
                  </a:cubicBezTo>
                  <a:cubicBezTo>
                    <a:pt x="5044" y="1969"/>
                    <a:pt x="5106" y="1907"/>
                    <a:pt x="5167" y="1846"/>
                  </a:cubicBezTo>
                  <a:cubicBezTo>
                    <a:pt x="5311" y="1702"/>
                    <a:pt x="5454" y="1559"/>
                    <a:pt x="5598" y="1436"/>
                  </a:cubicBezTo>
                  <a:cubicBezTo>
                    <a:pt x="5663" y="1479"/>
                    <a:pt x="5733" y="1505"/>
                    <a:pt x="5798" y="1505"/>
                  </a:cubicBezTo>
                  <a:cubicBezTo>
                    <a:pt x="5855" y="1505"/>
                    <a:pt x="5908" y="1484"/>
                    <a:pt x="5947" y="1436"/>
                  </a:cubicBezTo>
                  <a:cubicBezTo>
                    <a:pt x="6049" y="1354"/>
                    <a:pt x="6029" y="1149"/>
                    <a:pt x="5885" y="1005"/>
                  </a:cubicBezTo>
                  <a:cubicBezTo>
                    <a:pt x="5797" y="930"/>
                    <a:pt x="5695" y="886"/>
                    <a:pt x="5604" y="886"/>
                  </a:cubicBezTo>
                  <a:cubicBezTo>
                    <a:pt x="5547" y="886"/>
                    <a:pt x="5494" y="904"/>
                    <a:pt x="5454" y="944"/>
                  </a:cubicBezTo>
                  <a:cubicBezTo>
                    <a:pt x="5372" y="1026"/>
                    <a:pt x="5372" y="1169"/>
                    <a:pt x="5454" y="1292"/>
                  </a:cubicBezTo>
                  <a:lnTo>
                    <a:pt x="4860" y="1907"/>
                  </a:lnTo>
                  <a:cubicBezTo>
                    <a:pt x="4696" y="1743"/>
                    <a:pt x="4532" y="1620"/>
                    <a:pt x="4347" y="1518"/>
                  </a:cubicBezTo>
                  <a:cubicBezTo>
                    <a:pt x="4368" y="1436"/>
                    <a:pt x="4409" y="1374"/>
                    <a:pt x="4429" y="1313"/>
                  </a:cubicBezTo>
                  <a:cubicBezTo>
                    <a:pt x="4532" y="1067"/>
                    <a:pt x="4614" y="841"/>
                    <a:pt x="4716" y="595"/>
                  </a:cubicBezTo>
                  <a:cubicBezTo>
                    <a:pt x="4756" y="515"/>
                    <a:pt x="4692" y="461"/>
                    <a:pt x="4632" y="461"/>
                  </a:cubicBezTo>
                  <a:cubicBezTo>
                    <a:pt x="4599" y="461"/>
                    <a:pt x="4567" y="477"/>
                    <a:pt x="4552" y="513"/>
                  </a:cubicBezTo>
                  <a:cubicBezTo>
                    <a:pt x="4429" y="821"/>
                    <a:pt x="4306" y="1128"/>
                    <a:pt x="4183" y="1415"/>
                  </a:cubicBezTo>
                  <a:cubicBezTo>
                    <a:pt x="3978" y="1333"/>
                    <a:pt x="3753" y="1272"/>
                    <a:pt x="3548" y="1251"/>
                  </a:cubicBezTo>
                  <a:lnTo>
                    <a:pt x="3548" y="1087"/>
                  </a:lnTo>
                  <a:cubicBezTo>
                    <a:pt x="3548" y="903"/>
                    <a:pt x="3548" y="698"/>
                    <a:pt x="3548" y="493"/>
                  </a:cubicBezTo>
                  <a:cubicBezTo>
                    <a:pt x="3691" y="472"/>
                    <a:pt x="3794" y="369"/>
                    <a:pt x="3794" y="267"/>
                  </a:cubicBezTo>
                  <a:cubicBezTo>
                    <a:pt x="3794" y="123"/>
                    <a:pt x="3630" y="0"/>
                    <a:pt x="344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45"/>
            <p:cNvSpPr/>
            <p:nvPr/>
          </p:nvSpPr>
          <p:spPr>
            <a:xfrm>
              <a:off x="4407175" y="1646200"/>
              <a:ext cx="20525" cy="22075"/>
            </a:xfrm>
            <a:custGeom>
              <a:rect b="b" l="l" r="r" t="t"/>
              <a:pathLst>
                <a:path extrusionOk="0" h="883" w="821">
                  <a:moveTo>
                    <a:pt x="329" y="0"/>
                  </a:moveTo>
                  <a:cubicBezTo>
                    <a:pt x="144" y="0"/>
                    <a:pt x="1" y="349"/>
                    <a:pt x="1" y="533"/>
                  </a:cubicBezTo>
                  <a:cubicBezTo>
                    <a:pt x="1" y="718"/>
                    <a:pt x="144" y="882"/>
                    <a:pt x="329" y="882"/>
                  </a:cubicBezTo>
                  <a:cubicBezTo>
                    <a:pt x="513" y="882"/>
                    <a:pt x="821" y="636"/>
                    <a:pt x="821" y="431"/>
                  </a:cubicBezTo>
                  <a:cubicBezTo>
                    <a:pt x="821" y="246"/>
                    <a:pt x="513" y="0"/>
                    <a:pt x="32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45"/>
            <p:cNvSpPr/>
            <p:nvPr/>
          </p:nvSpPr>
          <p:spPr>
            <a:xfrm>
              <a:off x="4438450" y="1635675"/>
              <a:ext cx="16425" cy="14175"/>
            </a:xfrm>
            <a:custGeom>
              <a:rect b="b" l="l" r="r" t="t"/>
              <a:pathLst>
                <a:path extrusionOk="0" h="567" w="657">
                  <a:moveTo>
                    <a:pt x="303" y="1"/>
                  </a:moveTo>
                  <a:cubicBezTo>
                    <a:pt x="274" y="1"/>
                    <a:pt x="248" y="4"/>
                    <a:pt x="226" y="11"/>
                  </a:cubicBezTo>
                  <a:cubicBezTo>
                    <a:pt x="82" y="32"/>
                    <a:pt x="0" y="155"/>
                    <a:pt x="21" y="278"/>
                  </a:cubicBezTo>
                  <a:cubicBezTo>
                    <a:pt x="40" y="413"/>
                    <a:pt x="242" y="567"/>
                    <a:pt x="368" y="567"/>
                  </a:cubicBezTo>
                  <a:cubicBezTo>
                    <a:pt x="376" y="567"/>
                    <a:pt x="383" y="566"/>
                    <a:pt x="390" y="565"/>
                  </a:cubicBezTo>
                  <a:cubicBezTo>
                    <a:pt x="534" y="544"/>
                    <a:pt x="657" y="298"/>
                    <a:pt x="636" y="175"/>
                  </a:cubicBezTo>
                  <a:cubicBezTo>
                    <a:pt x="619" y="74"/>
                    <a:pt x="436" y="1"/>
                    <a:pt x="30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45"/>
            <p:cNvSpPr/>
            <p:nvPr/>
          </p:nvSpPr>
          <p:spPr>
            <a:xfrm>
              <a:off x="4440500" y="1658375"/>
              <a:ext cx="10800" cy="11175"/>
            </a:xfrm>
            <a:custGeom>
              <a:rect b="b" l="l" r="r" t="t"/>
              <a:pathLst>
                <a:path extrusionOk="0" h="447" w="432">
                  <a:moveTo>
                    <a:pt x="229" y="0"/>
                  </a:moveTo>
                  <a:cubicBezTo>
                    <a:pt x="214" y="0"/>
                    <a:pt x="199" y="2"/>
                    <a:pt x="185" y="5"/>
                  </a:cubicBezTo>
                  <a:cubicBezTo>
                    <a:pt x="82" y="46"/>
                    <a:pt x="0" y="231"/>
                    <a:pt x="21" y="313"/>
                  </a:cubicBezTo>
                  <a:cubicBezTo>
                    <a:pt x="54" y="380"/>
                    <a:pt x="184" y="447"/>
                    <a:pt x="286" y="447"/>
                  </a:cubicBezTo>
                  <a:cubicBezTo>
                    <a:pt x="309" y="447"/>
                    <a:pt x="330" y="444"/>
                    <a:pt x="349" y="436"/>
                  </a:cubicBezTo>
                  <a:cubicBezTo>
                    <a:pt x="431" y="395"/>
                    <a:pt x="431" y="210"/>
                    <a:pt x="411" y="108"/>
                  </a:cubicBezTo>
                  <a:cubicBezTo>
                    <a:pt x="377" y="40"/>
                    <a:pt x="300" y="0"/>
                    <a:pt x="22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45"/>
            <p:cNvSpPr/>
            <p:nvPr/>
          </p:nvSpPr>
          <p:spPr>
            <a:xfrm>
              <a:off x="4406675" y="1677850"/>
              <a:ext cx="10775" cy="11200"/>
            </a:xfrm>
            <a:custGeom>
              <a:rect b="b" l="l" r="r" t="t"/>
              <a:pathLst>
                <a:path extrusionOk="0" h="448" w="431">
                  <a:moveTo>
                    <a:pt x="217" y="0"/>
                  </a:moveTo>
                  <a:cubicBezTo>
                    <a:pt x="199" y="0"/>
                    <a:pt x="182" y="2"/>
                    <a:pt x="164" y="6"/>
                  </a:cubicBezTo>
                  <a:cubicBezTo>
                    <a:pt x="82" y="47"/>
                    <a:pt x="0" y="231"/>
                    <a:pt x="21" y="313"/>
                  </a:cubicBezTo>
                  <a:cubicBezTo>
                    <a:pt x="54" y="380"/>
                    <a:pt x="183" y="447"/>
                    <a:pt x="274" y="447"/>
                  </a:cubicBezTo>
                  <a:cubicBezTo>
                    <a:pt x="295" y="447"/>
                    <a:pt x="313" y="444"/>
                    <a:pt x="328" y="436"/>
                  </a:cubicBezTo>
                  <a:cubicBezTo>
                    <a:pt x="431" y="395"/>
                    <a:pt x="431" y="211"/>
                    <a:pt x="390" y="108"/>
                  </a:cubicBezTo>
                  <a:cubicBezTo>
                    <a:pt x="373" y="40"/>
                    <a:pt x="300" y="0"/>
                    <a:pt x="21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45"/>
            <p:cNvSpPr/>
            <p:nvPr/>
          </p:nvSpPr>
          <p:spPr>
            <a:xfrm>
              <a:off x="4458450" y="1652850"/>
              <a:ext cx="20525" cy="22075"/>
            </a:xfrm>
            <a:custGeom>
              <a:rect b="b" l="l" r="r" t="t"/>
              <a:pathLst>
                <a:path extrusionOk="0" h="883" w="821">
                  <a:moveTo>
                    <a:pt x="349" y="1"/>
                  </a:moveTo>
                  <a:cubicBezTo>
                    <a:pt x="164" y="1"/>
                    <a:pt x="0" y="349"/>
                    <a:pt x="0" y="534"/>
                  </a:cubicBezTo>
                  <a:cubicBezTo>
                    <a:pt x="0" y="719"/>
                    <a:pt x="164" y="883"/>
                    <a:pt x="349" y="883"/>
                  </a:cubicBezTo>
                  <a:cubicBezTo>
                    <a:pt x="533" y="883"/>
                    <a:pt x="820" y="637"/>
                    <a:pt x="820" y="431"/>
                  </a:cubicBezTo>
                  <a:cubicBezTo>
                    <a:pt x="820" y="247"/>
                    <a:pt x="533" y="1"/>
                    <a:pt x="349"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45"/>
            <p:cNvSpPr/>
            <p:nvPr/>
          </p:nvSpPr>
          <p:spPr>
            <a:xfrm>
              <a:off x="4429725" y="1676350"/>
              <a:ext cx="16950" cy="14500"/>
            </a:xfrm>
            <a:custGeom>
              <a:rect b="b" l="l" r="r" t="t"/>
              <a:pathLst>
                <a:path extrusionOk="0" h="580" w="678">
                  <a:moveTo>
                    <a:pt x="285" y="0"/>
                  </a:moveTo>
                  <a:cubicBezTo>
                    <a:pt x="264" y="0"/>
                    <a:pt x="244" y="2"/>
                    <a:pt x="226" y="4"/>
                  </a:cubicBezTo>
                  <a:cubicBezTo>
                    <a:pt x="103" y="45"/>
                    <a:pt x="1" y="168"/>
                    <a:pt x="42" y="291"/>
                  </a:cubicBezTo>
                  <a:cubicBezTo>
                    <a:pt x="61" y="426"/>
                    <a:pt x="245" y="580"/>
                    <a:pt x="386" y="580"/>
                  </a:cubicBezTo>
                  <a:cubicBezTo>
                    <a:pt x="394" y="580"/>
                    <a:pt x="403" y="579"/>
                    <a:pt x="411" y="578"/>
                  </a:cubicBezTo>
                  <a:cubicBezTo>
                    <a:pt x="534" y="558"/>
                    <a:pt x="678" y="312"/>
                    <a:pt x="657" y="189"/>
                  </a:cubicBezTo>
                  <a:cubicBezTo>
                    <a:pt x="639" y="63"/>
                    <a:pt x="433" y="0"/>
                    <a:pt x="28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45"/>
            <p:cNvSpPr/>
            <p:nvPr/>
          </p:nvSpPr>
          <p:spPr>
            <a:xfrm>
              <a:off x="4463050" y="1683525"/>
              <a:ext cx="16425" cy="14525"/>
            </a:xfrm>
            <a:custGeom>
              <a:rect b="b" l="l" r="r" t="t"/>
              <a:pathLst>
                <a:path extrusionOk="0" h="581" w="657">
                  <a:moveTo>
                    <a:pt x="265" y="0"/>
                  </a:moveTo>
                  <a:cubicBezTo>
                    <a:pt x="244" y="0"/>
                    <a:pt x="224" y="2"/>
                    <a:pt x="206" y="4"/>
                  </a:cubicBezTo>
                  <a:cubicBezTo>
                    <a:pt x="83" y="45"/>
                    <a:pt x="1" y="168"/>
                    <a:pt x="21" y="291"/>
                  </a:cubicBezTo>
                  <a:cubicBezTo>
                    <a:pt x="41" y="427"/>
                    <a:pt x="224" y="580"/>
                    <a:pt x="365" y="580"/>
                  </a:cubicBezTo>
                  <a:cubicBezTo>
                    <a:pt x="374" y="580"/>
                    <a:pt x="382" y="579"/>
                    <a:pt x="390" y="578"/>
                  </a:cubicBezTo>
                  <a:cubicBezTo>
                    <a:pt x="513" y="558"/>
                    <a:pt x="657" y="312"/>
                    <a:pt x="636" y="189"/>
                  </a:cubicBezTo>
                  <a:cubicBezTo>
                    <a:pt x="618" y="63"/>
                    <a:pt x="412" y="0"/>
                    <a:pt x="26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45"/>
            <p:cNvSpPr/>
            <p:nvPr/>
          </p:nvSpPr>
          <p:spPr>
            <a:xfrm>
              <a:off x="4443075" y="1695925"/>
              <a:ext cx="20525" cy="22050"/>
            </a:xfrm>
            <a:custGeom>
              <a:rect b="b" l="l" r="r" t="t"/>
              <a:pathLst>
                <a:path extrusionOk="0" h="882" w="821">
                  <a:moveTo>
                    <a:pt x="328" y="0"/>
                  </a:moveTo>
                  <a:cubicBezTo>
                    <a:pt x="144" y="0"/>
                    <a:pt x="0" y="349"/>
                    <a:pt x="0" y="533"/>
                  </a:cubicBezTo>
                  <a:cubicBezTo>
                    <a:pt x="0" y="718"/>
                    <a:pt x="144" y="882"/>
                    <a:pt x="328" y="882"/>
                  </a:cubicBezTo>
                  <a:cubicBezTo>
                    <a:pt x="513" y="882"/>
                    <a:pt x="820" y="615"/>
                    <a:pt x="820" y="431"/>
                  </a:cubicBezTo>
                  <a:cubicBezTo>
                    <a:pt x="820" y="246"/>
                    <a:pt x="513" y="0"/>
                    <a:pt x="32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45"/>
            <p:cNvSpPr/>
            <p:nvPr/>
          </p:nvSpPr>
          <p:spPr>
            <a:xfrm>
              <a:off x="4420000" y="1698350"/>
              <a:ext cx="10775" cy="11200"/>
            </a:xfrm>
            <a:custGeom>
              <a:rect b="b" l="l" r="r" t="t"/>
              <a:pathLst>
                <a:path extrusionOk="0" h="448" w="431">
                  <a:moveTo>
                    <a:pt x="228" y="1"/>
                  </a:moveTo>
                  <a:cubicBezTo>
                    <a:pt x="214" y="1"/>
                    <a:pt x="199" y="2"/>
                    <a:pt x="185" y="6"/>
                  </a:cubicBezTo>
                  <a:cubicBezTo>
                    <a:pt x="82" y="47"/>
                    <a:pt x="0" y="211"/>
                    <a:pt x="21" y="313"/>
                  </a:cubicBezTo>
                  <a:cubicBezTo>
                    <a:pt x="54" y="380"/>
                    <a:pt x="183" y="447"/>
                    <a:pt x="274" y="447"/>
                  </a:cubicBezTo>
                  <a:cubicBezTo>
                    <a:pt x="295" y="447"/>
                    <a:pt x="313" y="444"/>
                    <a:pt x="328" y="436"/>
                  </a:cubicBezTo>
                  <a:cubicBezTo>
                    <a:pt x="431" y="395"/>
                    <a:pt x="431" y="211"/>
                    <a:pt x="410" y="108"/>
                  </a:cubicBezTo>
                  <a:cubicBezTo>
                    <a:pt x="376" y="40"/>
                    <a:pt x="300" y="1"/>
                    <a:pt x="228"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45"/>
            <p:cNvSpPr/>
            <p:nvPr/>
          </p:nvSpPr>
          <p:spPr>
            <a:xfrm>
              <a:off x="4486125" y="1771775"/>
              <a:ext cx="126625" cy="126650"/>
            </a:xfrm>
            <a:custGeom>
              <a:rect b="b" l="l" r="r" t="t"/>
              <a:pathLst>
                <a:path extrusionOk="0" h="5066" w="5065">
                  <a:moveTo>
                    <a:pt x="2522" y="1"/>
                  </a:moveTo>
                  <a:cubicBezTo>
                    <a:pt x="2379" y="1"/>
                    <a:pt x="2276" y="83"/>
                    <a:pt x="2276" y="185"/>
                  </a:cubicBezTo>
                  <a:cubicBezTo>
                    <a:pt x="2276" y="267"/>
                    <a:pt x="2358" y="349"/>
                    <a:pt x="2461" y="370"/>
                  </a:cubicBezTo>
                  <a:cubicBezTo>
                    <a:pt x="2461" y="555"/>
                    <a:pt x="2461" y="719"/>
                    <a:pt x="2461" y="903"/>
                  </a:cubicBezTo>
                  <a:cubicBezTo>
                    <a:pt x="2297" y="903"/>
                    <a:pt x="2133" y="944"/>
                    <a:pt x="1969" y="1006"/>
                  </a:cubicBezTo>
                  <a:cubicBezTo>
                    <a:pt x="1969" y="985"/>
                    <a:pt x="1948" y="944"/>
                    <a:pt x="1928" y="903"/>
                  </a:cubicBezTo>
                  <a:lnTo>
                    <a:pt x="1723" y="390"/>
                  </a:lnTo>
                  <a:cubicBezTo>
                    <a:pt x="1708" y="360"/>
                    <a:pt x="1682" y="347"/>
                    <a:pt x="1657" y="347"/>
                  </a:cubicBezTo>
                  <a:cubicBezTo>
                    <a:pt x="1614" y="347"/>
                    <a:pt x="1574" y="387"/>
                    <a:pt x="1600" y="452"/>
                  </a:cubicBezTo>
                  <a:cubicBezTo>
                    <a:pt x="1682" y="657"/>
                    <a:pt x="1764" y="862"/>
                    <a:pt x="1846" y="1067"/>
                  </a:cubicBezTo>
                  <a:cubicBezTo>
                    <a:pt x="1702" y="1149"/>
                    <a:pt x="1579" y="1252"/>
                    <a:pt x="1477" y="1375"/>
                  </a:cubicBezTo>
                  <a:cubicBezTo>
                    <a:pt x="1436" y="1334"/>
                    <a:pt x="1395" y="1293"/>
                    <a:pt x="1374" y="1252"/>
                  </a:cubicBezTo>
                  <a:cubicBezTo>
                    <a:pt x="1251" y="1149"/>
                    <a:pt x="1149" y="1047"/>
                    <a:pt x="1046" y="944"/>
                  </a:cubicBezTo>
                  <a:cubicBezTo>
                    <a:pt x="1108" y="862"/>
                    <a:pt x="1128" y="760"/>
                    <a:pt x="1067" y="698"/>
                  </a:cubicBezTo>
                  <a:cubicBezTo>
                    <a:pt x="1032" y="664"/>
                    <a:pt x="987" y="647"/>
                    <a:pt x="939" y="647"/>
                  </a:cubicBezTo>
                  <a:cubicBezTo>
                    <a:pt x="872" y="647"/>
                    <a:pt x="798" y="679"/>
                    <a:pt x="739" y="739"/>
                  </a:cubicBezTo>
                  <a:cubicBezTo>
                    <a:pt x="636" y="842"/>
                    <a:pt x="616" y="985"/>
                    <a:pt x="698" y="1067"/>
                  </a:cubicBezTo>
                  <a:cubicBezTo>
                    <a:pt x="723" y="1093"/>
                    <a:pt x="756" y="1104"/>
                    <a:pt x="793" y="1104"/>
                  </a:cubicBezTo>
                  <a:cubicBezTo>
                    <a:pt x="845" y="1104"/>
                    <a:pt x="905" y="1082"/>
                    <a:pt x="964" y="1047"/>
                  </a:cubicBezTo>
                  <a:cubicBezTo>
                    <a:pt x="1087" y="1190"/>
                    <a:pt x="1231" y="1334"/>
                    <a:pt x="1374" y="1477"/>
                  </a:cubicBezTo>
                  <a:cubicBezTo>
                    <a:pt x="1292" y="1600"/>
                    <a:pt x="1210" y="1723"/>
                    <a:pt x="1149" y="1867"/>
                  </a:cubicBezTo>
                  <a:cubicBezTo>
                    <a:pt x="1087" y="1846"/>
                    <a:pt x="1026" y="1826"/>
                    <a:pt x="964" y="1805"/>
                  </a:cubicBezTo>
                  <a:cubicBezTo>
                    <a:pt x="800" y="1744"/>
                    <a:pt x="616" y="1662"/>
                    <a:pt x="451" y="1600"/>
                  </a:cubicBezTo>
                  <a:cubicBezTo>
                    <a:pt x="440" y="1595"/>
                    <a:pt x="429" y="1592"/>
                    <a:pt x="419" y="1592"/>
                  </a:cubicBezTo>
                  <a:cubicBezTo>
                    <a:pt x="355" y="1592"/>
                    <a:pt x="319" y="1688"/>
                    <a:pt x="390" y="1723"/>
                  </a:cubicBezTo>
                  <a:cubicBezTo>
                    <a:pt x="636" y="1826"/>
                    <a:pt x="862" y="1908"/>
                    <a:pt x="1087" y="2010"/>
                  </a:cubicBezTo>
                  <a:cubicBezTo>
                    <a:pt x="1046" y="2154"/>
                    <a:pt x="1026" y="2297"/>
                    <a:pt x="1026" y="2461"/>
                  </a:cubicBezTo>
                  <a:lnTo>
                    <a:pt x="369" y="2461"/>
                  </a:lnTo>
                  <a:cubicBezTo>
                    <a:pt x="349" y="2359"/>
                    <a:pt x="267" y="2277"/>
                    <a:pt x="185" y="2277"/>
                  </a:cubicBezTo>
                  <a:cubicBezTo>
                    <a:pt x="82" y="2277"/>
                    <a:pt x="0" y="2400"/>
                    <a:pt x="0" y="2543"/>
                  </a:cubicBezTo>
                  <a:cubicBezTo>
                    <a:pt x="0" y="2687"/>
                    <a:pt x="82" y="2789"/>
                    <a:pt x="185" y="2789"/>
                  </a:cubicBezTo>
                  <a:cubicBezTo>
                    <a:pt x="287" y="2789"/>
                    <a:pt x="349" y="2707"/>
                    <a:pt x="369" y="2605"/>
                  </a:cubicBezTo>
                  <a:lnTo>
                    <a:pt x="1026" y="2605"/>
                  </a:lnTo>
                  <a:cubicBezTo>
                    <a:pt x="1046" y="2748"/>
                    <a:pt x="1067" y="2892"/>
                    <a:pt x="1128" y="3036"/>
                  </a:cubicBezTo>
                  <a:cubicBezTo>
                    <a:pt x="1067" y="3056"/>
                    <a:pt x="985" y="3097"/>
                    <a:pt x="923" y="3118"/>
                  </a:cubicBezTo>
                  <a:lnTo>
                    <a:pt x="390" y="3343"/>
                  </a:lnTo>
                  <a:cubicBezTo>
                    <a:pt x="319" y="3378"/>
                    <a:pt x="355" y="3474"/>
                    <a:pt x="419" y="3474"/>
                  </a:cubicBezTo>
                  <a:cubicBezTo>
                    <a:pt x="429" y="3474"/>
                    <a:pt x="440" y="3472"/>
                    <a:pt x="451" y="3466"/>
                  </a:cubicBezTo>
                  <a:cubicBezTo>
                    <a:pt x="698" y="3364"/>
                    <a:pt x="944" y="3261"/>
                    <a:pt x="1190" y="3159"/>
                  </a:cubicBezTo>
                  <a:cubicBezTo>
                    <a:pt x="1251" y="3282"/>
                    <a:pt x="1354" y="3405"/>
                    <a:pt x="1456" y="3507"/>
                  </a:cubicBezTo>
                  <a:cubicBezTo>
                    <a:pt x="1395" y="3569"/>
                    <a:pt x="1333" y="3630"/>
                    <a:pt x="1272" y="3692"/>
                  </a:cubicBezTo>
                  <a:cubicBezTo>
                    <a:pt x="1169" y="3794"/>
                    <a:pt x="1046" y="3917"/>
                    <a:pt x="944" y="4020"/>
                  </a:cubicBezTo>
                  <a:cubicBezTo>
                    <a:pt x="898" y="3986"/>
                    <a:pt x="847" y="3971"/>
                    <a:pt x="800" y="3971"/>
                  </a:cubicBezTo>
                  <a:cubicBezTo>
                    <a:pt x="761" y="3971"/>
                    <a:pt x="725" y="3981"/>
                    <a:pt x="698" y="3999"/>
                  </a:cubicBezTo>
                  <a:cubicBezTo>
                    <a:pt x="616" y="4081"/>
                    <a:pt x="636" y="4225"/>
                    <a:pt x="739" y="4327"/>
                  </a:cubicBezTo>
                  <a:cubicBezTo>
                    <a:pt x="798" y="4387"/>
                    <a:pt x="872" y="4419"/>
                    <a:pt x="939" y="4419"/>
                  </a:cubicBezTo>
                  <a:cubicBezTo>
                    <a:pt x="987" y="4419"/>
                    <a:pt x="1032" y="4403"/>
                    <a:pt x="1067" y="4368"/>
                  </a:cubicBezTo>
                  <a:cubicBezTo>
                    <a:pt x="1128" y="4307"/>
                    <a:pt x="1108" y="4204"/>
                    <a:pt x="1046" y="4102"/>
                  </a:cubicBezTo>
                  <a:lnTo>
                    <a:pt x="1559" y="3610"/>
                  </a:lnTo>
                  <a:cubicBezTo>
                    <a:pt x="1661" y="3692"/>
                    <a:pt x="1784" y="3774"/>
                    <a:pt x="1928" y="3835"/>
                  </a:cubicBezTo>
                  <a:cubicBezTo>
                    <a:pt x="1887" y="3917"/>
                    <a:pt x="1846" y="3999"/>
                    <a:pt x="1805" y="4081"/>
                  </a:cubicBezTo>
                  <a:cubicBezTo>
                    <a:pt x="1743" y="4266"/>
                    <a:pt x="1661" y="4430"/>
                    <a:pt x="1600" y="4614"/>
                  </a:cubicBezTo>
                  <a:cubicBezTo>
                    <a:pt x="1574" y="4666"/>
                    <a:pt x="1621" y="4709"/>
                    <a:pt x="1664" y="4709"/>
                  </a:cubicBezTo>
                  <a:cubicBezTo>
                    <a:pt x="1690" y="4709"/>
                    <a:pt x="1715" y="4694"/>
                    <a:pt x="1723" y="4655"/>
                  </a:cubicBezTo>
                  <a:cubicBezTo>
                    <a:pt x="1825" y="4409"/>
                    <a:pt x="1948" y="4143"/>
                    <a:pt x="2051" y="3876"/>
                  </a:cubicBezTo>
                  <a:cubicBezTo>
                    <a:pt x="2174" y="3917"/>
                    <a:pt x="2317" y="3938"/>
                    <a:pt x="2461" y="3938"/>
                  </a:cubicBezTo>
                  <a:cubicBezTo>
                    <a:pt x="2461" y="4040"/>
                    <a:pt x="2461" y="4143"/>
                    <a:pt x="2461" y="4245"/>
                  </a:cubicBezTo>
                  <a:cubicBezTo>
                    <a:pt x="2461" y="4389"/>
                    <a:pt x="2461" y="4553"/>
                    <a:pt x="2461" y="4696"/>
                  </a:cubicBezTo>
                  <a:cubicBezTo>
                    <a:pt x="2358" y="4717"/>
                    <a:pt x="2276" y="4799"/>
                    <a:pt x="2276" y="4881"/>
                  </a:cubicBezTo>
                  <a:cubicBezTo>
                    <a:pt x="2276" y="4983"/>
                    <a:pt x="2399" y="5065"/>
                    <a:pt x="2543" y="5065"/>
                  </a:cubicBezTo>
                  <a:cubicBezTo>
                    <a:pt x="2686" y="5065"/>
                    <a:pt x="2789" y="4983"/>
                    <a:pt x="2789" y="4881"/>
                  </a:cubicBezTo>
                  <a:cubicBezTo>
                    <a:pt x="2789" y="4799"/>
                    <a:pt x="2707" y="4717"/>
                    <a:pt x="2604" y="4696"/>
                  </a:cubicBezTo>
                  <a:cubicBezTo>
                    <a:pt x="2604" y="4450"/>
                    <a:pt x="2604" y="4184"/>
                    <a:pt x="2604" y="3938"/>
                  </a:cubicBezTo>
                  <a:cubicBezTo>
                    <a:pt x="2748" y="3917"/>
                    <a:pt x="2871" y="3876"/>
                    <a:pt x="2994" y="3835"/>
                  </a:cubicBezTo>
                  <a:cubicBezTo>
                    <a:pt x="3056" y="3938"/>
                    <a:pt x="3097" y="4040"/>
                    <a:pt x="3138" y="4143"/>
                  </a:cubicBezTo>
                  <a:lnTo>
                    <a:pt x="3343" y="4655"/>
                  </a:lnTo>
                  <a:cubicBezTo>
                    <a:pt x="3358" y="4687"/>
                    <a:pt x="3386" y="4700"/>
                    <a:pt x="3412" y="4700"/>
                  </a:cubicBezTo>
                  <a:cubicBezTo>
                    <a:pt x="3454" y="4700"/>
                    <a:pt x="3491" y="4665"/>
                    <a:pt x="3466" y="4614"/>
                  </a:cubicBezTo>
                  <a:cubicBezTo>
                    <a:pt x="3363" y="4327"/>
                    <a:pt x="3240" y="4061"/>
                    <a:pt x="3138" y="3794"/>
                  </a:cubicBezTo>
                  <a:cubicBezTo>
                    <a:pt x="3261" y="3733"/>
                    <a:pt x="3384" y="3651"/>
                    <a:pt x="3486" y="3569"/>
                  </a:cubicBezTo>
                  <a:cubicBezTo>
                    <a:pt x="3548" y="3651"/>
                    <a:pt x="3630" y="3712"/>
                    <a:pt x="3691" y="3794"/>
                  </a:cubicBezTo>
                  <a:cubicBezTo>
                    <a:pt x="3814" y="3897"/>
                    <a:pt x="3917" y="3999"/>
                    <a:pt x="4019" y="4102"/>
                  </a:cubicBezTo>
                  <a:cubicBezTo>
                    <a:pt x="3958" y="4204"/>
                    <a:pt x="3937" y="4307"/>
                    <a:pt x="3999" y="4368"/>
                  </a:cubicBezTo>
                  <a:cubicBezTo>
                    <a:pt x="4033" y="4403"/>
                    <a:pt x="4078" y="4419"/>
                    <a:pt x="4126" y="4419"/>
                  </a:cubicBezTo>
                  <a:cubicBezTo>
                    <a:pt x="4193" y="4419"/>
                    <a:pt x="4267" y="4387"/>
                    <a:pt x="4327" y="4327"/>
                  </a:cubicBezTo>
                  <a:cubicBezTo>
                    <a:pt x="4429" y="4225"/>
                    <a:pt x="4450" y="4081"/>
                    <a:pt x="4368" y="3999"/>
                  </a:cubicBezTo>
                  <a:cubicBezTo>
                    <a:pt x="4342" y="3973"/>
                    <a:pt x="4309" y="3962"/>
                    <a:pt x="4273" y="3962"/>
                  </a:cubicBezTo>
                  <a:cubicBezTo>
                    <a:pt x="4224" y="3962"/>
                    <a:pt x="4169" y="3984"/>
                    <a:pt x="4122" y="4020"/>
                  </a:cubicBezTo>
                  <a:lnTo>
                    <a:pt x="3589" y="3487"/>
                  </a:lnTo>
                  <a:cubicBezTo>
                    <a:pt x="3691" y="3384"/>
                    <a:pt x="3794" y="3261"/>
                    <a:pt x="3855" y="3138"/>
                  </a:cubicBezTo>
                  <a:cubicBezTo>
                    <a:pt x="3937" y="3179"/>
                    <a:pt x="4019" y="3220"/>
                    <a:pt x="4101" y="3241"/>
                  </a:cubicBezTo>
                  <a:cubicBezTo>
                    <a:pt x="4265" y="3323"/>
                    <a:pt x="4450" y="3384"/>
                    <a:pt x="4614" y="3466"/>
                  </a:cubicBezTo>
                  <a:cubicBezTo>
                    <a:pt x="4620" y="3468"/>
                    <a:pt x="4626" y="3468"/>
                    <a:pt x="4632" y="3468"/>
                  </a:cubicBezTo>
                  <a:cubicBezTo>
                    <a:pt x="4704" y="3468"/>
                    <a:pt x="4751" y="3360"/>
                    <a:pt x="4675" y="3323"/>
                  </a:cubicBezTo>
                  <a:cubicBezTo>
                    <a:pt x="4429" y="3220"/>
                    <a:pt x="4183" y="3118"/>
                    <a:pt x="3917" y="3015"/>
                  </a:cubicBezTo>
                  <a:cubicBezTo>
                    <a:pt x="3978" y="2892"/>
                    <a:pt x="4019" y="2748"/>
                    <a:pt x="4040" y="2584"/>
                  </a:cubicBezTo>
                  <a:lnTo>
                    <a:pt x="4696" y="2584"/>
                  </a:lnTo>
                  <a:cubicBezTo>
                    <a:pt x="4716" y="2707"/>
                    <a:pt x="4778" y="2789"/>
                    <a:pt x="4880" y="2789"/>
                  </a:cubicBezTo>
                  <a:cubicBezTo>
                    <a:pt x="4983" y="2789"/>
                    <a:pt x="5065" y="2687"/>
                    <a:pt x="5065" y="2523"/>
                  </a:cubicBezTo>
                  <a:cubicBezTo>
                    <a:pt x="5065" y="2379"/>
                    <a:pt x="4983" y="2277"/>
                    <a:pt x="4880" y="2277"/>
                  </a:cubicBezTo>
                  <a:cubicBezTo>
                    <a:pt x="4798" y="2277"/>
                    <a:pt x="4716" y="2359"/>
                    <a:pt x="4696" y="2461"/>
                  </a:cubicBezTo>
                  <a:lnTo>
                    <a:pt x="4040" y="2461"/>
                  </a:lnTo>
                  <a:cubicBezTo>
                    <a:pt x="4040" y="2297"/>
                    <a:pt x="4019" y="2154"/>
                    <a:pt x="3958" y="2010"/>
                  </a:cubicBezTo>
                  <a:lnTo>
                    <a:pt x="4142" y="1928"/>
                  </a:lnTo>
                  <a:lnTo>
                    <a:pt x="4675" y="1703"/>
                  </a:lnTo>
                  <a:cubicBezTo>
                    <a:pt x="4747" y="1685"/>
                    <a:pt x="4709" y="1572"/>
                    <a:pt x="4643" y="1572"/>
                  </a:cubicBezTo>
                  <a:cubicBezTo>
                    <a:pt x="4634" y="1572"/>
                    <a:pt x="4624" y="1575"/>
                    <a:pt x="4614" y="1580"/>
                  </a:cubicBezTo>
                  <a:lnTo>
                    <a:pt x="3896" y="1887"/>
                  </a:lnTo>
                  <a:cubicBezTo>
                    <a:pt x="3835" y="1744"/>
                    <a:pt x="3753" y="1621"/>
                    <a:pt x="3650" y="1498"/>
                  </a:cubicBezTo>
                  <a:cubicBezTo>
                    <a:pt x="3712" y="1457"/>
                    <a:pt x="3753" y="1395"/>
                    <a:pt x="3794" y="1354"/>
                  </a:cubicBezTo>
                  <a:cubicBezTo>
                    <a:pt x="3896" y="1252"/>
                    <a:pt x="3999" y="1149"/>
                    <a:pt x="4101" y="1047"/>
                  </a:cubicBezTo>
                  <a:cubicBezTo>
                    <a:pt x="4161" y="1082"/>
                    <a:pt x="4220" y="1104"/>
                    <a:pt x="4272" y="1104"/>
                  </a:cubicBezTo>
                  <a:cubicBezTo>
                    <a:pt x="4309" y="1104"/>
                    <a:pt x="4342" y="1093"/>
                    <a:pt x="4368" y="1067"/>
                  </a:cubicBezTo>
                  <a:cubicBezTo>
                    <a:pt x="4450" y="985"/>
                    <a:pt x="4429" y="842"/>
                    <a:pt x="4327" y="739"/>
                  </a:cubicBezTo>
                  <a:cubicBezTo>
                    <a:pt x="4267" y="679"/>
                    <a:pt x="4193" y="647"/>
                    <a:pt x="4126" y="647"/>
                  </a:cubicBezTo>
                  <a:cubicBezTo>
                    <a:pt x="4078" y="647"/>
                    <a:pt x="4033" y="664"/>
                    <a:pt x="3999" y="698"/>
                  </a:cubicBezTo>
                  <a:cubicBezTo>
                    <a:pt x="3937" y="760"/>
                    <a:pt x="3958" y="862"/>
                    <a:pt x="4019" y="944"/>
                  </a:cubicBezTo>
                  <a:lnTo>
                    <a:pt x="3568" y="1395"/>
                  </a:lnTo>
                  <a:cubicBezTo>
                    <a:pt x="3445" y="1293"/>
                    <a:pt x="3322" y="1190"/>
                    <a:pt x="3199" y="1108"/>
                  </a:cubicBezTo>
                  <a:cubicBezTo>
                    <a:pt x="3220" y="1067"/>
                    <a:pt x="3240" y="1006"/>
                    <a:pt x="3261" y="965"/>
                  </a:cubicBezTo>
                  <a:cubicBezTo>
                    <a:pt x="3322" y="780"/>
                    <a:pt x="3404" y="616"/>
                    <a:pt x="3466" y="431"/>
                  </a:cubicBezTo>
                  <a:cubicBezTo>
                    <a:pt x="3491" y="381"/>
                    <a:pt x="3446" y="346"/>
                    <a:pt x="3403" y="346"/>
                  </a:cubicBezTo>
                  <a:cubicBezTo>
                    <a:pt x="3376" y="346"/>
                    <a:pt x="3350" y="359"/>
                    <a:pt x="3343" y="390"/>
                  </a:cubicBezTo>
                  <a:cubicBezTo>
                    <a:pt x="3240" y="596"/>
                    <a:pt x="3158" y="821"/>
                    <a:pt x="3076" y="1047"/>
                  </a:cubicBezTo>
                  <a:cubicBezTo>
                    <a:pt x="2912" y="985"/>
                    <a:pt x="2768" y="924"/>
                    <a:pt x="2604" y="924"/>
                  </a:cubicBezTo>
                  <a:lnTo>
                    <a:pt x="2604" y="801"/>
                  </a:lnTo>
                  <a:cubicBezTo>
                    <a:pt x="2604" y="657"/>
                    <a:pt x="2604" y="514"/>
                    <a:pt x="2604" y="370"/>
                  </a:cubicBezTo>
                  <a:cubicBezTo>
                    <a:pt x="2707" y="349"/>
                    <a:pt x="2789" y="267"/>
                    <a:pt x="2789" y="185"/>
                  </a:cubicBezTo>
                  <a:cubicBezTo>
                    <a:pt x="2789" y="83"/>
                    <a:pt x="2666" y="1"/>
                    <a:pt x="252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45"/>
            <p:cNvSpPr/>
            <p:nvPr/>
          </p:nvSpPr>
          <p:spPr>
            <a:xfrm>
              <a:off x="4523025" y="1809725"/>
              <a:ext cx="14900" cy="15900"/>
            </a:xfrm>
            <a:custGeom>
              <a:rect b="b" l="l" r="r" t="t"/>
              <a:pathLst>
                <a:path extrusionOk="0" h="636" w="596">
                  <a:moveTo>
                    <a:pt x="247" y="0"/>
                  </a:moveTo>
                  <a:cubicBezTo>
                    <a:pt x="124" y="0"/>
                    <a:pt x="1" y="267"/>
                    <a:pt x="1" y="390"/>
                  </a:cubicBezTo>
                  <a:cubicBezTo>
                    <a:pt x="1" y="533"/>
                    <a:pt x="124" y="636"/>
                    <a:pt x="247" y="636"/>
                  </a:cubicBezTo>
                  <a:cubicBezTo>
                    <a:pt x="390" y="636"/>
                    <a:pt x="595" y="451"/>
                    <a:pt x="595" y="328"/>
                  </a:cubicBezTo>
                  <a:cubicBezTo>
                    <a:pt x="595" y="185"/>
                    <a:pt x="390" y="0"/>
                    <a:pt x="24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45"/>
            <p:cNvSpPr/>
            <p:nvPr/>
          </p:nvSpPr>
          <p:spPr>
            <a:xfrm>
              <a:off x="4546100" y="1801925"/>
              <a:ext cx="12325" cy="10425"/>
            </a:xfrm>
            <a:custGeom>
              <a:rect b="b" l="l" r="r" t="t"/>
              <a:pathLst>
                <a:path extrusionOk="0" h="417" w="493">
                  <a:moveTo>
                    <a:pt x="202" y="1"/>
                  </a:moveTo>
                  <a:cubicBezTo>
                    <a:pt x="188" y="1"/>
                    <a:pt x="175" y="2"/>
                    <a:pt x="164" y="5"/>
                  </a:cubicBezTo>
                  <a:cubicBezTo>
                    <a:pt x="62" y="25"/>
                    <a:pt x="0" y="128"/>
                    <a:pt x="21" y="210"/>
                  </a:cubicBezTo>
                  <a:cubicBezTo>
                    <a:pt x="21" y="305"/>
                    <a:pt x="161" y="417"/>
                    <a:pt x="264" y="417"/>
                  </a:cubicBezTo>
                  <a:cubicBezTo>
                    <a:pt x="272" y="417"/>
                    <a:pt x="280" y="416"/>
                    <a:pt x="287" y="415"/>
                  </a:cubicBezTo>
                  <a:cubicBezTo>
                    <a:pt x="390" y="415"/>
                    <a:pt x="493" y="230"/>
                    <a:pt x="472" y="128"/>
                  </a:cubicBezTo>
                  <a:cubicBezTo>
                    <a:pt x="454" y="56"/>
                    <a:pt x="297" y="1"/>
                    <a:pt x="202"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45"/>
            <p:cNvSpPr/>
            <p:nvPr/>
          </p:nvSpPr>
          <p:spPr>
            <a:xfrm>
              <a:off x="4547625" y="1818750"/>
              <a:ext cx="7725" cy="8050"/>
            </a:xfrm>
            <a:custGeom>
              <a:rect b="b" l="l" r="r" t="t"/>
              <a:pathLst>
                <a:path extrusionOk="0" h="322" w="309">
                  <a:moveTo>
                    <a:pt x="173" y="1"/>
                  </a:moveTo>
                  <a:cubicBezTo>
                    <a:pt x="156" y="1"/>
                    <a:pt x="139" y="3"/>
                    <a:pt x="124" y="8"/>
                  </a:cubicBezTo>
                  <a:cubicBezTo>
                    <a:pt x="62" y="29"/>
                    <a:pt x="1" y="152"/>
                    <a:pt x="21" y="234"/>
                  </a:cubicBezTo>
                  <a:cubicBezTo>
                    <a:pt x="38" y="284"/>
                    <a:pt x="138" y="321"/>
                    <a:pt x="208" y="321"/>
                  </a:cubicBezTo>
                  <a:cubicBezTo>
                    <a:pt x="223" y="321"/>
                    <a:pt x="236" y="319"/>
                    <a:pt x="247" y="316"/>
                  </a:cubicBezTo>
                  <a:cubicBezTo>
                    <a:pt x="308" y="295"/>
                    <a:pt x="308" y="152"/>
                    <a:pt x="288" y="70"/>
                  </a:cubicBezTo>
                  <a:cubicBezTo>
                    <a:pt x="273" y="24"/>
                    <a:pt x="223" y="1"/>
                    <a:pt x="17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45"/>
            <p:cNvSpPr/>
            <p:nvPr/>
          </p:nvSpPr>
          <p:spPr>
            <a:xfrm>
              <a:off x="4522525" y="1833100"/>
              <a:ext cx="8225" cy="8050"/>
            </a:xfrm>
            <a:custGeom>
              <a:rect b="b" l="l" r="r" t="t"/>
              <a:pathLst>
                <a:path extrusionOk="0" h="322" w="329">
                  <a:moveTo>
                    <a:pt x="190" y="1"/>
                  </a:moveTo>
                  <a:cubicBezTo>
                    <a:pt x="174" y="1"/>
                    <a:pt x="159" y="3"/>
                    <a:pt x="144" y="8"/>
                  </a:cubicBezTo>
                  <a:cubicBezTo>
                    <a:pt x="62" y="29"/>
                    <a:pt x="0" y="152"/>
                    <a:pt x="21" y="213"/>
                  </a:cubicBezTo>
                  <a:cubicBezTo>
                    <a:pt x="55" y="281"/>
                    <a:pt x="145" y="321"/>
                    <a:pt x="210" y="321"/>
                  </a:cubicBezTo>
                  <a:cubicBezTo>
                    <a:pt x="223" y="321"/>
                    <a:pt x="236" y="319"/>
                    <a:pt x="246" y="316"/>
                  </a:cubicBezTo>
                  <a:cubicBezTo>
                    <a:pt x="328" y="295"/>
                    <a:pt x="328" y="152"/>
                    <a:pt x="308" y="70"/>
                  </a:cubicBezTo>
                  <a:cubicBezTo>
                    <a:pt x="277" y="24"/>
                    <a:pt x="235" y="1"/>
                    <a:pt x="19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45"/>
            <p:cNvSpPr/>
            <p:nvPr/>
          </p:nvSpPr>
          <p:spPr>
            <a:xfrm>
              <a:off x="4560975" y="1814850"/>
              <a:ext cx="14875" cy="15900"/>
            </a:xfrm>
            <a:custGeom>
              <a:rect b="b" l="l" r="r" t="t"/>
              <a:pathLst>
                <a:path extrusionOk="0" h="636" w="595">
                  <a:moveTo>
                    <a:pt x="246" y="0"/>
                  </a:moveTo>
                  <a:cubicBezTo>
                    <a:pt x="103" y="0"/>
                    <a:pt x="0" y="246"/>
                    <a:pt x="0" y="390"/>
                  </a:cubicBezTo>
                  <a:cubicBezTo>
                    <a:pt x="0" y="533"/>
                    <a:pt x="103" y="636"/>
                    <a:pt x="246" y="636"/>
                  </a:cubicBezTo>
                  <a:cubicBezTo>
                    <a:pt x="390" y="636"/>
                    <a:pt x="595" y="451"/>
                    <a:pt x="595" y="308"/>
                  </a:cubicBezTo>
                  <a:cubicBezTo>
                    <a:pt x="595" y="185"/>
                    <a:pt x="390" y="0"/>
                    <a:pt x="24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45"/>
            <p:cNvSpPr/>
            <p:nvPr/>
          </p:nvSpPr>
          <p:spPr>
            <a:xfrm>
              <a:off x="4539950" y="1832150"/>
              <a:ext cx="12325" cy="10450"/>
            </a:xfrm>
            <a:custGeom>
              <a:rect b="b" l="l" r="r" t="t"/>
              <a:pathLst>
                <a:path extrusionOk="0" h="418" w="493">
                  <a:moveTo>
                    <a:pt x="214" y="0"/>
                  </a:moveTo>
                  <a:cubicBezTo>
                    <a:pt x="195" y="0"/>
                    <a:pt x="178" y="2"/>
                    <a:pt x="164" y="5"/>
                  </a:cubicBezTo>
                  <a:cubicBezTo>
                    <a:pt x="62" y="5"/>
                    <a:pt x="0" y="108"/>
                    <a:pt x="21" y="210"/>
                  </a:cubicBezTo>
                  <a:cubicBezTo>
                    <a:pt x="40" y="305"/>
                    <a:pt x="164" y="418"/>
                    <a:pt x="264" y="418"/>
                  </a:cubicBezTo>
                  <a:cubicBezTo>
                    <a:pt x="272" y="418"/>
                    <a:pt x="280" y="417"/>
                    <a:pt x="287" y="415"/>
                  </a:cubicBezTo>
                  <a:cubicBezTo>
                    <a:pt x="390" y="395"/>
                    <a:pt x="492" y="210"/>
                    <a:pt x="472" y="128"/>
                  </a:cubicBezTo>
                  <a:cubicBezTo>
                    <a:pt x="455" y="43"/>
                    <a:pt x="310" y="0"/>
                    <a:pt x="214"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45"/>
            <p:cNvSpPr/>
            <p:nvPr/>
          </p:nvSpPr>
          <p:spPr>
            <a:xfrm>
              <a:off x="4564050" y="1837275"/>
              <a:ext cx="12325" cy="10450"/>
            </a:xfrm>
            <a:custGeom>
              <a:rect b="b" l="l" r="r" t="t"/>
              <a:pathLst>
                <a:path extrusionOk="0" h="418" w="493">
                  <a:moveTo>
                    <a:pt x="214" y="0"/>
                  </a:moveTo>
                  <a:cubicBezTo>
                    <a:pt x="195" y="0"/>
                    <a:pt x="178" y="2"/>
                    <a:pt x="164" y="5"/>
                  </a:cubicBezTo>
                  <a:cubicBezTo>
                    <a:pt x="62" y="26"/>
                    <a:pt x="0" y="108"/>
                    <a:pt x="21" y="210"/>
                  </a:cubicBezTo>
                  <a:cubicBezTo>
                    <a:pt x="21" y="305"/>
                    <a:pt x="161" y="418"/>
                    <a:pt x="263" y="418"/>
                  </a:cubicBezTo>
                  <a:cubicBezTo>
                    <a:pt x="271" y="418"/>
                    <a:pt x="279" y="417"/>
                    <a:pt x="287" y="416"/>
                  </a:cubicBezTo>
                  <a:cubicBezTo>
                    <a:pt x="390" y="395"/>
                    <a:pt x="492" y="231"/>
                    <a:pt x="472" y="128"/>
                  </a:cubicBezTo>
                  <a:cubicBezTo>
                    <a:pt x="455" y="43"/>
                    <a:pt x="309" y="0"/>
                    <a:pt x="214"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45"/>
            <p:cNvSpPr/>
            <p:nvPr/>
          </p:nvSpPr>
          <p:spPr>
            <a:xfrm>
              <a:off x="4549175" y="1846125"/>
              <a:ext cx="14900" cy="15900"/>
            </a:xfrm>
            <a:custGeom>
              <a:rect b="b" l="l" r="r" t="t"/>
              <a:pathLst>
                <a:path extrusionOk="0" h="636" w="596">
                  <a:moveTo>
                    <a:pt x="246" y="0"/>
                  </a:moveTo>
                  <a:cubicBezTo>
                    <a:pt x="123" y="0"/>
                    <a:pt x="0" y="267"/>
                    <a:pt x="0" y="390"/>
                  </a:cubicBezTo>
                  <a:cubicBezTo>
                    <a:pt x="0" y="533"/>
                    <a:pt x="123" y="636"/>
                    <a:pt x="246" y="636"/>
                  </a:cubicBezTo>
                  <a:cubicBezTo>
                    <a:pt x="390" y="636"/>
                    <a:pt x="595" y="451"/>
                    <a:pt x="595" y="328"/>
                  </a:cubicBezTo>
                  <a:cubicBezTo>
                    <a:pt x="595" y="185"/>
                    <a:pt x="390" y="0"/>
                    <a:pt x="24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45"/>
            <p:cNvSpPr/>
            <p:nvPr/>
          </p:nvSpPr>
          <p:spPr>
            <a:xfrm>
              <a:off x="4532250" y="1847975"/>
              <a:ext cx="8225" cy="8025"/>
            </a:xfrm>
            <a:custGeom>
              <a:rect b="b" l="l" r="r" t="t"/>
              <a:pathLst>
                <a:path extrusionOk="0" h="321" w="329">
                  <a:moveTo>
                    <a:pt x="190" y="1"/>
                  </a:moveTo>
                  <a:cubicBezTo>
                    <a:pt x="174" y="1"/>
                    <a:pt x="159" y="3"/>
                    <a:pt x="144" y="8"/>
                  </a:cubicBezTo>
                  <a:cubicBezTo>
                    <a:pt x="83" y="29"/>
                    <a:pt x="1" y="152"/>
                    <a:pt x="42" y="234"/>
                  </a:cubicBezTo>
                  <a:cubicBezTo>
                    <a:pt x="59" y="284"/>
                    <a:pt x="145" y="321"/>
                    <a:pt x="221" y="321"/>
                  </a:cubicBezTo>
                  <a:cubicBezTo>
                    <a:pt x="237" y="321"/>
                    <a:pt x="253" y="319"/>
                    <a:pt x="267" y="316"/>
                  </a:cubicBezTo>
                  <a:cubicBezTo>
                    <a:pt x="329" y="295"/>
                    <a:pt x="329" y="152"/>
                    <a:pt x="308" y="90"/>
                  </a:cubicBezTo>
                  <a:cubicBezTo>
                    <a:pt x="293" y="27"/>
                    <a:pt x="241" y="1"/>
                    <a:pt x="19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45"/>
            <p:cNvSpPr/>
            <p:nvPr/>
          </p:nvSpPr>
          <p:spPr>
            <a:xfrm>
              <a:off x="4549675" y="1576425"/>
              <a:ext cx="199450" cy="198025"/>
            </a:xfrm>
            <a:custGeom>
              <a:rect b="b" l="l" r="r" t="t"/>
              <a:pathLst>
                <a:path extrusionOk="0" h="7921" w="7978">
                  <a:moveTo>
                    <a:pt x="4434" y="0"/>
                  </a:moveTo>
                  <a:cubicBezTo>
                    <a:pt x="4232" y="0"/>
                    <a:pt x="4059" y="99"/>
                    <a:pt x="4040" y="249"/>
                  </a:cubicBezTo>
                  <a:cubicBezTo>
                    <a:pt x="4020" y="372"/>
                    <a:pt x="4143" y="515"/>
                    <a:pt x="4307" y="556"/>
                  </a:cubicBezTo>
                  <a:cubicBezTo>
                    <a:pt x="4266" y="843"/>
                    <a:pt x="4225" y="1130"/>
                    <a:pt x="4204" y="1397"/>
                  </a:cubicBezTo>
                  <a:cubicBezTo>
                    <a:pt x="4138" y="1392"/>
                    <a:pt x="4071" y="1389"/>
                    <a:pt x="4005" y="1389"/>
                  </a:cubicBezTo>
                  <a:cubicBezTo>
                    <a:pt x="3806" y="1389"/>
                    <a:pt x="3610" y="1412"/>
                    <a:pt x="3425" y="1459"/>
                  </a:cubicBezTo>
                  <a:cubicBezTo>
                    <a:pt x="3405" y="1418"/>
                    <a:pt x="3384" y="1356"/>
                    <a:pt x="3384" y="1295"/>
                  </a:cubicBezTo>
                  <a:cubicBezTo>
                    <a:pt x="3302" y="1007"/>
                    <a:pt x="3220" y="720"/>
                    <a:pt x="3138" y="454"/>
                  </a:cubicBezTo>
                  <a:cubicBezTo>
                    <a:pt x="3121" y="395"/>
                    <a:pt x="3077" y="371"/>
                    <a:pt x="3034" y="371"/>
                  </a:cubicBezTo>
                  <a:cubicBezTo>
                    <a:pt x="2971" y="371"/>
                    <a:pt x="2909" y="422"/>
                    <a:pt x="2933" y="495"/>
                  </a:cubicBezTo>
                  <a:cubicBezTo>
                    <a:pt x="3015" y="843"/>
                    <a:pt x="3118" y="1192"/>
                    <a:pt x="3220" y="1541"/>
                  </a:cubicBezTo>
                  <a:cubicBezTo>
                    <a:pt x="2974" y="1623"/>
                    <a:pt x="2749" y="1766"/>
                    <a:pt x="2564" y="1930"/>
                  </a:cubicBezTo>
                  <a:cubicBezTo>
                    <a:pt x="2502" y="1869"/>
                    <a:pt x="2461" y="1787"/>
                    <a:pt x="2420" y="1725"/>
                  </a:cubicBezTo>
                  <a:cubicBezTo>
                    <a:pt x="2277" y="1561"/>
                    <a:pt x="2133" y="1377"/>
                    <a:pt x="1990" y="1192"/>
                  </a:cubicBezTo>
                  <a:cubicBezTo>
                    <a:pt x="2092" y="1048"/>
                    <a:pt x="2133" y="905"/>
                    <a:pt x="2051" y="782"/>
                  </a:cubicBezTo>
                  <a:cubicBezTo>
                    <a:pt x="2004" y="726"/>
                    <a:pt x="1931" y="699"/>
                    <a:pt x="1849" y="699"/>
                  </a:cubicBezTo>
                  <a:cubicBezTo>
                    <a:pt x="1751" y="699"/>
                    <a:pt x="1639" y="736"/>
                    <a:pt x="1539" y="802"/>
                  </a:cubicBezTo>
                  <a:cubicBezTo>
                    <a:pt x="1375" y="946"/>
                    <a:pt x="1293" y="1172"/>
                    <a:pt x="1395" y="1295"/>
                  </a:cubicBezTo>
                  <a:cubicBezTo>
                    <a:pt x="1440" y="1351"/>
                    <a:pt x="1516" y="1382"/>
                    <a:pt x="1603" y="1382"/>
                  </a:cubicBezTo>
                  <a:cubicBezTo>
                    <a:pt x="1674" y="1382"/>
                    <a:pt x="1752" y="1361"/>
                    <a:pt x="1826" y="1315"/>
                  </a:cubicBezTo>
                  <a:cubicBezTo>
                    <a:pt x="2010" y="1582"/>
                    <a:pt x="2195" y="1828"/>
                    <a:pt x="2400" y="2074"/>
                  </a:cubicBezTo>
                  <a:cubicBezTo>
                    <a:pt x="2215" y="2238"/>
                    <a:pt x="2072" y="2443"/>
                    <a:pt x="1949" y="2648"/>
                  </a:cubicBezTo>
                  <a:lnTo>
                    <a:pt x="1682" y="2504"/>
                  </a:lnTo>
                  <a:lnTo>
                    <a:pt x="924" y="2074"/>
                  </a:lnTo>
                  <a:cubicBezTo>
                    <a:pt x="904" y="2060"/>
                    <a:pt x="884" y="2055"/>
                    <a:pt x="865" y="2055"/>
                  </a:cubicBezTo>
                  <a:cubicBezTo>
                    <a:pt x="767" y="2055"/>
                    <a:pt x="698" y="2207"/>
                    <a:pt x="801" y="2258"/>
                  </a:cubicBezTo>
                  <a:cubicBezTo>
                    <a:pt x="1149" y="2463"/>
                    <a:pt x="1498" y="2648"/>
                    <a:pt x="1846" y="2853"/>
                  </a:cubicBezTo>
                  <a:cubicBezTo>
                    <a:pt x="1744" y="3058"/>
                    <a:pt x="1682" y="3304"/>
                    <a:pt x="1641" y="3530"/>
                  </a:cubicBezTo>
                  <a:cubicBezTo>
                    <a:pt x="1539" y="3530"/>
                    <a:pt x="1416" y="3509"/>
                    <a:pt x="1313" y="3488"/>
                  </a:cubicBezTo>
                  <a:cubicBezTo>
                    <a:pt x="1088" y="3468"/>
                    <a:pt x="842" y="3427"/>
                    <a:pt x="616" y="3406"/>
                  </a:cubicBezTo>
                  <a:cubicBezTo>
                    <a:pt x="596" y="3242"/>
                    <a:pt x="514" y="3099"/>
                    <a:pt x="370" y="3078"/>
                  </a:cubicBezTo>
                  <a:cubicBezTo>
                    <a:pt x="363" y="3077"/>
                    <a:pt x="355" y="3077"/>
                    <a:pt x="348" y="3077"/>
                  </a:cubicBezTo>
                  <a:cubicBezTo>
                    <a:pt x="210" y="3077"/>
                    <a:pt x="61" y="3254"/>
                    <a:pt x="42" y="3468"/>
                  </a:cubicBezTo>
                  <a:cubicBezTo>
                    <a:pt x="1" y="3673"/>
                    <a:pt x="103" y="3878"/>
                    <a:pt x="267" y="3899"/>
                  </a:cubicBezTo>
                  <a:cubicBezTo>
                    <a:pt x="278" y="3900"/>
                    <a:pt x="289" y="3901"/>
                    <a:pt x="299" y="3901"/>
                  </a:cubicBezTo>
                  <a:cubicBezTo>
                    <a:pt x="432" y="3901"/>
                    <a:pt x="558" y="3784"/>
                    <a:pt x="596" y="3632"/>
                  </a:cubicBezTo>
                  <a:cubicBezTo>
                    <a:pt x="944" y="3673"/>
                    <a:pt x="1272" y="3714"/>
                    <a:pt x="1621" y="3755"/>
                  </a:cubicBezTo>
                  <a:cubicBezTo>
                    <a:pt x="1600" y="4001"/>
                    <a:pt x="1641" y="4227"/>
                    <a:pt x="1703" y="4452"/>
                  </a:cubicBezTo>
                  <a:cubicBezTo>
                    <a:pt x="1580" y="4493"/>
                    <a:pt x="1457" y="4514"/>
                    <a:pt x="1354" y="4555"/>
                  </a:cubicBezTo>
                  <a:cubicBezTo>
                    <a:pt x="1067" y="4637"/>
                    <a:pt x="780" y="4719"/>
                    <a:pt x="493" y="4801"/>
                  </a:cubicBezTo>
                  <a:cubicBezTo>
                    <a:pt x="361" y="4820"/>
                    <a:pt x="402" y="5011"/>
                    <a:pt x="521" y="5011"/>
                  </a:cubicBezTo>
                  <a:cubicBezTo>
                    <a:pt x="531" y="5011"/>
                    <a:pt x="543" y="5009"/>
                    <a:pt x="555" y="5006"/>
                  </a:cubicBezTo>
                  <a:cubicBezTo>
                    <a:pt x="944" y="4883"/>
                    <a:pt x="1354" y="4780"/>
                    <a:pt x="1764" y="4678"/>
                  </a:cubicBezTo>
                  <a:cubicBezTo>
                    <a:pt x="1846" y="4883"/>
                    <a:pt x="1949" y="5088"/>
                    <a:pt x="2092" y="5272"/>
                  </a:cubicBezTo>
                  <a:lnTo>
                    <a:pt x="1785" y="5518"/>
                  </a:lnTo>
                  <a:cubicBezTo>
                    <a:pt x="1600" y="5662"/>
                    <a:pt x="1395" y="5805"/>
                    <a:pt x="1211" y="5949"/>
                  </a:cubicBezTo>
                  <a:cubicBezTo>
                    <a:pt x="1133" y="5884"/>
                    <a:pt x="1039" y="5844"/>
                    <a:pt x="954" y="5844"/>
                  </a:cubicBezTo>
                  <a:cubicBezTo>
                    <a:pt x="905" y="5844"/>
                    <a:pt x="859" y="5857"/>
                    <a:pt x="821" y="5887"/>
                  </a:cubicBezTo>
                  <a:cubicBezTo>
                    <a:pt x="698" y="5990"/>
                    <a:pt x="698" y="6216"/>
                    <a:pt x="842" y="6400"/>
                  </a:cubicBezTo>
                  <a:cubicBezTo>
                    <a:pt x="938" y="6525"/>
                    <a:pt x="1063" y="6593"/>
                    <a:pt x="1172" y="6593"/>
                  </a:cubicBezTo>
                  <a:cubicBezTo>
                    <a:pt x="1224" y="6593"/>
                    <a:pt x="1273" y="6577"/>
                    <a:pt x="1313" y="6544"/>
                  </a:cubicBezTo>
                  <a:cubicBezTo>
                    <a:pt x="1436" y="6462"/>
                    <a:pt x="1436" y="6277"/>
                    <a:pt x="1354" y="6134"/>
                  </a:cubicBezTo>
                  <a:cubicBezTo>
                    <a:pt x="1641" y="5887"/>
                    <a:pt x="1949" y="5662"/>
                    <a:pt x="2236" y="5436"/>
                  </a:cubicBezTo>
                  <a:cubicBezTo>
                    <a:pt x="2400" y="5600"/>
                    <a:pt x="2584" y="5744"/>
                    <a:pt x="2769" y="5846"/>
                  </a:cubicBezTo>
                  <a:cubicBezTo>
                    <a:pt x="2708" y="5990"/>
                    <a:pt x="2625" y="6113"/>
                    <a:pt x="2543" y="6236"/>
                  </a:cubicBezTo>
                  <a:lnTo>
                    <a:pt x="2113" y="7015"/>
                  </a:lnTo>
                  <a:cubicBezTo>
                    <a:pt x="2071" y="7099"/>
                    <a:pt x="2143" y="7173"/>
                    <a:pt x="2213" y="7173"/>
                  </a:cubicBezTo>
                  <a:cubicBezTo>
                    <a:pt x="2246" y="7173"/>
                    <a:pt x="2278" y="7157"/>
                    <a:pt x="2297" y="7118"/>
                  </a:cubicBezTo>
                  <a:cubicBezTo>
                    <a:pt x="2523" y="6728"/>
                    <a:pt x="2749" y="6339"/>
                    <a:pt x="2974" y="5949"/>
                  </a:cubicBezTo>
                  <a:cubicBezTo>
                    <a:pt x="3159" y="6031"/>
                    <a:pt x="3384" y="6093"/>
                    <a:pt x="3610" y="6134"/>
                  </a:cubicBezTo>
                  <a:cubicBezTo>
                    <a:pt x="3589" y="6298"/>
                    <a:pt x="3569" y="6462"/>
                    <a:pt x="3548" y="6626"/>
                  </a:cubicBezTo>
                  <a:cubicBezTo>
                    <a:pt x="3507" y="6851"/>
                    <a:pt x="3487" y="7097"/>
                    <a:pt x="3446" y="7323"/>
                  </a:cubicBezTo>
                  <a:cubicBezTo>
                    <a:pt x="3282" y="7343"/>
                    <a:pt x="3138" y="7425"/>
                    <a:pt x="3118" y="7569"/>
                  </a:cubicBezTo>
                  <a:cubicBezTo>
                    <a:pt x="3097" y="7733"/>
                    <a:pt x="3261" y="7876"/>
                    <a:pt x="3487" y="7917"/>
                  </a:cubicBezTo>
                  <a:cubicBezTo>
                    <a:pt x="3506" y="7919"/>
                    <a:pt x="3525" y="7920"/>
                    <a:pt x="3544" y="7920"/>
                  </a:cubicBezTo>
                  <a:cubicBezTo>
                    <a:pt x="3746" y="7920"/>
                    <a:pt x="3919" y="7821"/>
                    <a:pt x="3938" y="7671"/>
                  </a:cubicBezTo>
                  <a:cubicBezTo>
                    <a:pt x="3958" y="7528"/>
                    <a:pt x="3835" y="7405"/>
                    <a:pt x="3671" y="7343"/>
                  </a:cubicBezTo>
                  <a:cubicBezTo>
                    <a:pt x="3712" y="6954"/>
                    <a:pt x="3774" y="6544"/>
                    <a:pt x="3815" y="6154"/>
                  </a:cubicBezTo>
                  <a:cubicBezTo>
                    <a:pt x="4040" y="6154"/>
                    <a:pt x="4245" y="6134"/>
                    <a:pt x="4471" y="6093"/>
                  </a:cubicBezTo>
                  <a:cubicBezTo>
                    <a:pt x="4512" y="6257"/>
                    <a:pt x="4553" y="6421"/>
                    <a:pt x="4594" y="6585"/>
                  </a:cubicBezTo>
                  <a:cubicBezTo>
                    <a:pt x="4676" y="6872"/>
                    <a:pt x="4758" y="7159"/>
                    <a:pt x="4840" y="7446"/>
                  </a:cubicBezTo>
                  <a:cubicBezTo>
                    <a:pt x="4857" y="7496"/>
                    <a:pt x="4900" y="7519"/>
                    <a:pt x="4944" y="7519"/>
                  </a:cubicBezTo>
                  <a:cubicBezTo>
                    <a:pt x="5007" y="7519"/>
                    <a:pt x="5069" y="7470"/>
                    <a:pt x="5045" y="7384"/>
                  </a:cubicBezTo>
                  <a:cubicBezTo>
                    <a:pt x="4922" y="6933"/>
                    <a:pt x="4799" y="6482"/>
                    <a:pt x="4676" y="6031"/>
                  </a:cubicBezTo>
                  <a:cubicBezTo>
                    <a:pt x="4881" y="5970"/>
                    <a:pt x="5086" y="5887"/>
                    <a:pt x="5271" y="5764"/>
                  </a:cubicBezTo>
                  <a:cubicBezTo>
                    <a:pt x="5373" y="5887"/>
                    <a:pt x="5455" y="6031"/>
                    <a:pt x="5558" y="6154"/>
                  </a:cubicBezTo>
                  <a:cubicBezTo>
                    <a:pt x="5701" y="6339"/>
                    <a:pt x="5845" y="6523"/>
                    <a:pt x="5988" y="6708"/>
                  </a:cubicBezTo>
                  <a:cubicBezTo>
                    <a:pt x="5886" y="6851"/>
                    <a:pt x="5845" y="7015"/>
                    <a:pt x="5927" y="7118"/>
                  </a:cubicBezTo>
                  <a:cubicBezTo>
                    <a:pt x="5974" y="7184"/>
                    <a:pt x="6048" y="7216"/>
                    <a:pt x="6133" y="7216"/>
                  </a:cubicBezTo>
                  <a:cubicBezTo>
                    <a:pt x="6230" y="7216"/>
                    <a:pt x="6340" y="7174"/>
                    <a:pt x="6439" y="7097"/>
                  </a:cubicBezTo>
                  <a:cubicBezTo>
                    <a:pt x="6603" y="6974"/>
                    <a:pt x="6665" y="6749"/>
                    <a:pt x="6583" y="6626"/>
                  </a:cubicBezTo>
                  <a:cubicBezTo>
                    <a:pt x="6535" y="6566"/>
                    <a:pt x="6459" y="6534"/>
                    <a:pt x="6372" y="6534"/>
                  </a:cubicBezTo>
                  <a:cubicBezTo>
                    <a:pt x="6310" y="6534"/>
                    <a:pt x="6241" y="6550"/>
                    <a:pt x="6173" y="6585"/>
                  </a:cubicBezTo>
                  <a:cubicBezTo>
                    <a:pt x="5927" y="6277"/>
                    <a:pt x="5681" y="5949"/>
                    <a:pt x="5455" y="5641"/>
                  </a:cubicBezTo>
                  <a:cubicBezTo>
                    <a:pt x="5640" y="5518"/>
                    <a:pt x="5804" y="5354"/>
                    <a:pt x="5927" y="5170"/>
                  </a:cubicBezTo>
                  <a:cubicBezTo>
                    <a:pt x="6050" y="5252"/>
                    <a:pt x="6173" y="5313"/>
                    <a:pt x="6296" y="5375"/>
                  </a:cubicBezTo>
                  <a:lnTo>
                    <a:pt x="7054" y="5826"/>
                  </a:lnTo>
                  <a:cubicBezTo>
                    <a:pt x="7072" y="5835"/>
                    <a:pt x="7089" y="5838"/>
                    <a:pt x="7105" y="5838"/>
                  </a:cubicBezTo>
                  <a:cubicBezTo>
                    <a:pt x="7207" y="5838"/>
                    <a:pt x="7283" y="5692"/>
                    <a:pt x="7177" y="5621"/>
                  </a:cubicBezTo>
                  <a:cubicBezTo>
                    <a:pt x="6808" y="5416"/>
                    <a:pt x="6439" y="5211"/>
                    <a:pt x="6070" y="5006"/>
                  </a:cubicBezTo>
                  <a:cubicBezTo>
                    <a:pt x="6193" y="4801"/>
                    <a:pt x="6275" y="4575"/>
                    <a:pt x="6337" y="4350"/>
                  </a:cubicBezTo>
                  <a:cubicBezTo>
                    <a:pt x="6439" y="4370"/>
                    <a:pt x="6562" y="4370"/>
                    <a:pt x="6665" y="4391"/>
                  </a:cubicBezTo>
                  <a:lnTo>
                    <a:pt x="7362" y="4473"/>
                  </a:lnTo>
                  <a:cubicBezTo>
                    <a:pt x="7362" y="4657"/>
                    <a:pt x="7465" y="4801"/>
                    <a:pt x="7588" y="4821"/>
                  </a:cubicBezTo>
                  <a:cubicBezTo>
                    <a:pt x="7597" y="4822"/>
                    <a:pt x="7606" y="4823"/>
                    <a:pt x="7615" y="4823"/>
                  </a:cubicBezTo>
                  <a:cubicBezTo>
                    <a:pt x="7770" y="4823"/>
                    <a:pt x="7917" y="4665"/>
                    <a:pt x="7936" y="4452"/>
                  </a:cubicBezTo>
                  <a:cubicBezTo>
                    <a:pt x="7977" y="4227"/>
                    <a:pt x="7854" y="4042"/>
                    <a:pt x="7690" y="4022"/>
                  </a:cubicBezTo>
                  <a:cubicBezTo>
                    <a:pt x="7680" y="4020"/>
                    <a:pt x="7669" y="4019"/>
                    <a:pt x="7659" y="4019"/>
                  </a:cubicBezTo>
                  <a:cubicBezTo>
                    <a:pt x="7547" y="4019"/>
                    <a:pt x="7439" y="4118"/>
                    <a:pt x="7383" y="4268"/>
                  </a:cubicBezTo>
                  <a:cubicBezTo>
                    <a:pt x="7054" y="4227"/>
                    <a:pt x="6706" y="4186"/>
                    <a:pt x="6357" y="4124"/>
                  </a:cubicBezTo>
                  <a:cubicBezTo>
                    <a:pt x="6398" y="3899"/>
                    <a:pt x="6378" y="3653"/>
                    <a:pt x="6316" y="3406"/>
                  </a:cubicBezTo>
                  <a:cubicBezTo>
                    <a:pt x="6419" y="3386"/>
                    <a:pt x="6521" y="3365"/>
                    <a:pt x="6624" y="3324"/>
                  </a:cubicBezTo>
                  <a:cubicBezTo>
                    <a:pt x="6911" y="3242"/>
                    <a:pt x="7198" y="3181"/>
                    <a:pt x="7485" y="3099"/>
                  </a:cubicBezTo>
                  <a:cubicBezTo>
                    <a:pt x="7622" y="3060"/>
                    <a:pt x="7572" y="2872"/>
                    <a:pt x="7443" y="2872"/>
                  </a:cubicBezTo>
                  <a:cubicBezTo>
                    <a:pt x="7437" y="2872"/>
                    <a:pt x="7430" y="2872"/>
                    <a:pt x="7424" y="2873"/>
                  </a:cubicBezTo>
                  <a:cubicBezTo>
                    <a:pt x="7034" y="2996"/>
                    <a:pt x="6644" y="3099"/>
                    <a:pt x="6255" y="3201"/>
                  </a:cubicBezTo>
                  <a:cubicBezTo>
                    <a:pt x="6193" y="2976"/>
                    <a:pt x="6091" y="2771"/>
                    <a:pt x="5947" y="2566"/>
                  </a:cubicBezTo>
                  <a:cubicBezTo>
                    <a:pt x="6029" y="2504"/>
                    <a:pt x="6111" y="2443"/>
                    <a:pt x="6193" y="2361"/>
                  </a:cubicBezTo>
                  <a:cubicBezTo>
                    <a:pt x="6378" y="2238"/>
                    <a:pt x="6562" y="2094"/>
                    <a:pt x="6747" y="1951"/>
                  </a:cubicBezTo>
                  <a:cubicBezTo>
                    <a:pt x="6822" y="2026"/>
                    <a:pt x="6920" y="2070"/>
                    <a:pt x="7008" y="2070"/>
                  </a:cubicBezTo>
                  <a:cubicBezTo>
                    <a:pt x="7065" y="2070"/>
                    <a:pt x="7117" y="2052"/>
                    <a:pt x="7157" y="2012"/>
                  </a:cubicBezTo>
                  <a:cubicBezTo>
                    <a:pt x="7280" y="1930"/>
                    <a:pt x="7280" y="1705"/>
                    <a:pt x="7136" y="1520"/>
                  </a:cubicBezTo>
                  <a:cubicBezTo>
                    <a:pt x="7040" y="1396"/>
                    <a:pt x="6915" y="1327"/>
                    <a:pt x="6800" y="1327"/>
                  </a:cubicBezTo>
                  <a:cubicBezTo>
                    <a:pt x="6744" y="1327"/>
                    <a:pt x="6691" y="1343"/>
                    <a:pt x="6644" y="1377"/>
                  </a:cubicBezTo>
                  <a:cubicBezTo>
                    <a:pt x="6542" y="1459"/>
                    <a:pt x="6542" y="1623"/>
                    <a:pt x="6603" y="1766"/>
                  </a:cubicBezTo>
                  <a:cubicBezTo>
                    <a:pt x="6357" y="1971"/>
                    <a:pt x="6091" y="2176"/>
                    <a:pt x="5824" y="2381"/>
                  </a:cubicBezTo>
                  <a:cubicBezTo>
                    <a:pt x="5681" y="2176"/>
                    <a:pt x="5496" y="2012"/>
                    <a:pt x="5291" y="1869"/>
                  </a:cubicBezTo>
                  <a:cubicBezTo>
                    <a:pt x="5332" y="1787"/>
                    <a:pt x="5373" y="1705"/>
                    <a:pt x="5435" y="1643"/>
                  </a:cubicBezTo>
                  <a:lnTo>
                    <a:pt x="5865" y="864"/>
                  </a:lnTo>
                  <a:cubicBezTo>
                    <a:pt x="5907" y="780"/>
                    <a:pt x="5835" y="706"/>
                    <a:pt x="5765" y="706"/>
                  </a:cubicBezTo>
                  <a:cubicBezTo>
                    <a:pt x="5732" y="706"/>
                    <a:pt x="5700" y="722"/>
                    <a:pt x="5681" y="761"/>
                  </a:cubicBezTo>
                  <a:cubicBezTo>
                    <a:pt x="5496" y="1089"/>
                    <a:pt x="5312" y="1418"/>
                    <a:pt x="5127" y="1746"/>
                  </a:cubicBezTo>
                  <a:cubicBezTo>
                    <a:pt x="4901" y="1602"/>
                    <a:pt x="4655" y="1500"/>
                    <a:pt x="4409" y="1438"/>
                  </a:cubicBezTo>
                  <a:cubicBezTo>
                    <a:pt x="4430" y="1377"/>
                    <a:pt x="4430" y="1315"/>
                    <a:pt x="4430" y="1274"/>
                  </a:cubicBezTo>
                  <a:lnTo>
                    <a:pt x="4532" y="597"/>
                  </a:lnTo>
                  <a:cubicBezTo>
                    <a:pt x="4696" y="577"/>
                    <a:pt x="4840" y="474"/>
                    <a:pt x="4860" y="351"/>
                  </a:cubicBezTo>
                  <a:cubicBezTo>
                    <a:pt x="4881" y="187"/>
                    <a:pt x="4717" y="23"/>
                    <a:pt x="4491" y="3"/>
                  </a:cubicBezTo>
                  <a:cubicBezTo>
                    <a:pt x="4472" y="1"/>
                    <a:pt x="4453" y="0"/>
                    <a:pt x="443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45"/>
            <p:cNvSpPr/>
            <p:nvPr/>
          </p:nvSpPr>
          <p:spPr>
            <a:xfrm>
              <a:off x="4610675" y="1631825"/>
              <a:ext cx="25150" cy="25200"/>
            </a:xfrm>
            <a:custGeom>
              <a:rect b="b" l="l" r="r" t="t"/>
              <a:pathLst>
                <a:path extrusionOk="0" h="1008" w="1006">
                  <a:moveTo>
                    <a:pt x="475" y="0"/>
                  </a:moveTo>
                  <a:cubicBezTo>
                    <a:pt x="256" y="0"/>
                    <a:pt x="41" y="356"/>
                    <a:pt x="21" y="575"/>
                  </a:cubicBezTo>
                  <a:cubicBezTo>
                    <a:pt x="1" y="780"/>
                    <a:pt x="144" y="965"/>
                    <a:pt x="370" y="1006"/>
                  </a:cubicBezTo>
                  <a:cubicBezTo>
                    <a:pt x="378" y="1007"/>
                    <a:pt x="386" y="1007"/>
                    <a:pt x="395" y="1007"/>
                  </a:cubicBezTo>
                  <a:cubicBezTo>
                    <a:pt x="604" y="1007"/>
                    <a:pt x="945" y="772"/>
                    <a:pt x="965" y="575"/>
                  </a:cubicBezTo>
                  <a:cubicBezTo>
                    <a:pt x="1006" y="350"/>
                    <a:pt x="698" y="22"/>
                    <a:pt x="493" y="1"/>
                  </a:cubicBezTo>
                  <a:cubicBezTo>
                    <a:pt x="487" y="1"/>
                    <a:pt x="481" y="0"/>
                    <a:pt x="47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45"/>
            <p:cNvSpPr/>
            <p:nvPr/>
          </p:nvSpPr>
          <p:spPr>
            <a:xfrm>
              <a:off x="4650150" y="1623650"/>
              <a:ext cx="18475" cy="16975"/>
            </a:xfrm>
            <a:custGeom>
              <a:rect b="b" l="l" r="r" t="t"/>
              <a:pathLst>
                <a:path extrusionOk="0" h="679" w="739">
                  <a:moveTo>
                    <a:pt x="267" y="0"/>
                  </a:moveTo>
                  <a:cubicBezTo>
                    <a:pt x="103" y="21"/>
                    <a:pt x="1" y="144"/>
                    <a:pt x="1" y="308"/>
                  </a:cubicBezTo>
                  <a:cubicBezTo>
                    <a:pt x="1" y="465"/>
                    <a:pt x="207" y="678"/>
                    <a:pt x="369" y="678"/>
                  </a:cubicBezTo>
                  <a:cubicBezTo>
                    <a:pt x="376" y="678"/>
                    <a:pt x="383" y="678"/>
                    <a:pt x="390" y="677"/>
                  </a:cubicBezTo>
                  <a:cubicBezTo>
                    <a:pt x="534" y="677"/>
                    <a:pt x="739" y="431"/>
                    <a:pt x="718" y="267"/>
                  </a:cubicBezTo>
                  <a:cubicBezTo>
                    <a:pt x="718" y="103"/>
                    <a:pt x="431" y="0"/>
                    <a:pt x="26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45"/>
            <p:cNvSpPr/>
            <p:nvPr/>
          </p:nvSpPr>
          <p:spPr>
            <a:xfrm>
              <a:off x="4648625" y="1650200"/>
              <a:ext cx="12825" cy="13000"/>
            </a:xfrm>
            <a:custGeom>
              <a:rect b="b" l="l" r="r" t="t"/>
              <a:pathLst>
                <a:path extrusionOk="0" h="520" w="513">
                  <a:moveTo>
                    <a:pt x="286" y="0"/>
                  </a:moveTo>
                  <a:cubicBezTo>
                    <a:pt x="273" y="0"/>
                    <a:pt x="260" y="2"/>
                    <a:pt x="246" y="4"/>
                  </a:cubicBezTo>
                  <a:cubicBezTo>
                    <a:pt x="144" y="25"/>
                    <a:pt x="0" y="209"/>
                    <a:pt x="21" y="332"/>
                  </a:cubicBezTo>
                  <a:cubicBezTo>
                    <a:pt x="58" y="426"/>
                    <a:pt x="232" y="520"/>
                    <a:pt x="340" y="520"/>
                  </a:cubicBezTo>
                  <a:cubicBezTo>
                    <a:pt x="351" y="520"/>
                    <a:pt x="360" y="519"/>
                    <a:pt x="369" y="517"/>
                  </a:cubicBezTo>
                  <a:cubicBezTo>
                    <a:pt x="472" y="476"/>
                    <a:pt x="513" y="250"/>
                    <a:pt x="492" y="148"/>
                  </a:cubicBezTo>
                  <a:cubicBezTo>
                    <a:pt x="457" y="59"/>
                    <a:pt x="374" y="0"/>
                    <a:pt x="28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45"/>
            <p:cNvSpPr/>
            <p:nvPr/>
          </p:nvSpPr>
          <p:spPr>
            <a:xfrm>
              <a:off x="4607100" y="1667625"/>
              <a:ext cx="12850" cy="13000"/>
            </a:xfrm>
            <a:custGeom>
              <a:rect b="b" l="l" r="r" t="t"/>
              <a:pathLst>
                <a:path extrusionOk="0" h="520" w="514">
                  <a:moveTo>
                    <a:pt x="286" y="1"/>
                  </a:moveTo>
                  <a:cubicBezTo>
                    <a:pt x="273" y="1"/>
                    <a:pt x="260" y="2"/>
                    <a:pt x="246" y="5"/>
                  </a:cubicBezTo>
                  <a:cubicBezTo>
                    <a:pt x="123" y="25"/>
                    <a:pt x="0" y="210"/>
                    <a:pt x="21" y="312"/>
                  </a:cubicBezTo>
                  <a:cubicBezTo>
                    <a:pt x="40" y="424"/>
                    <a:pt x="212" y="520"/>
                    <a:pt x="336" y="520"/>
                  </a:cubicBezTo>
                  <a:cubicBezTo>
                    <a:pt x="348" y="520"/>
                    <a:pt x="359" y="519"/>
                    <a:pt x="370" y="517"/>
                  </a:cubicBezTo>
                  <a:cubicBezTo>
                    <a:pt x="472" y="476"/>
                    <a:pt x="513" y="251"/>
                    <a:pt x="472" y="148"/>
                  </a:cubicBezTo>
                  <a:cubicBezTo>
                    <a:pt x="454" y="59"/>
                    <a:pt x="374" y="1"/>
                    <a:pt x="286"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45"/>
            <p:cNvSpPr/>
            <p:nvPr/>
          </p:nvSpPr>
          <p:spPr>
            <a:xfrm>
              <a:off x="4668600" y="1646700"/>
              <a:ext cx="25150" cy="25275"/>
            </a:xfrm>
            <a:custGeom>
              <a:rect b="b" l="l" r="r" t="t"/>
              <a:pathLst>
                <a:path extrusionOk="0" h="1011" w="1006">
                  <a:moveTo>
                    <a:pt x="477" y="0"/>
                  </a:moveTo>
                  <a:cubicBezTo>
                    <a:pt x="277" y="0"/>
                    <a:pt x="61" y="375"/>
                    <a:pt x="21" y="575"/>
                  </a:cubicBezTo>
                  <a:cubicBezTo>
                    <a:pt x="1" y="780"/>
                    <a:pt x="144" y="985"/>
                    <a:pt x="370" y="1006"/>
                  </a:cubicBezTo>
                  <a:cubicBezTo>
                    <a:pt x="385" y="1009"/>
                    <a:pt x="401" y="1010"/>
                    <a:pt x="418" y="1010"/>
                  </a:cubicBezTo>
                  <a:cubicBezTo>
                    <a:pt x="628" y="1010"/>
                    <a:pt x="946" y="784"/>
                    <a:pt x="965" y="575"/>
                  </a:cubicBezTo>
                  <a:cubicBezTo>
                    <a:pt x="1006" y="370"/>
                    <a:pt x="698" y="42"/>
                    <a:pt x="493" y="1"/>
                  </a:cubicBezTo>
                  <a:cubicBezTo>
                    <a:pt x="488" y="0"/>
                    <a:pt x="483" y="0"/>
                    <a:pt x="47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45"/>
            <p:cNvSpPr/>
            <p:nvPr/>
          </p:nvSpPr>
          <p:spPr>
            <a:xfrm>
              <a:off x="4634275" y="1669275"/>
              <a:ext cx="18975" cy="16950"/>
            </a:xfrm>
            <a:custGeom>
              <a:rect b="b" l="l" r="r" t="t"/>
              <a:pathLst>
                <a:path extrusionOk="0" h="678" w="759">
                  <a:moveTo>
                    <a:pt x="287" y="0"/>
                  </a:moveTo>
                  <a:cubicBezTo>
                    <a:pt x="123" y="21"/>
                    <a:pt x="0" y="144"/>
                    <a:pt x="21" y="308"/>
                  </a:cubicBezTo>
                  <a:cubicBezTo>
                    <a:pt x="21" y="445"/>
                    <a:pt x="229" y="678"/>
                    <a:pt x="372" y="678"/>
                  </a:cubicBezTo>
                  <a:cubicBezTo>
                    <a:pt x="378" y="678"/>
                    <a:pt x="384" y="677"/>
                    <a:pt x="390" y="677"/>
                  </a:cubicBezTo>
                  <a:cubicBezTo>
                    <a:pt x="554" y="677"/>
                    <a:pt x="759" y="431"/>
                    <a:pt x="738" y="267"/>
                  </a:cubicBezTo>
                  <a:cubicBezTo>
                    <a:pt x="738" y="103"/>
                    <a:pt x="431" y="0"/>
                    <a:pt x="28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45"/>
            <p:cNvSpPr/>
            <p:nvPr/>
          </p:nvSpPr>
          <p:spPr>
            <a:xfrm>
              <a:off x="4671175" y="1682525"/>
              <a:ext cx="18475" cy="16525"/>
            </a:xfrm>
            <a:custGeom>
              <a:rect b="b" l="l" r="r" t="t"/>
              <a:pathLst>
                <a:path extrusionOk="0" h="661" w="739">
                  <a:moveTo>
                    <a:pt x="305" y="1"/>
                  </a:moveTo>
                  <a:cubicBezTo>
                    <a:pt x="292" y="1"/>
                    <a:pt x="279" y="2"/>
                    <a:pt x="267" y="3"/>
                  </a:cubicBezTo>
                  <a:cubicBezTo>
                    <a:pt x="103" y="3"/>
                    <a:pt x="0" y="147"/>
                    <a:pt x="0" y="290"/>
                  </a:cubicBezTo>
                  <a:cubicBezTo>
                    <a:pt x="0" y="447"/>
                    <a:pt x="207" y="661"/>
                    <a:pt x="369" y="661"/>
                  </a:cubicBezTo>
                  <a:cubicBezTo>
                    <a:pt x="376" y="661"/>
                    <a:pt x="383" y="660"/>
                    <a:pt x="390" y="659"/>
                  </a:cubicBezTo>
                  <a:cubicBezTo>
                    <a:pt x="534" y="659"/>
                    <a:pt x="739" y="413"/>
                    <a:pt x="718" y="249"/>
                  </a:cubicBezTo>
                  <a:cubicBezTo>
                    <a:pt x="718" y="116"/>
                    <a:pt x="472" y="1"/>
                    <a:pt x="305"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45"/>
            <p:cNvSpPr/>
            <p:nvPr/>
          </p:nvSpPr>
          <p:spPr>
            <a:xfrm>
              <a:off x="4644525" y="1693800"/>
              <a:ext cx="25125" cy="25250"/>
            </a:xfrm>
            <a:custGeom>
              <a:rect b="b" l="l" r="r" t="t"/>
              <a:pathLst>
                <a:path extrusionOk="0" h="1010" w="1005">
                  <a:moveTo>
                    <a:pt x="459" y="0"/>
                  </a:moveTo>
                  <a:cubicBezTo>
                    <a:pt x="245" y="0"/>
                    <a:pt x="40" y="362"/>
                    <a:pt x="21" y="557"/>
                  </a:cubicBezTo>
                  <a:cubicBezTo>
                    <a:pt x="0" y="782"/>
                    <a:pt x="144" y="967"/>
                    <a:pt x="369" y="1008"/>
                  </a:cubicBezTo>
                  <a:cubicBezTo>
                    <a:pt x="377" y="1009"/>
                    <a:pt x="386" y="1009"/>
                    <a:pt x="394" y="1009"/>
                  </a:cubicBezTo>
                  <a:cubicBezTo>
                    <a:pt x="603" y="1009"/>
                    <a:pt x="944" y="774"/>
                    <a:pt x="964" y="577"/>
                  </a:cubicBezTo>
                  <a:cubicBezTo>
                    <a:pt x="1005" y="352"/>
                    <a:pt x="697" y="24"/>
                    <a:pt x="492" y="3"/>
                  </a:cubicBezTo>
                  <a:cubicBezTo>
                    <a:pt x="481" y="1"/>
                    <a:pt x="470" y="0"/>
                    <a:pt x="45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45"/>
            <p:cNvSpPr/>
            <p:nvPr/>
          </p:nvSpPr>
          <p:spPr>
            <a:xfrm>
              <a:off x="4619400" y="1692750"/>
              <a:ext cx="12850" cy="13000"/>
            </a:xfrm>
            <a:custGeom>
              <a:rect b="b" l="l" r="r" t="t"/>
              <a:pathLst>
                <a:path extrusionOk="0" h="520" w="514">
                  <a:moveTo>
                    <a:pt x="286" y="0"/>
                  </a:moveTo>
                  <a:cubicBezTo>
                    <a:pt x="273" y="0"/>
                    <a:pt x="260" y="2"/>
                    <a:pt x="247" y="4"/>
                  </a:cubicBezTo>
                  <a:cubicBezTo>
                    <a:pt x="124" y="45"/>
                    <a:pt x="1" y="230"/>
                    <a:pt x="21" y="332"/>
                  </a:cubicBezTo>
                  <a:cubicBezTo>
                    <a:pt x="58" y="426"/>
                    <a:pt x="216" y="519"/>
                    <a:pt x="336" y="519"/>
                  </a:cubicBezTo>
                  <a:cubicBezTo>
                    <a:pt x="348" y="519"/>
                    <a:pt x="359" y="519"/>
                    <a:pt x="370" y="517"/>
                  </a:cubicBezTo>
                  <a:cubicBezTo>
                    <a:pt x="472" y="496"/>
                    <a:pt x="513" y="271"/>
                    <a:pt x="472" y="148"/>
                  </a:cubicBezTo>
                  <a:cubicBezTo>
                    <a:pt x="454" y="58"/>
                    <a:pt x="374" y="0"/>
                    <a:pt x="28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85" name="Google Shape;1285;p45"/>
          <p:cNvGrpSpPr/>
          <p:nvPr/>
        </p:nvGrpSpPr>
        <p:grpSpPr>
          <a:xfrm rot="899871">
            <a:off x="1495372" y="2352934"/>
            <a:ext cx="398810" cy="495068"/>
            <a:chOff x="4063900" y="3153525"/>
            <a:chExt cx="338600" cy="420325"/>
          </a:xfrm>
        </p:grpSpPr>
        <p:sp>
          <p:nvSpPr>
            <p:cNvPr id="1286" name="Google Shape;1286;p45"/>
            <p:cNvSpPr/>
            <p:nvPr/>
          </p:nvSpPr>
          <p:spPr>
            <a:xfrm>
              <a:off x="4063900" y="3153525"/>
              <a:ext cx="31725" cy="33400"/>
            </a:xfrm>
            <a:custGeom>
              <a:rect b="b" l="l" r="r" t="t"/>
              <a:pathLst>
                <a:path extrusionOk="0" h="1336" w="1269">
                  <a:moveTo>
                    <a:pt x="601" y="1"/>
                  </a:moveTo>
                  <a:lnTo>
                    <a:pt x="1" y="434"/>
                  </a:lnTo>
                  <a:lnTo>
                    <a:pt x="701" y="1335"/>
                  </a:lnTo>
                  <a:lnTo>
                    <a:pt x="1268" y="868"/>
                  </a:lnTo>
                  <a:lnTo>
                    <a:pt x="60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87" name="Google Shape;1287;p45"/>
            <p:cNvGrpSpPr/>
            <p:nvPr/>
          </p:nvGrpSpPr>
          <p:grpSpPr>
            <a:xfrm>
              <a:off x="4113100" y="3216075"/>
              <a:ext cx="289400" cy="357775"/>
              <a:chOff x="4113100" y="3216075"/>
              <a:chExt cx="289400" cy="357775"/>
            </a:xfrm>
          </p:grpSpPr>
          <p:sp>
            <p:nvSpPr>
              <p:cNvPr id="1288" name="Google Shape;1288;p45"/>
              <p:cNvSpPr/>
              <p:nvPr/>
            </p:nvSpPr>
            <p:spPr>
              <a:xfrm>
                <a:off x="4113100" y="3216075"/>
                <a:ext cx="240200" cy="295250"/>
              </a:xfrm>
              <a:custGeom>
                <a:rect b="b" l="l" r="r" t="t"/>
                <a:pathLst>
                  <a:path extrusionOk="0" h="11810" w="9608">
                    <a:moveTo>
                      <a:pt x="601" y="1"/>
                    </a:moveTo>
                    <a:lnTo>
                      <a:pt x="1" y="434"/>
                    </a:lnTo>
                    <a:lnTo>
                      <a:pt x="1302" y="2069"/>
                    </a:lnTo>
                    <a:lnTo>
                      <a:pt x="1869" y="1602"/>
                    </a:lnTo>
                    <a:lnTo>
                      <a:pt x="601" y="1"/>
                    </a:lnTo>
                    <a:close/>
                    <a:moveTo>
                      <a:pt x="3170" y="3236"/>
                    </a:moveTo>
                    <a:lnTo>
                      <a:pt x="2569" y="3703"/>
                    </a:lnTo>
                    <a:lnTo>
                      <a:pt x="3870" y="5338"/>
                    </a:lnTo>
                    <a:lnTo>
                      <a:pt x="4437" y="4871"/>
                    </a:lnTo>
                    <a:lnTo>
                      <a:pt x="3170" y="3236"/>
                    </a:lnTo>
                    <a:close/>
                    <a:moveTo>
                      <a:pt x="5738" y="6472"/>
                    </a:moveTo>
                    <a:lnTo>
                      <a:pt x="5171" y="6939"/>
                    </a:lnTo>
                    <a:lnTo>
                      <a:pt x="6439" y="8573"/>
                    </a:lnTo>
                    <a:lnTo>
                      <a:pt x="7006" y="8106"/>
                    </a:lnTo>
                    <a:lnTo>
                      <a:pt x="5738" y="6472"/>
                    </a:lnTo>
                    <a:close/>
                    <a:moveTo>
                      <a:pt x="8307" y="9741"/>
                    </a:moveTo>
                    <a:lnTo>
                      <a:pt x="7740" y="10208"/>
                    </a:lnTo>
                    <a:lnTo>
                      <a:pt x="9007" y="11809"/>
                    </a:lnTo>
                    <a:lnTo>
                      <a:pt x="9608" y="11375"/>
                    </a:lnTo>
                    <a:lnTo>
                      <a:pt x="8307" y="974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45"/>
              <p:cNvSpPr/>
              <p:nvPr/>
            </p:nvSpPr>
            <p:spPr>
              <a:xfrm>
                <a:off x="4370800" y="3541300"/>
                <a:ext cx="31700" cy="32550"/>
              </a:xfrm>
              <a:custGeom>
                <a:rect b="b" l="l" r="r" t="t"/>
                <a:pathLst>
                  <a:path extrusionOk="0" h="1302" w="1268">
                    <a:moveTo>
                      <a:pt x="567" y="1"/>
                    </a:moveTo>
                    <a:lnTo>
                      <a:pt x="0" y="435"/>
                    </a:lnTo>
                    <a:lnTo>
                      <a:pt x="667" y="1302"/>
                    </a:lnTo>
                    <a:lnTo>
                      <a:pt x="1268" y="868"/>
                    </a:lnTo>
                    <a:lnTo>
                      <a:pt x="5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90" name="Google Shape;1290;p45"/>
          <p:cNvSpPr/>
          <p:nvPr/>
        </p:nvSpPr>
        <p:spPr>
          <a:xfrm>
            <a:off x="635326" y="5053300"/>
            <a:ext cx="786590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1" name="Google Shape;1291;p45"/>
          <p:cNvGrpSpPr/>
          <p:nvPr/>
        </p:nvGrpSpPr>
        <p:grpSpPr>
          <a:xfrm>
            <a:off x="6548021" y="4398942"/>
            <a:ext cx="1055820" cy="668889"/>
            <a:chOff x="6059325" y="1627225"/>
            <a:chExt cx="767925" cy="486500"/>
          </a:xfrm>
        </p:grpSpPr>
        <p:sp>
          <p:nvSpPr>
            <p:cNvPr id="1292" name="Google Shape;1292;p45"/>
            <p:cNvSpPr/>
            <p:nvPr/>
          </p:nvSpPr>
          <p:spPr>
            <a:xfrm>
              <a:off x="6150050" y="1663100"/>
              <a:ext cx="128700" cy="377325"/>
            </a:xfrm>
            <a:custGeom>
              <a:rect b="b" l="l" r="r" t="t"/>
              <a:pathLst>
                <a:path extrusionOk="0" h="15093" w="5148">
                  <a:moveTo>
                    <a:pt x="1" y="1"/>
                  </a:moveTo>
                  <a:lnTo>
                    <a:pt x="1" y="12652"/>
                  </a:lnTo>
                  <a:cubicBezTo>
                    <a:pt x="1" y="13985"/>
                    <a:pt x="1108" y="15092"/>
                    <a:pt x="2441" y="15092"/>
                  </a:cubicBezTo>
                  <a:lnTo>
                    <a:pt x="2707" y="15092"/>
                  </a:lnTo>
                  <a:cubicBezTo>
                    <a:pt x="4061" y="15092"/>
                    <a:pt x="5147" y="13985"/>
                    <a:pt x="5147" y="12652"/>
                  </a:cubicBezTo>
                  <a:lnTo>
                    <a:pt x="514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45"/>
            <p:cNvSpPr/>
            <p:nvPr/>
          </p:nvSpPr>
          <p:spPr>
            <a:xfrm>
              <a:off x="6164400" y="1804600"/>
              <a:ext cx="100000" cy="193275"/>
            </a:xfrm>
            <a:custGeom>
              <a:rect b="b" l="l" r="r" t="t"/>
              <a:pathLst>
                <a:path extrusionOk="0" h="7731" w="4000">
                  <a:moveTo>
                    <a:pt x="1" y="0"/>
                  </a:moveTo>
                  <a:lnTo>
                    <a:pt x="1" y="5844"/>
                  </a:lnTo>
                  <a:cubicBezTo>
                    <a:pt x="1" y="6890"/>
                    <a:pt x="862" y="7730"/>
                    <a:pt x="1908" y="7730"/>
                  </a:cubicBezTo>
                  <a:lnTo>
                    <a:pt x="2113" y="7730"/>
                  </a:lnTo>
                  <a:cubicBezTo>
                    <a:pt x="3159" y="7730"/>
                    <a:pt x="3999" y="6890"/>
                    <a:pt x="3999" y="5844"/>
                  </a:cubicBezTo>
                  <a:lnTo>
                    <a:pt x="3999"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45"/>
            <p:cNvSpPr/>
            <p:nvPr/>
          </p:nvSpPr>
          <p:spPr>
            <a:xfrm>
              <a:off x="6136725" y="1627225"/>
              <a:ext cx="155875" cy="55400"/>
            </a:xfrm>
            <a:custGeom>
              <a:rect b="b" l="l" r="r" t="t"/>
              <a:pathLst>
                <a:path extrusionOk="0" h="2216" w="6235">
                  <a:moveTo>
                    <a:pt x="1" y="1"/>
                  </a:moveTo>
                  <a:lnTo>
                    <a:pt x="1" y="2215"/>
                  </a:lnTo>
                  <a:lnTo>
                    <a:pt x="6234" y="2215"/>
                  </a:lnTo>
                  <a:lnTo>
                    <a:pt x="6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45"/>
            <p:cNvSpPr/>
            <p:nvPr/>
          </p:nvSpPr>
          <p:spPr>
            <a:xfrm>
              <a:off x="6379200" y="1663100"/>
              <a:ext cx="128675" cy="377325"/>
            </a:xfrm>
            <a:custGeom>
              <a:rect b="b" l="l" r="r" t="t"/>
              <a:pathLst>
                <a:path extrusionOk="0" h="15093" w="5147">
                  <a:moveTo>
                    <a:pt x="0" y="1"/>
                  </a:moveTo>
                  <a:lnTo>
                    <a:pt x="0" y="12652"/>
                  </a:lnTo>
                  <a:cubicBezTo>
                    <a:pt x="0" y="13985"/>
                    <a:pt x="1087" y="15092"/>
                    <a:pt x="2440" y="15092"/>
                  </a:cubicBezTo>
                  <a:lnTo>
                    <a:pt x="2707" y="15092"/>
                  </a:lnTo>
                  <a:cubicBezTo>
                    <a:pt x="4040" y="15092"/>
                    <a:pt x="5147" y="13985"/>
                    <a:pt x="5147" y="12652"/>
                  </a:cubicBezTo>
                  <a:lnTo>
                    <a:pt x="514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45"/>
            <p:cNvSpPr/>
            <p:nvPr/>
          </p:nvSpPr>
          <p:spPr>
            <a:xfrm>
              <a:off x="6393550" y="1851750"/>
              <a:ext cx="99975" cy="146125"/>
            </a:xfrm>
            <a:custGeom>
              <a:rect b="b" l="l" r="r" t="t"/>
              <a:pathLst>
                <a:path extrusionOk="0" h="5845" w="3999">
                  <a:moveTo>
                    <a:pt x="0" y="1"/>
                  </a:moveTo>
                  <a:lnTo>
                    <a:pt x="0" y="3958"/>
                  </a:lnTo>
                  <a:cubicBezTo>
                    <a:pt x="0" y="5004"/>
                    <a:pt x="841" y="5844"/>
                    <a:pt x="1887" y="5844"/>
                  </a:cubicBezTo>
                  <a:lnTo>
                    <a:pt x="2092" y="5844"/>
                  </a:lnTo>
                  <a:cubicBezTo>
                    <a:pt x="3138" y="5844"/>
                    <a:pt x="3999" y="5004"/>
                    <a:pt x="3999" y="3958"/>
                  </a:cubicBezTo>
                  <a:lnTo>
                    <a:pt x="3999"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45"/>
            <p:cNvSpPr/>
            <p:nvPr/>
          </p:nvSpPr>
          <p:spPr>
            <a:xfrm>
              <a:off x="6365875" y="1627225"/>
              <a:ext cx="155350" cy="55400"/>
            </a:xfrm>
            <a:custGeom>
              <a:rect b="b" l="l" r="r" t="t"/>
              <a:pathLst>
                <a:path extrusionOk="0" h="2216" w="6214">
                  <a:moveTo>
                    <a:pt x="0" y="1"/>
                  </a:moveTo>
                  <a:lnTo>
                    <a:pt x="0" y="2215"/>
                  </a:lnTo>
                  <a:lnTo>
                    <a:pt x="6213" y="2215"/>
                  </a:lnTo>
                  <a:lnTo>
                    <a:pt x="621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45"/>
            <p:cNvSpPr/>
            <p:nvPr/>
          </p:nvSpPr>
          <p:spPr>
            <a:xfrm>
              <a:off x="6607825" y="1663100"/>
              <a:ext cx="129200" cy="377325"/>
            </a:xfrm>
            <a:custGeom>
              <a:rect b="b" l="l" r="r" t="t"/>
              <a:pathLst>
                <a:path extrusionOk="0" h="15093" w="5168">
                  <a:moveTo>
                    <a:pt x="0" y="1"/>
                  </a:moveTo>
                  <a:lnTo>
                    <a:pt x="0" y="12652"/>
                  </a:lnTo>
                  <a:cubicBezTo>
                    <a:pt x="0" y="13985"/>
                    <a:pt x="1108" y="15092"/>
                    <a:pt x="2440" y="15092"/>
                  </a:cubicBezTo>
                  <a:lnTo>
                    <a:pt x="2727" y="15092"/>
                  </a:lnTo>
                  <a:cubicBezTo>
                    <a:pt x="4060" y="15092"/>
                    <a:pt x="5167" y="13985"/>
                    <a:pt x="5167" y="12652"/>
                  </a:cubicBezTo>
                  <a:lnTo>
                    <a:pt x="51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45"/>
            <p:cNvSpPr/>
            <p:nvPr/>
          </p:nvSpPr>
          <p:spPr>
            <a:xfrm>
              <a:off x="6622175" y="1779475"/>
              <a:ext cx="100500" cy="218400"/>
            </a:xfrm>
            <a:custGeom>
              <a:rect b="b" l="l" r="r" t="t"/>
              <a:pathLst>
                <a:path extrusionOk="0" h="8736" w="4020">
                  <a:moveTo>
                    <a:pt x="0" y="0"/>
                  </a:moveTo>
                  <a:lnTo>
                    <a:pt x="0" y="6849"/>
                  </a:lnTo>
                  <a:cubicBezTo>
                    <a:pt x="0" y="7895"/>
                    <a:pt x="862" y="8735"/>
                    <a:pt x="1907" y="8735"/>
                  </a:cubicBezTo>
                  <a:lnTo>
                    <a:pt x="2112" y="8735"/>
                  </a:lnTo>
                  <a:cubicBezTo>
                    <a:pt x="3158" y="8735"/>
                    <a:pt x="4019" y="7895"/>
                    <a:pt x="4019" y="6849"/>
                  </a:cubicBezTo>
                  <a:lnTo>
                    <a:pt x="4019"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45"/>
            <p:cNvSpPr/>
            <p:nvPr/>
          </p:nvSpPr>
          <p:spPr>
            <a:xfrm>
              <a:off x="6594500" y="1627225"/>
              <a:ext cx="155850" cy="55400"/>
            </a:xfrm>
            <a:custGeom>
              <a:rect b="b" l="l" r="r" t="t"/>
              <a:pathLst>
                <a:path extrusionOk="0" h="2216" w="6234">
                  <a:moveTo>
                    <a:pt x="0" y="1"/>
                  </a:moveTo>
                  <a:lnTo>
                    <a:pt x="0" y="2215"/>
                  </a:lnTo>
                  <a:lnTo>
                    <a:pt x="6234" y="2215"/>
                  </a:lnTo>
                  <a:lnTo>
                    <a:pt x="623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45"/>
            <p:cNvSpPr/>
            <p:nvPr/>
          </p:nvSpPr>
          <p:spPr>
            <a:xfrm>
              <a:off x="6059325" y="1673875"/>
              <a:ext cx="767925" cy="439850"/>
            </a:xfrm>
            <a:custGeom>
              <a:rect b="b" l="l" r="r" t="t"/>
              <a:pathLst>
                <a:path extrusionOk="0" h="17594" w="30717">
                  <a:moveTo>
                    <a:pt x="1" y="1"/>
                  </a:moveTo>
                  <a:lnTo>
                    <a:pt x="1" y="9986"/>
                  </a:lnTo>
                  <a:cubicBezTo>
                    <a:pt x="1" y="14190"/>
                    <a:pt x="3425" y="17593"/>
                    <a:pt x="7608" y="17593"/>
                  </a:cubicBezTo>
                  <a:lnTo>
                    <a:pt x="23109" y="17593"/>
                  </a:lnTo>
                  <a:cubicBezTo>
                    <a:pt x="27312" y="17593"/>
                    <a:pt x="30716" y="14190"/>
                    <a:pt x="30716" y="9986"/>
                  </a:cubicBezTo>
                  <a:lnTo>
                    <a:pt x="30716" y="1"/>
                  </a:lnTo>
                  <a:lnTo>
                    <a:pt x="29896" y="1"/>
                  </a:lnTo>
                  <a:lnTo>
                    <a:pt x="29896" y="9986"/>
                  </a:lnTo>
                  <a:cubicBezTo>
                    <a:pt x="29896" y="13718"/>
                    <a:pt x="26861" y="16773"/>
                    <a:pt x="23109" y="16773"/>
                  </a:cubicBezTo>
                  <a:lnTo>
                    <a:pt x="7608" y="16773"/>
                  </a:lnTo>
                  <a:cubicBezTo>
                    <a:pt x="3876" y="16773"/>
                    <a:pt x="841" y="13718"/>
                    <a:pt x="841" y="9986"/>
                  </a:cubicBezTo>
                  <a:lnTo>
                    <a:pt x="84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45"/>
            <p:cNvSpPr/>
            <p:nvPr/>
          </p:nvSpPr>
          <p:spPr>
            <a:xfrm>
              <a:off x="6080350" y="1726675"/>
              <a:ext cx="726375" cy="54350"/>
            </a:xfrm>
            <a:custGeom>
              <a:rect b="b" l="l" r="r" t="t"/>
              <a:pathLst>
                <a:path extrusionOk="0" h="2174" w="29055">
                  <a:moveTo>
                    <a:pt x="0" y="1"/>
                  </a:moveTo>
                  <a:lnTo>
                    <a:pt x="0" y="2174"/>
                  </a:lnTo>
                  <a:lnTo>
                    <a:pt x="29055" y="2174"/>
                  </a:lnTo>
                  <a:lnTo>
                    <a:pt x="2905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3" name="Google Shape;1303;p45"/>
          <p:cNvSpPr/>
          <p:nvPr/>
        </p:nvSpPr>
        <p:spPr>
          <a:xfrm flipH="1" rot="10800000">
            <a:off x="8211578" y="3753371"/>
            <a:ext cx="303493" cy="247139"/>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45"/>
          <p:cNvSpPr/>
          <p:nvPr/>
        </p:nvSpPr>
        <p:spPr>
          <a:xfrm>
            <a:off x="7160458" y="3318442"/>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45"/>
          <p:cNvSpPr/>
          <p:nvPr/>
        </p:nvSpPr>
        <p:spPr>
          <a:xfrm>
            <a:off x="5995773" y="423411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45"/>
          <p:cNvSpPr/>
          <p:nvPr/>
        </p:nvSpPr>
        <p:spPr>
          <a:xfrm>
            <a:off x="3165430" y="292918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45"/>
          <p:cNvSpPr/>
          <p:nvPr/>
        </p:nvSpPr>
        <p:spPr>
          <a:xfrm>
            <a:off x="2691815" y="198175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8" name="Google Shape;1308;p45"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9" name="Shape 2349"/>
        <p:cNvGrpSpPr/>
        <p:nvPr/>
      </p:nvGrpSpPr>
      <p:grpSpPr>
        <a:xfrm>
          <a:off x="0" y="0"/>
          <a:ext cx="0" cy="0"/>
          <a:chOff x="0" y="0"/>
          <a:chExt cx="0" cy="0"/>
        </a:xfrm>
      </p:grpSpPr>
      <p:sp>
        <p:nvSpPr>
          <p:cNvPr id="2350" name="Google Shape;2350;p72"/>
          <p:cNvSpPr txBox="1"/>
          <p:nvPr/>
        </p:nvSpPr>
        <p:spPr>
          <a:xfrm>
            <a:off x="832150" y="1615175"/>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Hepta Slab"/>
                <a:ea typeface="Hepta Slab"/>
                <a:cs typeface="Hepta Slab"/>
                <a:sym typeface="Hepta Slab"/>
              </a:rPr>
              <a:t>Agente</a:t>
            </a:r>
            <a:endParaRPr b="1" sz="2000">
              <a:solidFill>
                <a:schemeClr val="dk2"/>
              </a:solidFill>
              <a:latin typeface="Hepta Slab"/>
              <a:ea typeface="Hepta Slab"/>
              <a:cs typeface="Hepta Slab"/>
              <a:sym typeface="Hepta Slab"/>
            </a:endParaRPr>
          </a:p>
        </p:txBody>
      </p:sp>
      <p:sp>
        <p:nvSpPr>
          <p:cNvPr id="2351" name="Google Shape;2351;p72"/>
          <p:cNvSpPr txBox="1"/>
          <p:nvPr/>
        </p:nvSpPr>
        <p:spPr>
          <a:xfrm>
            <a:off x="832150" y="1924450"/>
            <a:ext cx="2210100" cy="62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Inter"/>
                <a:ea typeface="Inter"/>
                <a:cs typeface="Inter"/>
                <a:sym typeface="Inter"/>
              </a:rPr>
              <a:t>Bordetella pertussis</a:t>
            </a:r>
            <a:endParaRPr>
              <a:solidFill>
                <a:schemeClr val="dk1"/>
              </a:solidFill>
              <a:latin typeface="Inter"/>
              <a:ea typeface="Inter"/>
              <a:cs typeface="Inter"/>
              <a:sym typeface="Inter"/>
            </a:endParaRPr>
          </a:p>
        </p:txBody>
      </p:sp>
      <p:sp>
        <p:nvSpPr>
          <p:cNvPr id="2352" name="Google Shape;2352;p72"/>
          <p:cNvSpPr txBox="1"/>
          <p:nvPr/>
        </p:nvSpPr>
        <p:spPr>
          <a:xfrm>
            <a:off x="4358738" y="1615175"/>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Hepta Slab"/>
                <a:ea typeface="Hepta Slab"/>
                <a:cs typeface="Hepta Slab"/>
                <a:sym typeface="Hepta Slab"/>
              </a:rPr>
              <a:t>Contagio</a:t>
            </a:r>
            <a:endParaRPr b="1" sz="2000">
              <a:solidFill>
                <a:schemeClr val="dk2"/>
              </a:solidFill>
              <a:latin typeface="Hepta Slab"/>
              <a:ea typeface="Hepta Slab"/>
              <a:cs typeface="Hepta Slab"/>
              <a:sym typeface="Hepta Slab"/>
            </a:endParaRPr>
          </a:p>
        </p:txBody>
      </p:sp>
      <p:sp>
        <p:nvSpPr>
          <p:cNvPr id="2353" name="Google Shape;2353;p72"/>
          <p:cNvSpPr txBox="1"/>
          <p:nvPr/>
        </p:nvSpPr>
        <p:spPr>
          <a:xfrm>
            <a:off x="4288725" y="1924450"/>
            <a:ext cx="2651700" cy="8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dk1"/>
                </a:solidFill>
                <a:latin typeface="Inter"/>
                <a:ea typeface="Inter"/>
                <a:cs typeface="Inter"/>
                <a:sym typeface="Inter"/>
              </a:rPr>
              <a:t>Contacto directo con las secreciones de las mucosas de las vías respiratorias de las personas infectadas</a:t>
            </a:r>
            <a:endParaRPr sz="1100">
              <a:solidFill>
                <a:schemeClr val="dk1"/>
              </a:solidFill>
              <a:latin typeface="Inter"/>
              <a:ea typeface="Inter"/>
              <a:cs typeface="Inter"/>
              <a:sym typeface="Inter"/>
            </a:endParaRPr>
          </a:p>
        </p:txBody>
      </p:sp>
      <p:sp>
        <p:nvSpPr>
          <p:cNvPr id="2354" name="Google Shape;2354;p72"/>
          <p:cNvSpPr txBox="1"/>
          <p:nvPr>
            <p:ph type="title"/>
          </p:nvPr>
        </p:nvSpPr>
        <p:spPr>
          <a:xfrm>
            <a:off x="720000" y="163525"/>
            <a:ext cx="7704000" cy="929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Coqueluche</a:t>
            </a:r>
            <a:endParaRPr sz="2100"/>
          </a:p>
        </p:txBody>
      </p:sp>
      <p:cxnSp>
        <p:nvCxnSpPr>
          <p:cNvPr id="2355" name="Google Shape;2355;p72"/>
          <p:cNvCxnSpPr>
            <a:stCxn id="2356" idx="6"/>
            <a:endCxn id="2357" idx="2"/>
          </p:cNvCxnSpPr>
          <p:nvPr/>
        </p:nvCxnSpPr>
        <p:spPr>
          <a:xfrm>
            <a:off x="2413575" y="3045950"/>
            <a:ext cx="810600" cy="0"/>
          </a:xfrm>
          <a:prstGeom prst="straightConnector1">
            <a:avLst/>
          </a:prstGeom>
          <a:noFill/>
          <a:ln cap="flat" cmpd="sng" w="9525">
            <a:solidFill>
              <a:schemeClr val="dk1"/>
            </a:solidFill>
            <a:prstDash val="solid"/>
            <a:round/>
            <a:headEnd len="med" w="med" type="none"/>
            <a:tailEnd len="med" w="med" type="triangle"/>
          </a:ln>
        </p:spPr>
      </p:cxnSp>
      <p:sp>
        <p:nvSpPr>
          <p:cNvPr id="2358" name="Google Shape;2358;p72"/>
          <p:cNvSpPr txBox="1"/>
          <p:nvPr/>
        </p:nvSpPr>
        <p:spPr>
          <a:xfrm>
            <a:off x="2341325" y="3633050"/>
            <a:ext cx="27267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Hepta Slab"/>
                <a:ea typeface="Hepta Slab"/>
                <a:cs typeface="Hepta Slab"/>
                <a:sym typeface="Hepta Slab"/>
              </a:rPr>
              <a:t>Transmisión</a:t>
            </a:r>
            <a:endParaRPr b="1" sz="2000">
              <a:solidFill>
                <a:schemeClr val="dk2"/>
              </a:solidFill>
              <a:latin typeface="Hepta Slab"/>
              <a:ea typeface="Hepta Slab"/>
              <a:cs typeface="Hepta Slab"/>
              <a:sym typeface="Hepta Slab"/>
            </a:endParaRPr>
          </a:p>
        </p:txBody>
      </p:sp>
      <p:sp>
        <p:nvSpPr>
          <p:cNvPr id="2359" name="Google Shape;2359;p72"/>
          <p:cNvSpPr txBox="1"/>
          <p:nvPr/>
        </p:nvSpPr>
        <p:spPr>
          <a:xfrm>
            <a:off x="2372350" y="3942325"/>
            <a:ext cx="2823300" cy="100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dk1"/>
                </a:solidFill>
                <a:latin typeface="Inter"/>
                <a:ea typeface="Inter"/>
                <a:cs typeface="Inter"/>
                <a:sym typeface="Inter"/>
              </a:rPr>
              <a:t>Máxima durante el período catarral. </a:t>
            </a:r>
            <a:r>
              <a:rPr b="1" lang="en" sz="1100">
                <a:solidFill>
                  <a:schemeClr val="dk1"/>
                </a:solidFill>
                <a:latin typeface="Inter"/>
                <a:ea typeface="Inter"/>
                <a:cs typeface="Inter"/>
                <a:sym typeface="Inter"/>
              </a:rPr>
              <a:t>Hasta 21 días</a:t>
            </a:r>
            <a:r>
              <a:rPr lang="en" sz="1100">
                <a:solidFill>
                  <a:schemeClr val="dk1"/>
                </a:solidFill>
                <a:latin typeface="Inter"/>
                <a:ea typeface="Inter"/>
                <a:cs typeface="Inter"/>
                <a:sym typeface="Inter"/>
              </a:rPr>
              <a:t> después de comenzar los paroxismos. Con tratamiento </a:t>
            </a:r>
            <a:r>
              <a:rPr b="1" lang="en" sz="1100">
                <a:solidFill>
                  <a:schemeClr val="dk1"/>
                </a:solidFill>
                <a:latin typeface="Inter"/>
                <a:ea typeface="Inter"/>
                <a:cs typeface="Inter"/>
                <a:sym typeface="Inter"/>
              </a:rPr>
              <a:t>antibiótico </a:t>
            </a:r>
            <a:r>
              <a:rPr lang="en" sz="1100">
                <a:solidFill>
                  <a:schemeClr val="dk1"/>
                </a:solidFill>
                <a:latin typeface="Inter"/>
                <a:ea typeface="Inter"/>
                <a:cs typeface="Inter"/>
                <a:sym typeface="Inter"/>
              </a:rPr>
              <a:t>adecuado se reduce a </a:t>
            </a:r>
            <a:r>
              <a:rPr b="1" lang="en" sz="1100">
                <a:solidFill>
                  <a:schemeClr val="dk1"/>
                </a:solidFill>
                <a:latin typeface="Inter"/>
                <a:ea typeface="Inter"/>
                <a:cs typeface="Inter"/>
                <a:sym typeface="Inter"/>
              </a:rPr>
              <a:t>5 días</a:t>
            </a:r>
            <a:r>
              <a:rPr lang="en" sz="1100">
                <a:solidFill>
                  <a:schemeClr val="dk1"/>
                </a:solidFill>
                <a:latin typeface="Inter"/>
                <a:ea typeface="Inter"/>
                <a:cs typeface="Inter"/>
                <a:sym typeface="Inter"/>
              </a:rPr>
              <a:t> después de iniciado el tratamiento.</a:t>
            </a:r>
            <a:endParaRPr sz="1100">
              <a:solidFill>
                <a:schemeClr val="dk1"/>
              </a:solidFill>
              <a:latin typeface="Inter"/>
              <a:ea typeface="Inter"/>
              <a:cs typeface="Inter"/>
              <a:sym typeface="Inter"/>
            </a:endParaRPr>
          </a:p>
          <a:p>
            <a:pPr indent="0" lvl="0" marL="0" rtl="0" algn="ctr">
              <a:spcBef>
                <a:spcPts val="0"/>
              </a:spcBef>
              <a:spcAft>
                <a:spcPts val="0"/>
              </a:spcAft>
              <a:buNone/>
            </a:pPr>
            <a:r>
              <a:t/>
            </a:r>
            <a:endParaRPr sz="1100">
              <a:solidFill>
                <a:schemeClr val="dk1"/>
              </a:solidFill>
              <a:latin typeface="Inter"/>
              <a:ea typeface="Inter"/>
              <a:cs typeface="Inter"/>
              <a:sym typeface="Inter"/>
            </a:endParaRPr>
          </a:p>
        </p:txBody>
      </p:sp>
      <p:sp>
        <p:nvSpPr>
          <p:cNvPr id="2360" name="Google Shape;2360;p72"/>
          <p:cNvSpPr txBox="1"/>
          <p:nvPr/>
        </p:nvSpPr>
        <p:spPr>
          <a:xfrm>
            <a:off x="6122100" y="3633050"/>
            <a:ext cx="22101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dk2"/>
                </a:solidFill>
                <a:latin typeface="Hepta Slab"/>
                <a:ea typeface="Hepta Slab"/>
                <a:cs typeface="Hepta Slab"/>
                <a:sym typeface="Hepta Slab"/>
              </a:rPr>
              <a:t>Incubación</a:t>
            </a:r>
            <a:endParaRPr b="1" sz="2000">
              <a:solidFill>
                <a:schemeClr val="dk2"/>
              </a:solidFill>
              <a:latin typeface="Hepta Slab"/>
              <a:ea typeface="Hepta Slab"/>
              <a:cs typeface="Hepta Slab"/>
              <a:sym typeface="Hepta Slab"/>
            </a:endParaRPr>
          </a:p>
        </p:txBody>
      </p:sp>
      <p:sp>
        <p:nvSpPr>
          <p:cNvPr id="2361" name="Google Shape;2361;p72"/>
          <p:cNvSpPr txBox="1"/>
          <p:nvPr/>
        </p:nvSpPr>
        <p:spPr>
          <a:xfrm>
            <a:off x="6122103" y="3942325"/>
            <a:ext cx="2210100" cy="62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dk1"/>
                </a:solidFill>
                <a:latin typeface="Inter"/>
                <a:ea typeface="Inter"/>
                <a:cs typeface="Inter"/>
                <a:sym typeface="Inter"/>
              </a:rPr>
              <a:t>1 a 3 semanas, más frecuentemente de 7 a 10 días</a:t>
            </a:r>
            <a:endParaRPr sz="1100">
              <a:solidFill>
                <a:schemeClr val="dk1"/>
              </a:solidFill>
              <a:latin typeface="Inter"/>
              <a:ea typeface="Inter"/>
              <a:cs typeface="Inter"/>
              <a:sym typeface="Inter"/>
            </a:endParaRPr>
          </a:p>
        </p:txBody>
      </p:sp>
      <p:cxnSp>
        <p:nvCxnSpPr>
          <p:cNvPr id="2362" name="Google Shape;2362;p72"/>
          <p:cNvCxnSpPr>
            <a:stCxn id="2357" idx="6"/>
            <a:endCxn id="2363" idx="2"/>
          </p:cNvCxnSpPr>
          <p:nvPr/>
        </p:nvCxnSpPr>
        <p:spPr>
          <a:xfrm>
            <a:off x="4176850" y="3045950"/>
            <a:ext cx="810600" cy="0"/>
          </a:xfrm>
          <a:prstGeom prst="straightConnector1">
            <a:avLst/>
          </a:prstGeom>
          <a:noFill/>
          <a:ln cap="flat" cmpd="sng" w="9525">
            <a:solidFill>
              <a:schemeClr val="dk1"/>
            </a:solidFill>
            <a:prstDash val="solid"/>
            <a:round/>
            <a:headEnd len="med" w="med" type="none"/>
            <a:tailEnd len="med" w="med" type="triangle"/>
          </a:ln>
        </p:spPr>
      </p:cxnSp>
      <p:cxnSp>
        <p:nvCxnSpPr>
          <p:cNvPr id="2364" name="Google Shape;2364;p72"/>
          <p:cNvCxnSpPr>
            <a:stCxn id="2363" idx="6"/>
            <a:endCxn id="2365" idx="2"/>
          </p:cNvCxnSpPr>
          <p:nvPr/>
        </p:nvCxnSpPr>
        <p:spPr>
          <a:xfrm>
            <a:off x="5940175" y="3045950"/>
            <a:ext cx="810600" cy="0"/>
          </a:xfrm>
          <a:prstGeom prst="straightConnector1">
            <a:avLst/>
          </a:prstGeom>
          <a:noFill/>
          <a:ln cap="flat" cmpd="sng" w="9525">
            <a:solidFill>
              <a:schemeClr val="dk1"/>
            </a:solidFill>
            <a:prstDash val="solid"/>
            <a:round/>
            <a:headEnd len="med" w="med" type="none"/>
            <a:tailEnd len="med" w="med" type="triangle"/>
          </a:ln>
        </p:spPr>
      </p:cxnSp>
      <p:grpSp>
        <p:nvGrpSpPr>
          <p:cNvPr id="2366" name="Google Shape;2366;p72"/>
          <p:cNvGrpSpPr/>
          <p:nvPr/>
        </p:nvGrpSpPr>
        <p:grpSpPr>
          <a:xfrm>
            <a:off x="3494785" y="2840206"/>
            <a:ext cx="411464" cy="411479"/>
            <a:chOff x="7664111" y="1603575"/>
            <a:chExt cx="320430" cy="315600"/>
          </a:xfrm>
        </p:grpSpPr>
        <p:sp>
          <p:nvSpPr>
            <p:cNvPr id="2367" name="Google Shape;2367;p72"/>
            <p:cNvSpPr/>
            <p:nvPr/>
          </p:nvSpPr>
          <p:spPr>
            <a:xfrm>
              <a:off x="7867767" y="1603575"/>
              <a:ext cx="62367" cy="62367"/>
            </a:xfrm>
            <a:custGeom>
              <a:rect b="b" l="l" r="r" t="t"/>
              <a:pathLst>
                <a:path extrusionOk="0" h="1692" w="1692">
                  <a:moveTo>
                    <a:pt x="929" y="0"/>
                  </a:moveTo>
                  <a:lnTo>
                    <a:pt x="0" y="929"/>
                  </a:lnTo>
                  <a:lnTo>
                    <a:pt x="191" y="1477"/>
                  </a:lnTo>
                  <a:lnTo>
                    <a:pt x="739" y="1691"/>
                  </a:lnTo>
                  <a:lnTo>
                    <a:pt x="1382" y="1382"/>
                  </a:lnTo>
                  <a:lnTo>
                    <a:pt x="1691" y="763"/>
                  </a:lnTo>
                  <a:lnTo>
                    <a:pt x="929"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72"/>
            <p:cNvSpPr/>
            <p:nvPr/>
          </p:nvSpPr>
          <p:spPr>
            <a:xfrm>
              <a:off x="7894971" y="1631663"/>
              <a:ext cx="48323" cy="47439"/>
            </a:xfrm>
            <a:custGeom>
              <a:rect b="b" l="l" r="r" t="t"/>
              <a:pathLst>
                <a:path extrusionOk="0" h="1287" w="1311">
                  <a:moveTo>
                    <a:pt x="953" y="1"/>
                  </a:moveTo>
                  <a:lnTo>
                    <a:pt x="1" y="929"/>
                  </a:lnTo>
                  <a:lnTo>
                    <a:pt x="25" y="1287"/>
                  </a:lnTo>
                  <a:lnTo>
                    <a:pt x="382" y="1287"/>
                  </a:lnTo>
                  <a:lnTo>
                    <a:pt x="1001" y="1025"/>
                  </a:lnTo>
                  <a:lnTo>
                    <a:pt x="1311" y="358"/>
                  </a:lnTo>
                  <a:lnTo>
                    <a:pt x="95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72"/>
            <p:cNvSpPr/>
            <p:nvPr/>
          </p:nvSpPr>
          <p:spPr>
            <a:xfrm>
              <a:off x="7909015" y="1644822"/>
              <a:ext cx="48323" cy="48323"/>
            </a:xfrm>
            <a:custGeom>
              <a:rect b="b" l="l" r="r" t="t"/>
              <a:pathLst>
                <a:path extrusionOk="0" h="1311" w="1311">
                  <a:moveTo>
                    <a:pt x="930" y="1"/>
                  </a:moveTo>
                  <a:lnTo>
                    <a:pt x="1" y="930"/>
                  </a:lnTo>
                  <a:lnTo>
                    <a:pt x="25" y="1311"/>
                  </a:lnTo>
                  <a:lnTo>
                    <a:pt x="382" y="1311"/>
                  </a:lnTo>
                  <a:lnTo>
                    <a:pt x="1025" y="1025"/>
                  </a:lnTo>
                  <a:lnTo>
                    <a:pt x="1311" y="382"/>
                  </a:lnTo>
                  <a:lnTo>
                    <a:pt x="930"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72"/>
            <p:cNvSpPr/>
            <p:nvPr/>
          </p:nvSpPr>
          <p:spPr>
            <a:xfrm>
              <a:off x="7923059" y="1658866"/>
              <a:ext cx="61482" cy="61482"/>
            </a:xfrm>
            <a:custGeom>
              <a:rect b="b" l="l" r="r" t="t"/>
              <a:pathLst>
                <a:path extrusionOk="0" h="1668" w="1668">
                  <a:moveTo>
                    <a:pt x="930" y="1"/>
                  </a:moveTo>
                  <a:lnTo>
                    <a:pt x="1" y="930"/>
                  </a:lnTo>
                  <a:lnTo>
                    <a:pt x="191" y="1477"/>
                  </a:lnTo>
                  <a:lnTo>
                    <a:pt x="739" y="1668"/>
                  </a:lnTo>
                  <a:lnTo>
                    <a:pt x="1668" y="739"/>
                  </a:lnTo>
                  <a:lnTo>
                    <a:pt x="930"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72"/>
            <p:cNvSpPr/>
            <p:nvPr/>
          </p:nvSpPr>
          <p:spPr>
            <a:xfrm>
              <a:off x="7840564" y="1637819"/>
              <a:ext cx="68486" cy="69371"/>
            </a:xfrm>
            <a:custGeom>
              <a:rect b="b" l="l" r="r" t="t"/>
              <a:pathLst>
                <a:path extrusionOk="0" h="1882" w="1858">
                  <a:moveTo>
                    <a:pt x="738" y="0"/>
                  </a:moveTo>
                  <a:lnTo>
                    <a:pt x="0" y="762"/>
                  </a:lnTo>
                  <a:lnTo>
                    <a:pt x="381" y="1501"/>
                  </a:lnTo>
                  <a:lnTo>
                    <a:pt x="1119" y="1882"/>
                  </a:lnTo>
                  <a:lnTo>
                    <a:pt x="1667" y="1501"/>
                  </a:lnTo>
                  <a:lnTo>
                    <a:pt x="1858" y="1120"/>
                  </a:lnTo>
                  <a:lnTo>
                    <a:pt x="73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72"/>
            <p:cNvSpPr/>
            <p:nvPr/>
          </p:nvSpPr>
          <p:spPr>
            <a:xfrm>
              <a:off x="7881811" y="1679066"/>
              <a:ext cx="68523" cy="69371"/>
            </a:xfrm>
            <a:custGeom>
              <a:rect b="b" l="l" r="r" t="t"/>
              <a:pathLst>
                <a:path extrusionOk="0" h="1882" w="1859">
                  <a:moveTo>
                    <a:pt x="739" y="1"/>
                  </a:moveTo>
                  <a:lnTo>
                    <a:pt x="0" y="763"/>
                  </a:lnTo>
                  <a:lnTo>
                    <a:pt x="262" y="1358"/>
                  </a:lnTo>
                  <a:lnTo>
                    <a:pt x="1120" y="1882"/>
                  </a:lnTo>
                  <a:lnTo>
                    <a:pt x="1858" y="1120"/>
                  </a:lnTo>
                  <a:lnTo>
                    <a:pt x="73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72"/>
            <p:cNvSpPr/>
            <p:nvPr/>
          </p:nvSpPr>
          <p:spPr>
            <a:xfrm>
              <a:off x="7785236" y="1665907"/>
              <a:ext cx="96610" cy="95725"/>
            </a:xfrm>
            <a:custGeom>
              <a:rect b="b" l="l" r="r" t="t"/>
              <a:pathLst>
                <a:path extrusionOk="0" h="2597" w="2621">
                  <a:moveTo>
                    <a:pt x="1501" y="0"/>
                  </a:moveTo>
                  <a:lnTo>
                    <a:pt x="1" y="1477"/>
                  </a:lnTo>
                  <a:lnTo>
                    <a:pt x="287" y="2120"/>
                  </a:lnTo>
                  <a:lnTo>
                    <a:pt x="1120" y="2596"/>
                  </a:lnTo>
                  <a:lnTo>
                    <a:pt x="2097" y="1977"/>
                  </a:lnTo>
                  <a:lnTo>
                    <a:pt x="2620" y="1120"/>
                  </a:lnTo>
                  <a:lnTo>
                    <a:pt x="1501"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72"/>
            <p:cNvSpPr/>
            <p:nvPr/>
          </p:nvSpPr>
          <p:spPr>
            <a:xfrm>
              <a:off x="7826520" y="1707154"/>
              <a:ext cx="96573" cy="95725"/>
            </a:xfrm>
            <a:custGeom>
              <a:rect b="b" l="l" r="r" t="t"/>
              <a:pathLst>
                <a:path extrusionOk="0" h="2597" w="2620">
                  <a:moveTo>
                    <a:pt x="1500" y="1"/>
                  </a:moveTo>
                  <a:lnTo>
                    <a:pt x="0" y="1477"/>
                  </a:lnTo>
                  <a:lnTo>
                    <a:pt x="238" y="2239"/>
                  </a:lnTo>
                  <a:lnTo>
                    <a:pt x="1119" y="2596"/>
                  </a:lnTo>
                  <a:lnTo>
                    <a:pt x="2620" y="1120"/>
                  </a:lnTo>
                  <a:lnTo>
                    <a:pt x="1500"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72"/>
            <p:cNvSpPr/>
            <p:nvPr/>
          </p:nvSpPr>
          <p:spPr>
            <a:xfrm>
              <a:off x="7837025" y="1716812"/>
              <a:ext cx="23738" cy="24622"/>
            </a:xfrm>
            <a:custGeom>
              <a:rect b="b" l="l" r="r" t="t"/>
              <a:pathLst>
                <a:path extrusionOk="0" h="668" w="644">
                  <a:moveTo>
                    <a:pt x="358" y="1"/>
                  </a:moveTo>
                  <a:lnTo>
                    <a:pt x="1" y="382"/>
                  </a:lnTo>
                  <a:lnTo>
                    <a:pt x="287" y="667"/>
                  </a:lnTo>
                  <a:lnTo>
                    <a:pt x="644" y="644"/>
                  </a:lnTo>
                  <a:lnTo>
                    <a:pt x="644" y="286"/>
                  </a:lnTo>
                  <a:lnTo>
                    <a:pt x="358"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72"/>
            <p:cNvSpPr/>
            <p:nvPr/>
          </p:nvSpPr>
          <p:spPr>
            <a:xfrm>
              <a:off x="7847567" y="1727354"/>
              <a:ext cx="23738" cy="24622"/>
            </a:xfrm>
            <a:custGeom>
              <a:rect b="b" l="l" r="r" t="t"/>
              <a:pathLst>
                <a:path extrusionOk="0" h="668" w="644">
                  <a:moveTo>
                    <a:pt x="358" y="0"/>
                  </a:moveTo>
                  <a:lnTo>
                    <a:pt x="1" y="381"/>
                  </a:lnTo>
                  <a:lnTo>
                    <a:pt x="263" y="667"/>
                  </a:lnTo>
                  <a:lnTo>
                    <a:pt x="644" y="286"/>
                  </a:lnTo>
                  <a:lnTo>
                    <a:pt x="358"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72"/>
            <p:cNvSpPr/>
            <p:nvPr/>
          </p:nvSpPr>
          <p:spPr>
            <a:xfrm>
              <a:off x="7664111" y="1720314"/>
              <a:ext cx="162442" cy="181757"/>
            </a:xfrm>
            <a:custGeom>
              <a:rect b="b" l="l" r="r" t="t"/>
              <a:pathLst>
                <a:path extrusionOk="0" h="4931" w="4407">
                  <a:moveTo>
                    <a:pt x="3287" y="1"/>
                  </a:moveTo>
                  <a:cubicBezTo>
                    <a:pt x="3144" y="167"/>
                    <a:pt x="763" y="2549"/>
                    <a:pt x="596" y="2692"/>
                  </a:cubicBezTo>
                  <a:cubicBezTo>
                    <a:pt x="0" y="3311"/>
                    <a:pt x="0" y="4311"/>
                    <a:pt x="596" y="4930"/>
                  </a:cubicBezTo>
                  <a:lnTo>
                    <a:pt x="620" y="4930"/>
                  </a:lnTo>
                  <a:lnTo>
                    <a:pt x="2977" y="2906"/>
                  </a:lnTo>
                  <a:lnTo>
                    <a:pt x="4406" y="1120"/>
                  </a:lnTo>
                  <a:cubicBezTo>
                    <a:pt x="4263" y="1001"/>
                    <a:pt x="3430" y="144"/>
                    <a:pt x="328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72"/>
            <p:cNvSpPr/>
            <p:nvPr/>
          </p:nvSpPr>
          <p:spPr>
            <a:xfrm>
              <a:off x="7686928" y="1761598"/>
              <a:ext cx="180872" cy="157576"/>
            </a:xfrm>
            <a:custGeom>
              <a:rect b="b" l="l" r="r" t="t"/>
              <a:pathLst>
                <a:path extrusionOk="0" h="4275" w="4907">
                  <a:moveTo>
                    <a:pt x="3787" y="0"/>
                  </a:moveTo>
                  <a:lnTo>
                    <a:pt x="1" y="3810"/>
                  </a:lnTo>
                  <a:cubicBezTo>
                    <a:pt x="310" y="4120"/>
                    <a:pt x="715" y="4275"/>
                    <a:pt x="1120" y="4275"/>
                  </a:cubicBezTo>
                  <a:cubicBezTo>
                    <a:pt x="1525" y="4275"/>
                    <a:pt x="1930" y="4120"/>
                    <a:pt x="2239" y="3810"/>
                  </a:cubicBezTo>
                  <a:cubicBezTo>
                    <a:pt x="2382" y="3667"/>
                    <a:pt x="4764" y="1286"/>
                    <a:pt x="4906" y="1119"/>
                  </a:cubicBezTo>
                  <a:lnTo>
                    <a:pt x="3787"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79" name="Google Shape;2379;p72"/>
          <p:cNvGrpSpPr/>
          <p:nvPr/>
        </p:nvGrpSpPr>
        <p:grpSpPr>
          <a:xfrm>
            <a:off x="1731459" y="2840213"/>
            <a:ext cx="411482" cy="411477"/>
            <a:chOff x="4774329" y="3568155"/>
            <a:chExt cx="335356" cy="335352"/>
          </a:xfrm>
        </p:grpSpPr>
        <p:sp>
          <p:nvSpPr>
            <p:cNvPr id="2380" name="Google Shape;2380;p72"/>
            <p:cNvSpPr/>
            <p:nvPr/>
          </p:nvSpPr>
          <p:spPr>
            <a:xfrm>
              <a:off x="4774329" y="3568155"/>
              <a:ext cx="177333" cy="335352"/>
            </a:xfrm>
            <a:custGeom>
              <a:rect b="b" l="l" r="r" t="t"/>
              <a:pathLst>
                <a:path extrusionOk="0" h="9098" w="4811">
                  <a:moveTo>
                    <a:pt x="4549" y="0"/>
                  </a:moveTo>
                  <a:cubicBezTo>
                    <a:pt x="4001" y="0"/>
                    <a:pt x="3549" y="429"/>
                    <a:pt x="3477" y="953"/>
                  </a:cubicBezTo>
                  <a:cubicBezTo>
                    <a:pt x="3239" y="1024"/>
                    <a:pt x="3001" y="1143"/>
                    <a:pt x="2763" y="1262"/>
                  </a:cubicBezTo>
                  <a:cubicBezTo>
                    <a:pt x="2563" y="1107"/>
                    <a:pt x="2321" y="1029"/>
                    <a:pt x="2082" y="1029"/>
                  </a:cubicBezTo>
                  <a:cubicBezTo>
                    <a:pt x="1808" y="1029"/>
                    <a:pt x="1537" y="1130"/>
                    <a:pt x="1334" y="1334"/>
                  </a:cubicBezTo>
                  <a:cubicBezTo>
                    <a:pt x="953" y="1715"/>
                    <a:pt x="929" y="2334"/>
                    <a:pt x="1262" y="2762"/>
                  </a:cubicBezTo>
                  <a:cubicBezTo>
                    <a:pt x="1143" y="3001"/>
                    <a:pt x="1024" y="3239"/>
                    <a:pt x="953" y="3477"/>
                  </a:cubicBezTo>
                  <a:cubicBezTo>
                    <a:pt x="429" y="3548"/>
                    <a:pt x="0" y="4001"/>
                    <a:pt x="0" y="4549"/>
                  </a:cubicBezTo>
                  <a:cubicBezTo>
                    <a:pt x="0" y="5096"/>
                    <a:pt x="429" y="5549"/>
                    <a:pt x="953" y="5620"/>
                  </a:cubicBezTo>
                  <a:cubicBezTo>
                    <a:pt x="1310" y="6811"/>
                    <a:pt x="2263" y="7787"/>
                    <a:pt x="3477" y="8145"/>
                  </a:cubicBezTo>
                  <a:cubicBezTo>
                    <a:pt x="3549" y="8668"/>
                    <a:pt x="4001" y="9097"/>
                    <a:pt x="4549" y="9097"/>
                  </a:cubicBezTo>
                  <a:lnTo>
                    <a:pt x="4811" y="4287"/>
                  </a:lnTo>
                  <a:lnTo>
                    <a:pt x="4549"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72"/>
            <p:cNvSpPr/>
            <p:nvPr/>
          </p:nvSpPr>
          <p:spPr>
            <a:xfrm>
              <a:off x="4883179" y="3641877"/>
              <a:ext cx="49171" cy="49208"/>
            </a:xfrm>
            <a:custGeom>
              <a:rect b="b" l="l" r="r" t="t"/>
              <a:pathLst>
                <a:path extrusionOk="0" h="1335" w="1334">
                  <a:moveTo>
                    <a:pt x="667" y="0"/>
                  </a:moveTo>
                  <a:cubicBezTo>
                    <a:pt x="286" y="0"/>
                    <a:pt x="0" y="310"/>
                    <a:pt x="0" y="667"/>
                  </a:cubicBezTo>
                  <a:cubicBezTo>
                    <a:pt x="0" y="1048"/>
                    <a:pt x="286" y="1334"/>
                    <a:pt x="667" y="1334"/>
                  </a:cubicBezTo>
                  <a:cubicBezTo>
                    <a:pt x="1024" y="1334"/>
                    <a:pt x="1334" y="1048"/>
                    <a:pt x="1334" y="667"/>
                  </a:cubicBezTo>
                  <a:cubicBezTo>
                    <a:pt x="1334" y="310"/>
                    <a:pt x="1024" y="0"/>
                    <a:pt x="667"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72"/>
            <p:cNvSpPr/>
            <p:nvPr/>
          </p:nvSpPr>
          <p:spPr>
            <a:xfrm>
              <a:off x="4848051" y="3730527"/>
              <a:ext cx="49208" cy="49208"/>
            </a:xfrm>
            <a:custGeom>
              <a:rect b="b" l="l" r="r" t="t"/>
              <a:pathLst>
                <a:path extrusionOk="0" h="1335" w="1335">
                  <a:moveTo>
                    <a:pt x="667" y="1"/>
                  </a:moveTo>
                  <a:cubicBezTo>
                    <a:pt x="310" y="1"/>
                    <a:pt x="1" y="310"/>
                    <a:pt x="1" y="667"/>
                  </a:cubicBezTo>
                  <a:cubicBezTo>
                    <a:pt x="1" y="1049"/>
                    <a:pt x="310" y="1334"/>
                    <a:pt x="667" y="1334"/>
                  </a:cubicBezTo>
                  <a:cubicBezTo>
                    <a:pt x="1048" y="1334"/>
                    <a:pt x="1334" y="1049"/>
                    <a:pt x="1334" y="667"/>
                  </a:cubicBezTo>
                  <a:cubicBezTo>
                    <a:pt x="1334" y="310"/>
                    <a:pt x="1048" y="1"/>
                    <a:pt x="667"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72"/>
            <p:cNvSpPr/>
            <p:nvPr/>
          </p:nvSpPr>
          <p:spPr>
            <a:xfrm>
              <a:off x="4922657" y="3745456"/>
              <a:ext cx="19351" cy="20236"/>
            </a:xfrm>
            <a:custGeom>
              <a:rect b="b" l="l" r="r" t="t"/>
              <a:pathLst>
                <a:path extrusionOk="0" h="549" w="525">
                  <a:moveTo>
                    <a:pt x="1" y="1"/>
                  </a:moveTo>
                  <a:lnTo>
                    <a:pt x="1" y="548"/>
                  </a:lnTo>
                  <a:lnTo>
                    <a:pt x="525" y="548"/>
                  </a:lnTo>
                  <a:lnTo>
                    <a:pt x="525"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72"/>
            <p:cNvSpPr/>
            <p:nvPr/>
          </p:nvSpPr>
          <p:spPr>
            <a:xfrm>
              <a:off x="4853322" y="3686626"/>
              <a:ext cx="19351" cy="19351"/>
            </a:xfrm>
            <a:custGeom>
              <a:rect b="b" l="l" r="r" t="t"/>
              <a:pathLst>
                <a:path extrusionOk="0" h="525" w="525">
                  <a:moveTo>
                    <a:pt x="1" y="1"/>
                  </a:moveTo>
                  <a:lnTo>
                    <a:pt x="1" y="525"/>
                  </a:lnTo>
                  <a:lnTo>
                    <a:pt x="524" y="525"/>
                  </a:lnTo>
                  <a:lnTo>
                    <a:pt x="524"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72"/>
            <p:cNvSpPr/>
            <p:nvPr/>
          </p:nvSpPr>
          <p:spPr>
            <a:xfrm>
              <a:off x="4892837" y="3794629"/>
              <a:ext cx="19351" cy="20199"/>
            </a:xfrm>
            <a:custGeom>
              <a:rect b="b" l="l" r="r" t="t"/>
              <a:pathLst>
                <a:path extrusionOk="0" h="548" w="525">
                  <a:moveTo>
                    <a:pt x="0" y="0"/>
                  </a:moveTo>
                  <a:lnTo>
                    <a:pt x="0" y="548"/>
                  </a:lnTo>
                  <a:lnTo>
                    <a:pt x="524" y="548"/>
                  </a:lnTo>
                  <a:lnTo>
                    <a:pt x="524" y="0"/>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72"/>
            <p:cNvSpPr/>
            <p:nvPr/>
          </p:nvSpPr>
          <p:spPr>
            <a:xfrm>
              <a:off x="4941973" y="3568155"/>
              <a:ext cx="167713" cy="335352"/>
            </a:xfrm>
            <a:custGeom>
              <a:rect b="b" l="l" r="r" t="t"/>
              <a:pathLst>
                <a:path extrusionOk="0" h="9098" w="4550">
                  <a:moveTo>
                    <a:pt x="1" y="0"/>
                  </a:moveTo>
                  <a:lnTo>
                    <a:pt x="1" y="9097"/>
                  </a:lnTo>
                  <a:cubicBezTo>
                    <a:pt x="549" y="9097"/>
                    <a:pt x="1001" y="8668"/>
                    <a:pt x="1072" y="8145"/>
                  </a:cubicBezTo>
                  <a:cubicBezTo>
                    <a:pt x="1311" y="8073"/>
                    <a:pt x="1549" y="7954"/>
                    <a:pt x="1787" y="7835"/>
                  </a:cubicBezTo>
                  <a:cubicBezTo>
                    <a:pt x="1987" y="7991"/>
                    <a:pt x="2228" y="8068"/>
                    <a:pt x="2468" y="8068"/>
                  </a:cubicBezTo>
                  <a:cubicBezTo>
                    <a:pt x="2742" y="8068"/>
                    <a:pt x="3013" y="7967"/>
                    <a:pt x="3216" y="7764"/>
                  </a:cubicBezTo>
                  <a:cubicBezTo>
                    <a:pt x="3597" y="7382"/>
                    <a:pt x="3621" y="6763"/>
                    <a:pt x="3287" y="6335"/>
                  </a:cubicBezTo>
                  <a:cubicBezTo>
                    <a:pt x="3406" y="6096"/>
                    <a:pt x="3525" y="5858"/>
                    <a:pt x="3597" y="5620"/>
                  </a:cubicBezTo>
                  <a:cubicBezTo>
                    <a:pt x="4121" y="5549"/>
                    <a:pt x="4549" y="5096"/>
                    <a:pt x="4549" y="4549"/>
                  </a:cubicBezTo>
                  <a:cubicBezTo>
                    <a:pt x="4549" y="4001"/>
                    <a:pt x="4121" y="3548"/>
                    <a:pt x="3597" y="3477"/>
                  </a:cubicBezTo>
                  <a:cubicBezTo>
                    <a:pt x="3406" y="2882"/>
                    <a:pt x="3097" y="2334"/>
                    <a:pt x="2644" y="1905"/>
                  </a:cubicBezTo>
                  <a:cubicBezTo>
                    <a:pt x="2192" y="1453"/>
                    <a:pt x="1668" y="1143"/>
                    <a:pt x="1072" y="953"/>
                  </a:cubicBezTo>
                  <a:cubicBezTo>
                    <a:pt x="1001" y="429"/>
                    <a:pt x="549" y="0"/>
                    <a:pt x="1"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72"/>
            <p:cNvSpPr/>
            <p:nvPr/>
          </p:nvSpPr>
          <p:spPr>
            <a:xfrm>
              <a:off x="4951630" y="3779700"/>
              <a:ext cx="49208" cy="50056"/>
            </a:xfrm>
            <a:custGeom>
              <a:rect b="b" l="l" r="r" t="t"/>
              <a:pathLst>
                <a:path extrusionOk="0" h="1358" w="1335">
                  <a:moveTo>
                    <a:pt x="668" y="0"/>
                  </a:moveTo>
                  <a:cubicBezTo>
                    <a:pt x="310" y="0"/>
                    <a:pt x="1" y="310"/>
                    <a:pt x="1" y="691"/>
                  </a:cubicBezTo>
                  <a:cubicBezTo>
                    <a:pt x="1" y="1048"/>
                    <a:pt x="310" y="1358"/>
                    <a:pt x="668" y="1358"/>
                  </a:cubicBezTo>
                  <a:cubicBezTo>
                    <a:pt x="1049" y="1358"/>
                    <a:pt x="1334" y="1048"/>
                    <a:pt x="1334" y="691"/>
                  </a:cubicBezTo>
                  <a:cubicBezTo>
                    <a:pt x="1334" y="310"/>
                    <a:pt x="1049" y="0"/>
                    <a:pt x="668"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72"/>
            <p:cNvSpPr/>
            <p:nvPr/>
          </p:nvSpPr>
          <p:spPr>
            <a:xfrm>
              <a:off x="4981487" y="3677005"/>
              <a:ext cx="19351" cy="19315"/>
            </a:xfrm>
            <a:custGeom>
              <a:rect b="b" l="l" r="r" t="t"/>
              <a:pathLst>
                <a:path extrusionOk="0" h="524" w="525">
                  <a:moveTo>
                    <a:pt x="0" y="0"/>
                  </a:moveTo>
                  <a:lnTo>
                    <a:pt x="0" y="524"/>
                  </a:lnTo>
                  <a:lnTo>
                    <a:pt x="524" y="524"/>
                  </a:lnTo>
                  <a:lnTo>
                    <a:pt x="52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72"/>
            <p:cNvSpPr/>
            <p:nvPr/>
          </p:nvSpPr>
          <p:spPr>
            <a:xfrm>
              <a:off x="4981487" y="3735799"/>
              <a:ext cx="19351" cy="19351"/>
            </a:xfrm>
            <a:custGeom>
              <a:rect b="b" l="l" r="r" t="t"/>
              <a:pathLst>
                <a:path extrusionOk="0" h="525" w="525">
                  <a:moveTo>
                    <a:pt x="0" y="1"/>
                  </a:moveTo>
                  <a:lnTo>
                    <a:pt x="0" y="524"/>
                  </a:lnTo>
                  <a:lnTo>
                    <a:pt x="524" y="524"/>
                  </a:lnTo>
                  <a:lnTo>
                    <a:pt x="524"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72"/>
            <p:cNvSpPr/>
            <p:nvPr/>
          </p:nvSpPr>
          <p:spPr>
            <a:xfrm>
              <a:off x="4951630" y="3705941"/>
              <a:ext cx="20236" cy="20236"/>
            </a:xfrm>
            <a:custGeom>
              <a:rect b="b" l="l" r="r" t="t"/>
              <a:pathLst>
                <a:path extrusionOk="0" h="549" w="549">
                  <a:moveTo>
                    <a:pt x="1" y="1"/>
                  </a:moveTo>
                  <a:lnTo>
                    <a:pt x="1" y="549"/>
                  </a:lnTo>
                  <a:lnTo>
                    <a:pt x="548" y="549"/>
                  </a:lnTo>
                  <a:lnTo>
                    <a:pt x="54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1" name="Google Shape;2391;p72"/>
          <p:cNvGrpSpPr/>
          <p:nvPr/>
        </p:nvGrpSpPr>
        <p:grpSpPr>
          <a:xfrm>
            <a:off x="5258073" y="2840222"/>
            <a:ext cx="411475" cy="411484"/>
            <a:chOff x="2560465" y="4188746"/>
            <a:chExt cx="324814" cy="324847"/>
          </a:xfrm>
        </p:grpSpPr>
        <p:sp>
          <p:nvSpPr>
            <p:cNvPr id="2392" name="Google Shape;2392;p72"/>
            <p:cNvSpPr/>
            <p:nvPr/>
          </p:nvSpPr>
          <p:spPr>
            <a:xfrm>
              <a:off x="2560465" y="4188746"/>
              <a:ext cx="168561" cy="324847"/>
            </a:xfrm>
            <a:custGeom>
              <a:rect b="b" l="l" r="r" t="t"/>
              <a:pathLst>
                <a:path extrusionOk="0" h="8813" w="4573">
                  <a:moveTo>
                    <a:pt x="1262" y="1"/>
                  </a:moveTo>
                  <a:lnTo>
                    <a:pt x="0" y="2549"/>
                  </a:lnTo>
                  <a:cubicBezTo>
                    <a:pt x="24" y="3192"/>
                    <a:pt x="310" y="4002"/>
                    <a:pt x="595" y="4597"/>
                  </a:cubicBezTo>
                  <a:cubicBezTo>
                    <a:pt x="1858" y="7169"/>
                    <a:pt x="4215" y="8669"/>
                    <a:pt x="4406" y="8812"/>
                  </a:cubicBezTo>
                  <a:lnTo>
                    <a:pt x="4572" y="3454"/>
                  </a:lnTo>
                  <a:lnTo>
                    <a:pt x="4406"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72"/>
            <p:cNvSpPr/>
            <p:nvPr/>
          </p:nvSpPr>
          <p:spPr>
            <a:xfrm>
              <a:off x="2722838" y="4188746"/>
              <a:ext cx="162442" cy="324847"/>
            </a:xfrm>
            <a:custGeom>
              <a:rect b="b" l="l" r="r" t="t"/>
              <a:pathLst>
                <a:path extrusionOk="0" h="8813" w="4407">
                  <a:moveTo>
                    <a:pt x="1" y="1"/>
                  </a:moveTo>
                  <a:lnTo>
                    <a:pt x="1" y="8812"/>
                  </a:lnTo>
                  <a:cubicBezTo>
                    <a:pt x="215" y="8622"/>
                    <a:pt x="2549" y="7169"/>
                    <a:pt x="3811" y="4597"/>
                  </a:cubicBezTo>
                  <a:cubicBezTo>
                    <a:pt x="4097" y="4002"/>
                    <a:pt x="4383" y="3192"/>
                    <a:pt x="4406" y="2549"/>
                  </a:cubicBezTo>
                  <a:lnTo>
                    <a:pt x="312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72"/>
            <p:cNvSpPr/>
            <p:nvPr/>
          </p:nvSpPr>
          <p:spPr>
            <a:xfrm>
              <a:off x="2602597" y="4227377"/>
              <a:ext cx="126430" cy="236162"/>
            </a:xfrm>
            <a:custGeom>
              <a:rect b="b" l="l" r="r" t="t"/>
              <a:pathLst>
                <a:path extrusionOk="0" h="6407" w="3430">
                  <a:moveTo>
                    <a:pt x="1024" y="1"/>
                  </a:moveTo>
                  <a:lnTo>
                    <a:pt x="0" y="1668"/>
                  </a:lnTo>
                  <a:cubicBezTo>
                    <a:pt x="24" y="1715"/>
                    <a:pt x="72" y="2168"/>
                    <a:pt x="596" y="3192"/>
                  </a:cubicBezTo>
                  <a:cubicBezTo>
                    <a:pt x="1739" y="5383"/>
                    <a:pt x="3168" y="6311"/>
                    <a:pt x="3263" y="6407"/>
                  </a:cubicBezTo>
                  <a:lnTo>
                    <a:pt x="3429" y="2977"/>
                  </a:lnTo>
                  <a:lnTo>
                    <a:pt x="326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72"/>
            <p:cNvSpPr/>
            <p:nvPr/>
          </p:nvSpPr>
          <p:spPr>
            <a:xfrm>
              <a:off x="2722838" y="4227377"/>
              <a:ext cx="118542" cy="236162"/>
            </a:xfrm>
            <a:custGeom>
              <a:rect b="b" l="l" r="r" t="t"/>
              <a:pathLst>
                <a:path extrusionOk="0" h="6407" w="3216">
                  <a:moveTo>
                    <a:pt x="1" y="1"/>
                  </a:moveTo>
                  <a:lnTo>
                    <a:pt x="1" y="6407"/>
                  </a:lnTo>
                  <a:cubicBezTo>
                    <a:pt x="96" y="6311"/>
                    <a:pt x="1501" y="5406"/>
                    <a:pt x="2668" y="3192"/>
                  </a:cubicBezTo>
                  <a:cubicBezTo>
                    <a:pt x="3001" y="2549"/>
                    <a:pt x="3144" y="2025"/>
                    <a:pt x="3192" y="1787"/>
                  </a:cubicBezTo>
                  <a:lnTo>
                    <a:pt x="3216" y="1691"/>
                  </a:lnTo>
                  <a:lnTo>
                    <a:pt x="223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72"/>
            <p:cNvSpPr/>
            <p:nvPr/>
          </p:nvSpPr>
          <p:spPr>
            <a:xfrm>
              <a:off x="2742153" y="4275664"/>
              <a:ext cx="28124" cy="27240"/>
            </a:xfrm>
            <a:custGeom>
              <a:rect b="b" l="l" r="r" t="t"/>
              <a:pathLst>
                <a:path extrusionOk="0" h="739" w="763">
                  <a:moveTo>
                    <a:pt x="406" y="0"/>
                  </a:moveTo>
                  <a:lnTo>
                    <a:pt x="1" y="381"/>
                  </a:lnTo>
                  <a:lnTo>
                    <a:pt x="144" y="620"/>
                  </a:lnTo>
                  <a:lnTo>
                    <a:pt x="382" y="739"/>
                  </a:lnTo>
                  <a:lnTo>
                    <a:pt x="763" y="358"/>
                  </a:lnTo>
                  <a:lnTo>
                    <a:pt x="406"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72"/>
            <p:cNvSpPr/>
            <p:nvPr/>
          </p:nvSpPr>
          <p:spPr>
            <a:xfrm>
              <a:off x="2675435" y="4342383"/>
              <a:ext cx="28124" cy="28124"/>
            </a:xfrm>
            <a:custGeom>
              <a:rect b="b" l="l" r="r" t="t"/>
              <a:pathLst>
                <a:path extrusionOk="0" h="763" w="763">
                  <a:moveTo>
                    <a:pt x="382" y="0"/>
                  </a:moveTo>
                  <a:lnTo>
                    <a:pt x="1" y="381"/>
                  </a:lnTo>
                  <a:lnTo>
                    <a:pt x="358" y="762"/>
                  </a:lnTo>
                  <a:lnTo>
                    <a:pt x="763" y="358"/>
                  </a:lnTo>
                  <a:lnTo>
                    <a:pt x="668" y="72"/>
                  </a:lnTo>
                  <a:lnTo>
                    <a:pt x="38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72"/>
            <p:cNvSpPr/>
            <p:nvPr/>
          </p:nvSpPr>
          <p:spPr>
            <a:xfrm>
              <a:off x="2755312" y="4313410"/>
              <a:ext cx="24622" cy="19351"/>
            </a:xfrm>
            <a:custGeom>
              <a:rect b="b" l="l" r="r" t="t"/>
              <a:pathLst>
                <a:path extrusionOk="0" h="525" w="668">
                  <a:moveTo>
                    <a:pt x="120" y="0"/>
                  </a:moveTo>
                  <a:lnTo>
                    <a:pt x="1" y="262"/>
                  </a:lnTo>
                  <a:lnTo>
                    <a:pt x="120" y="524"/>
                  </a:lnTo>
                  <a:lnTo>
                    <a:pt x="668" y="524"/>
                  </a:lnTo>
                  <a:lnTo>
                    <a:pt x="668"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72"/>
            <p:cNvSpPr/>
            <p:nvPr/>
          </p:nvSpPr>
          <p:spPr>
            <a:xfrm>
              <a:off x="2664929" y="4313410"/>
              <a:ext cx="27240" cy="19351"/>
            </a:xfrm>
            <a:custGeom>
              <a:rect b="b" l="l" r="r" t="t"/>
              <a:pathLst>
                <a:path extrusionOk="0" h="525" w="739">
                  <a:moveTo>
                    <a:pt x="0" y="0"/>
                  </a:moveTo>
                  <a:lnTo>
                    <a:pt x="0" y="524"/>
                  </a:lnTo>
                  <a:lnTo>
                    <a:pt x="572" y="524"/>
                  </a:lnTo>
                  <a:lnTo>
                    <a:pt x="738" y="262"/>
                  </a:lnTo>
                  <a:lnTo>
                    <a:pt x="57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72"/>
            <p:cNvSpPr/>
            <p:nvPr/>
          </p:nvSpPr>
          <p:spPr>
            <a:xfrm>
              <a:off x="2742153" y="4342383"/>
              <a:ext cx="28124" cy="28124"/>
            </a:xfrm>
            <a:custGeom>
              <a:rect b="b" l="l" r="r" t="t"/>
              <a:pathLst>
                <a:path extrusionOk="0" h="763" w="763">
                  <a:moveTo>
                    <a:pt x="358" y="0"/>
                  </a:moveTo>
                  <a:lnTo>
                    <a:pt x="24" y="48"/>
                  </a:lnTo>
                  <a:lnTo>
                    <a:pt x="1" y="358"/>
                  </a:lnTo>
                  <a:lnTo>
                    <a:pt x="382" y="762"/>
                  </a:lnTo>
                  <a:lnTo>
                    <a:pt x="763" y="381"/>
                  </a:lnTo>
                  <a:lnTo>
                    <a:pt x="358"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72"/>
            <p:cNvSpPr/>
            <p:nvPr/>
          </p:nvSpPr>
          <p:spPr>
            <a:xfrm>
              <a:off x="2675435" y="4275664"/>
              <a:ext cx="28124" cy="27240"/>
            </a:xfrm>
            <a:custGeom>
              <a:rect b="b" l="l" r="r" t="t"/>
              <a:pathLst>
                <a:path extrusionOk="0" h="739" w="763">
                  <a:moveTo>
                    <a:pt x="358" y="0"/>
                  </a:moveTo>
                  <a:lnTo>
                    <a:pt x="1" y="358"/>
                  </a:lnTo>
                  <a:lnTo>
                    <a:pt x="382" y="739"/>
                  </a:lnTo>
                  <a:lnTo>
                    <a:pt x="644" y="620"/>
                  </a:lnTo>
                  <a:lnTo>
                    <a:pt x="763" y="381"/>
                  </a:lnTo>
                  <a:lnTo>
                    <a:pt x="358"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72"/>
            <p:cNvSpPr/>
            <p:nvPr/>
          </p:nvSpPr>
          <p:spPr>
            <a:xfrm>
              <a:off x="2713180" y="4265122"/>
              <a:ext cx="15850" cy="22853"/>
            </a:xfrm>
            <a:custGeom>
              <a:rect b="b" l="l" r="r" t="t"/>
              <a:pathLst>
                <a:path extrusionOk="0" h="620" w="430">
                  <a:moveTo>
                    <a:pt x="1" y="1"/>
                  </a:moveTo>
                  <a:lnTo>
                    <a:pt x="1" y="548"/>
                  </a:lnTo>
                  <a:lnTo>
                    <a:pt x="144" y="620"/>
                  </a:lnTo>
                  <a:lnTo>
                    <a:pt x="263" y="525"/>
                  </a:lnTo>
                  <a:lnTo>
                    <a:pt x="429" y="286"/>
                  </a:lnTo>
                  <a:lnTo>
                    <a:pt x="26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3" name="Google Shape;2403;p72"/>
            <p:cNvSpPr/>
            <p:nvPr/>
          </p:nvSpPr>
          <p:spPr>
            <a:xfrm>
              <a:off x="2722838" y="4265122"/>
              <a:ext cx="9694" cy="21969"/>
            </a:xfrm>
            <a:custGeom>
              <a:rect b="b" l="l" r="r" t="t"/>
              <a:pathLst>
                <a:path extrusionOk="0" h="596" w="263">
                  <a:moveTo>
                    <a:pt x="1" y="1"/>
                  </a:moveTo>
                  <a:lnTo>
                    <a:pt x="1" y="525"/>
                  </a:lnTo>
                  <a:lnTo>
                    <a:pt x="144" y="596"/>
                  </a:lnTo>
                  <a:lnTo>
                    <a:pt x="263" y="548"/>
                  </a:lnTo>
                  <a:lnTo>
                    <a:pt x="263"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4" name="Google Shape;2404;p72"/>
            <p:cNvSpPr/>
            <p:nvPr/>
          </p:nvSpPr>
          <p:spPr>
            <a:xfrm>
              <a:off x="2713180" y="4354658"/>
              <a:ext cx="15850" cy="25507"/>
            </a:xfrm>
            <a:custGeom>
              <a:rect b="b" l="l" r="r" t="t"/>
              <a:pathLst>
                <a:path extrusionOk="0" h="692" w="430">
                  <a:moveTo>
                    <a:pt x="120" y="1"/>
                  </a:moveTo>
                  <a:lnTo>
                    <a:pt x="1" y="144"/>
                  </a:lnTo>
                  <a:lnTo>
                    <a:pt x="1" y="691"/>
                  </a:lnTo>
                  <a:lnTo>
                    <a:pt x="263" y="691"/>
                  </a:lnTo>
                  <a:lnTo>
                    <a:pt x="429" y="406"/>
                  </a:lnTo>
                  <a:lnTo>
                    <a:pt x="263" y="167"/>
                  </a:lnTo>
                  <a:lnTo>
                    <a:pt x="120"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72"/>
            <p:cNvSpPr/>
            <p:nvPr/>
          </p:nvSpPr>
          <p:spPr>
            <a:xfrm>
              <a:off x="2722838" y="4358159"/>
              <a:ext cx="9694" cy="22005"/>
            </a:xfrm>
            <a:custGeom>
              <a:rect b="b" l="l" r="r" t="t"/>
              <a:pathLst>
                <a:path extrusionOk="0" h="597" w="263">
                  <a:moveTo>
                    <a:pt x="144" y="1"/>
                  </a:moveTo>
                  <a:lnTo>
                    <a:pt x="1" y="72"/>
                  </a:lnTo>
                  <a:lnTo>
                    <a:pt x="1" y="596"/>
                  </a:lnTo>
                  <a:lnTo>
                    <a:pt x="263" y="596"/>
                  </a:lnTo>
                  <a:lnTo>
                    <a:pt x="263" y="49"/>
                  </a:lnTo>
                  <a:lnTo>
                    <a:pt x="144"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72"/>
            <p:cNvSpPr/>
            <p:nvPr/>
          </p:nvSpPr>
          <p:spPr>
            <a:xfrm>
              <a:off x="2684207" y="4284437"/>
              <a:ext cx="44822" cy="76411"/>
            </a:xfrm>
            <a:custGeom>
              <a:rect b="b" l="l" r="r" t="t"/>
              <a:pathLst>
                <a:path extrusionOk="0" h="2073" w="1216">
                  <a:moveTo>
                    <a:pt x="1049" y="1"/>
                  </a:moveTo>
                  <a:cubicBezTo>
                    <a:pt x="477" y="1"/>
                    <a:pt x="1" y="477"/>
                    <a:pt x="1" y="1048"/>
                  </a:cubicBezTo>
                  <a:cubicBezTo>
                    <a:pt x="1" y="1620"/>
                    <a:pt x="477" y="2072"/>
                    <a:pt x="1049" y="2072"/>
                  </a:cubicBezTo>
                  <a:lnTo>
                    <a:pt x="1215" y="1048"/>
                  </a:lnTo>
                  <a:lnTo>
                    <a:pt x="1049"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7" name="Google Shape;2407;p72"/>
            <p:cNvSpPr/>
            <p:nvPr/>
          </p:nvSpPr>
          <p:spPr>
            <a:xfrm>
              <a:off x="2722838" y="4284437"/>
              <a:ext cx="38666" cy="76411"/>
            </a:xfrm>
            <a:custGeom>
              <a:rect b="b" l="l" r="r" t="t"/>
              <a:pathLst>
                <a:path extrusionOk="0" h="2073" w="1049">
                  <a:moveTo>
                    <a:pt x="1" y="1"/>
                  </a:moveTo>
                  <a:lnTo>
                    <a:pt x="1" y="2072"/>
                  </a:lnTo>
                  <a:cubicBezTo>
                    <a:pt x="572" y="2072"/>
                    <a:pt x="1049" y="1620"/>
                    <a:pt x="1049" y="1048"/>
                  </a:cubicBezTo>
                  <a:cubicBezTo>
                    <a:pt x="1049" y="477"/>
                    <a:pt x="572" y="1"/>
                    <a:pt x="1"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08" name="Google Shape;2408;p72"/>
          <p:cNvSpPr/>
          <p:nvPr/>
        </p:nvSpPr>
        <p:spPr>
          <a:xfrm>
            <a:off x="1233135" y="3942326"/>
            <a:ext cx="45710" cy="45710"/>
          </a:xfrm>
          <a:custGeom>
            <a:rect b="b" l="l" r="r" t="t"/>
            <a:pathLst>
              <a:path extrusionOk="0" h="1302" w="1302">
                <a:moveTo>
                  <a:pt x="667" y="1"/>
                </a:moveTo>
                <a:cubicBezTo>
                  <a:pt x="300" y="1"/>
                  <a:pt x="0" y="301"/>
                  <a:pt x="0" y="668"/>
                </a:cubicBezTo>
                <a:cubicBezTo>
                  <a:pt x="0" y="1002"/>
                  <a:pt x="300" y="1302"/>
                  <a:pt x="667" y="1302"/>
                </a:cubicBezTo>
                <a:cubicBezTo>
                  <a:pt x="1001" y="1302"/>
                  <a:pt x="1301" y="1002"/>
                  <a:pt x="1301" y="668"/>
                </a:cubicBezTo>
                <a:cubicBezTo>
                  <a:pt x="1301" y="301"/>
                  <a:pt x="1001" y="1"/>
                  <a:pt x="66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72"/>
          <p:cNvSpPr/>
          <p:nvPr/>
        </p:nvSpPr>
        <p:spPr>
          <a:xfrm>
            <a:off x="5401853" y="3896604"/>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72"/>
          <p:cNvSpPr/>
          <p:nvPr/>
        </p:nvSpPr>
        <p:spPr>
          <a:xfrm>
            <a:off x="7244143" y="1523355"/>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72"/>
          <p:cNvSpPr/>
          <p:nvPr/>
        </p:nvSpPr>
        <p:spPr>
          <a:xfrm>
            <a:off x="3337935" y="143590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12" name="Google Shape;2412;p72"/>
          <p:cNvGrpSpPr/>
          <p:nvPr/>
        </p:nvGrpSpPr>
        <p:grpSpPr>
          <a:xfrm>
            <a:off x="7927231" y="455579"/>
            <a:ext cx="743551" cy="715113"/>
            <a:chOff x="8079648" y="303247"/>
            <a:chExt cx="743551" cy="715113"/>
          </a:xfrm>
        </p:grpSpPr>
        <p:sp>
          <p:nvSpPr>
            <p:cNvPr id="2413" name="Google Shape;2413;p72"/>
            <p:cNvSpPr/>
            <p:nvPr/>
          </p:nvSpPr>
          <p:spPr>
            <a:xfrm flipH="1" rot="7200056">
              <a:off x="8203895" y="374426"/>
              <a:ext cx="495057" cy="572755"/>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72"/>
            <p:cNvSpPr/>
            <p:nvPr/>
          </p:nvSpPr>
          <p:spPr>
            <a:xfrm flipH="1" rot="7200056">
              <a:off x="8342003" y="773673"/>
              <a:ext cx="52893" cy="52072"/>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72"/>
            <p:cNvSpPr/>
            <p:nvPr/>
          </p:nvSpPr>
          <p:spPr>
            <a:xfrm flipH="1" rot="7200056">
              <a:off x="8425700" y="628712"/>
              <a:ext cx="52893" cy="52072"/>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72"/>
            <p:cNvSpPr/>
            <p:nvPr/>
          </p:nvSpPr>
          <p:spPr>
            <a:xfrm flipH="1" rot="7200056">
              <a:off x="8591907" y="631463"/>
              <a:ext cx="52111" cy="52111"/>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72"/>
            <p:cNvSpPr/>
            <p:nvPr/>
          </p:nvSpPr>
          <p:spPr>
            <a:xfrm flipH="1" rot="7200056">
              <a:off x="8345658" y="489286"/>
              <a:ext cx="52111" cy="52111"/>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18" name="Google Shape;2418;p72"/>
          <p:cNvGrpSpPr/>
          <p:nvPr/>
        </p:nvGrpSpPr>
        <p:grpSpPr>
          <a:xfrm rot="3599956">
            <a:off x="592147" y="364368"/>
            <a:ext cx="595935" cy="595935"/>
            <a:chOff x="7761452" y="384309"/>
            <a:chExt cx="595948" cy="595948"/>
          </a:xfrm>
        </p:grpSpPr>
        <p:sp>
          <p:nvSpPr>
            <p:cNvPr id="2419" name="Google Shape;2419;p72"/>
            <p:cNvSpPr/>
            <p:nvPr/>
          </p:nvSpPr>
          <p:spPr>
            <a:xfrm rot="-5400000">
              <a:off x="8038440" y="663513"/>
              <a:ext cx="154511" cy="149182"/>
            </a:xfrm>
            <a:custGeom>
              <a:rect b="b" l="l" r="r" t="t"/>
              <a:pathLst>
                <a:path extrusionOk="0" h="3835" w="3972">
                  <a:moveTo>
                    <a:pt x="201" y="1"/>
                  </a:moveTo>
                  <a:cubicBezTo>
                    <a:pt x="93" y="1"/>
                    <a:pt x="0" y="140"/>
                    <a:pt x="101" y="241"/>
                  </a:cubicBezTo>
                  <a:lnTo>
                    <a:pt x="3213" y="3353"/>
                  </a:lnTo>
                  <a:lnTo>
                    <a:pt x="3673" y="3791"/>
                  </a:lnTo>
                  <a:cubicBezTo>
                    <a:pt x="3704" y="3822"/>
                    <a:pt x="3738" y="3835"/>
                    <a:pt x="3770" y="3835"/>
                  </a:cubicBezTo>
                  <a:cubicBezTo>
                    <a:pt x="3879" y="3835"/>
                    <a:pt x="3971" y="3695"/>
                    <a:pt x="3870" y="3594"/>
                  </a:cubicBezTo>
                  <a:lnTo>
                    <a:pt x="736" y="482"/>
                  </a:lnTo>
                  <a:lnTo>
                    <a:pt x="298" y="44"/>
                  </a:ln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72"/>
            <p:cNvSpPr/>
            <p:nvPr/>
          </p:nvSpPr>
          <p:spPr>
            <a:xfrm rot="-5400000">
              <a:off x="8057617" y="682691"/>
              <a:ext cx="191194" cy="186720"/>
            </a:xfrm>
            <a:custGeom>
              <a:rect b="b" l="l" r="r" t="t"/>
              <a:pathLst>
                <a:path extrusionOk="0" h="4800" w="4915">
                  <a:moveTo>
                    <a:pt x="201" y="1"/>
                  </a:moveTo>
                  <a:cubicBezTo>
                    <a:pt x="93" y="1"/>
                    <a:pt x="1" y="140"/>
                    <a:pt x="102" y="241"/>
                  </a:cubicBezTo>
                  <a:cubicBezTo>
                    <a:pt x="1416" y="1556"/>
                    <a:pt x="2753" y="2893"/>
                    <a:pt x="4068" y="4208"/>
                  </a:cubicBezTo>
                  <a:cubicBezTo>
                    <a:pt x="4244" y="4383"/>
                    <a:pt x="4441" y="4580"/>
                    <a:pt x="4616" y="4756"/>
                  </a:cubicBezTo>
                  <a:cubicBezTo>
                    <a:pt x="4647" y="4786"/>
                    <a:pt x="4681" y="4799"/>
                    <a:pt x="4713" y="4799"/>
                  </a:cubicBezTo>
                  <a:cubicBezTo>
                    <a:pt x="4821" y="4799"/>
                    <a:pt x="4914" y="4659"/>
                    <a:pt x="4813" y="4559"/>
                  </a:cubicBezTo>
                  <a:lnTo>
                    <a:pt x="869" y="592"/>
                  </a:lnTo>
                  <a:cubicBezTo>
                    <a:pt x="671" y="417"/>
                    <a:pt x="496" y="219"/>
                    <a:pt x="299" y="44"/>
                  </a:cubicBez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72"/>
            <p:cNvSpPr/>
            <p:nvPr/>
          </p:nvSpPr>
          <p:spPr>
            <a:xfrm rot="-5400000">
              <a:off x="8087609" y="712839"/>
              <a:ext cx="206676" cy="201580"/>
            </a:xfrm>
            <a:custGeom>
              <a:rect b="b" l="l" r="r" t="t"/>
              <a:pathLst>
                <a:path extrusionOk="0" h="5182" w="5313">
                  <a:moveTo>
                    <a:pt x="217" y="0"/>
                  </a:moveTo>
                  <a:cubicBezTo>
                    <a:pt x="104" y="0"/>
                    <a:pt x="0" y="146"/>
                    <a:pt x="105" y="251"/>
                  </a:cubicBezTo>
                  <a:lnTo>
                    <a:pt x="4400" y="4525"/>
                  </a:lnTo>
                  <a:cubicBezTo>
                    <a:pt x="4598" y="4744"/>
                    <a:pt x="4795" y="4941"/>
                    <a:pt x="5014" y="5138"/>
                  </a:cubicBezTo>
                  <a:cubicBezTo>
                    <a:pt x="5045" y="5169"/>
                    <a:pt x="5079" y="5182"/>
                    <a:pt x="5111" y="5182"/>
                  </a:cubicBezTo>
                  <a:cubicBezTo>
                    <a:pt x="5219" y="5182"/>
                    <a:pt x="5312" y="5042"/>
                    <a:pt x="5211" y="4941"/>
                  </a:cubicBezTo>
                  <a:lnTo>
                    <a:pt x="916" y="646"/>
                  </a:lnTo>
                  <a:cubicBezTo>
                    <a:pt x="719" y="448"/>
                    <a:pt x="521" y="251"/>
                    <a:pt x="302" y="32"/>
                  </a:cubicBezTo>
                  <a:cubicBezTo>
                    <a:pt x="276" y="10"/>
                    <a:pt x="246" y="0"/>
                    <a:pt x="21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72"/>
            <p:cNvSpPr/>
            <p:nvPr/>
          </p:nvSpPr>
          <p:spPr>
            <a:xfrm rot="-5400000">
              <a:off x="8125381" y="750494"/>
              <a:ext cx="206520" cy="201191"/>
            </a:xfrm>
            <a:custGeom>
              <a:rect b="b" l="l" r="r" t="t"/>
              <a:pathLst>
                <a:path extrusionOk="0" h="5172" w="5309">
                  <a:moveTo>
                    <a:pt x="202" y="1"/>
                  </a:moveTo>
                  <a:cubicBezTo>
                    <a:pt x="94" y="1"/>
                    <a:pt x="1" y="141"/>
                    <a:pt x="102" y="241"/>
                  </a:cubicBezTo>
                  <a:cubicBezTo>
                    <a:pt x="1526" y="1666"/>
                    <a:pt x="2951" y="3090"/>
                    <a:pt x="4375" y="4515"/>
                  </a:cubicBezTo>
                  <a:lnTo>
                    <a:pt x="4989" y="5128"/>
                  </a:lnTo>
                  <a:cubicBezTo>
                    <a:pt x="5019" y="5159"/>
                    <a:pt x="5055" y="5172"/>
                    <a:pt x="5089" y="5172"/>
                  </a:cubicBezTo>
                  <a:cubicBezTo>
                    <a:pt x="5203" y="5172"/>
                    <a:pt x="5309" y="5032"/>
                    <a:pt x="5208" y="4931"/>
                  </a:cubicBezTo>
                  <a:lnTo>
                    <a:pt x="913" y="658"/>
                  </a:lnTo>
                  <a:cubicBezTo>
                    <a:pt x="715" y="439"/>
                    <a:pt x="518" y="241"/>
                    <a:pt x="299" y="44"/>
                  </a:cubicBezTo>
                  <a:cubicBezTo>
                    <a:pt x="268"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72"/>
            <p:cNvSpPr/>
            <p:nvPr/>
          </p:nvSpPr>
          <p:spPr>
            <a:xfrm rot="-5400000">
              <a:off x="7925066" y="549284"/>
              <a:ext cx="153655" cy="150076"/>
            </a:xfrm>
            <a:custGeom>
              <a:rect b="b" l="l" r="r" t="t"/>
              <a:pathLst>
                <a:path extrusionOk="0" h="3858" w="3950">
                  <a:moveTo>
                    <a:pt x="201" y="1"/>
                  </a:moveTo>
                  <a:cubicBezTo>
                    <a:pt x="93" y="1"/>
                    <a:pt x="1" y="141"/>
                    <a:pt x="102" y="242"/>
                  </a:cubicBezTo>
                  <a:lnTo>
                    <a:pt x="3214" y="3375"/>
                  </a:lnTo>
                  <a:lnTo>
                    <a:pt x="3652" y="3814"/>
                  </a:lnTo>
                  <a:cubicBezTo>
                    <a:pt x="3682" y="3844"/>
                    <a:pt x="3716" y="3857"/>
                    <a:pt x="3749" y="3857"/>
                  </a:cubicBezTo>
                  <a:cubicBezTo>
                    <a:pt x="3857" y="3857"/>
                    <a:pt x="3950" y="3717"/>
                    <a:pt x="3849" y="3616"/>
                  </a:cubicBezTo>
                  <a:lnTo>
                    <a:pt x="737" y="483"/>
                  </a:lnTo>
                  <a:lnTo>
                    <a:pt x="299" y="44"/>
                  </a:lnTo>
                  <a:cubicBezTo>
                    <a:pt x="268" y="14"/>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72"/>
            <p:cNvSpPr/>
            <p:nvPr/>
          </p:nvSpPr>
          <p:spPr>
            <a:xfrm rot="-5400000">
              <a:off x="7868349" y="493462"/>
              <a:ext cx="191194" cy="186681"/>
            </a:xfrm>
            <a:custGeom>
              <a:rect b="b" l="l" r="r" t="t"/>
              <a:pathLst>
                <a:path extrusionOk="0" h="4799" w="4915">
                  <a:moveTo>
                    <a:pt x="202" y="1"/>
                  </a:moveTo>
                  <a:cubicBezTo>
                    <a:pt x="94" y="1"/>
                    <a:pt x="1" y="140"/>
                    <a:pt x="102" y="241"/>
                  </a:cubicBezTo>
                  <a:lnTo>
                    <a:pt x="4068" y="4208"/>
                  </a:lnTo>
                  <a:lnTo>
                    <a:pt x="4616" y="4756"/>
                  </a:lnTo>
                  <a:cubicBezTo>
                    <a:pt x="4647" y="4786"/>
                    <a:pt x="4681" y="4799"/>
                    <a:pt x="4714" y="4799"/>
                  </a:cubicBezTo>
                  <a:cubicBezTo>
                    <a:pt x="4822" y="4799"/>
                    <a:pt x="4914" y="4659"/>
                    <a:pt x="4813" y="4558"/>
                  </a:cubicBezTo>
                  <a:cubicBezTo>
                    <a:pt x="3499" y="3243"/>
                    <a:pt x="2184" y="1929"/>
                    <a:pt x="847" y="592"/>
                  </a:cubicBezTo>
                  <a:cubicBezTo>
                    <a:pt x="671" y="416"/>
                    <a:pt x="496" y="219"/>
                    <a:pt x="299" y="44"/>
                  </a:cubicBezTo>
                  <a:cubicBezTo>
                    <a:pt x="268" y="13"/>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72"/>
            <p:cNvSpPr/>
            <p:nvPr/>
          </p:nvSpPr>
          <p:spPr>
            <a:xfrm rot="-5400000">
              <a:off x="7823614" y="447871"/>
              <a:ext cx="205664" cy="202008"/>
            </a:xfrm>
            <a:custGeom>
              <a:rect b="b" l="l" r="r" t="t"/>
              <a:pathLst>
                <a:path extrusionOk="0" h="5193" w="5287">
                  <a:moveTo>
                    <a:pt x="202" y="0"/>
                  </a:moveTo>
                  <a:cubicBezTo>
                    <a:pt x="93" y="0"/>
                    <a:pt x="1" y="140"/>
                    <a:pt x="102" y="241"/>
                  </a:cubicBezTo>
                  <a:lnTo>
                    <a:pt x="4375" y="4536"/>
                  </a:lnTo>
                  <a:cubicBezTo>
                    <a:pt x="4572" y="4733"/>
                    <a:pt x="4791" y="4952"/>
                    <a:pt x="4989" y="5150"/>
                  </a:cubicBezTo>
                  <a:cubicBezTo>
                    <a:pt x="5019" y="5180"/>
                    <a:pt x="5053" y="5193"/>
                    <a:pt x="5086" y="5193"/>
                  </a:cubicBezTo>
                  <a:cubicBezTo>
                    <a:pt x="5194" y="5193"/>
                    <a:pt x="5287" y="5053"/>
                    <a:pt x="5186" y="4952"/>
                  </a:cubicBezTo>
                  <a:lnTo>
                    <a:pt x="913" y="657"/>
                  </a:lnTo>
                  <a:lnTo>
                    <a:pt x="299" y="43"/>
                  </a:lnTo>
                  <a:cubicBezTo>
                    <a:pt x="268" y="13"/>
                    <a:pt x="23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72"/>
            <p:cNvSpPr/>
            <p:nvPr/>
          </p:nvSpPr>
          <p:spPr>
            <a:xfrm rot="-5400000">
              <a:off x="7785979" y="410352"/>
              <a:ext cx="205781" cy="201930"/>
            </a:xfrm>
            <a:custGeom>
              <a:rect b="b" l="l" r="r" t="t"/>
              <a:pathLst>
                <a:path extrusionOk="0" h="5191" w="5290">
                  <a:moveTo>
                    <a:pt x="202" y="1"/>
                  </a:moveTo>
                  <a:cubicBezTo>
                    <a:pt x="94" y="1"/>
                    <a:pt x="1" y="140"/>
                    <a:pt x="102" y="241"/>
                  </a:cubicBezTo>
                  <a:lnTo>
                    <a:pt x="4375" y="4537"/>
                  </a:lnTo>
                  <a:cubicBezTo>
                    <a:pt x="4594" y="4734"/>
                    <a:pt x="4792" y="4931"/>
                    <a:pt x="4989" y="5150"/>
                  </a:cubicBezTo>
                  <a:cubicBezTo>
                    <a:pt x="5017" y="5179"/>
                    <a:pt x="5049" y="5191"/>
                    <a:pt x="5080" y="5191"/>
                  </a:cubicBezTo>
                  <a:cubicBezTo>
                    <a:pt x="5191" y="5191"/>
                    <a:pt x="5289" y="5034"/>
                    <a:pt x="5186" y="4931"/>
                  </a:cubicBezTo>
                  <a:lnTo>
                    <a:pt x="913" y="658"/>
                  </a:lnTo>
                  <a:cubicBezTo>
                    <a:pt x="716" y="461"/>
                    <a:pt x="496" y="241"/>
                    <a:pt x="299" y="44"/>
                  </a:cubicBezTo>
                  <a:cubicBezTo>
                    <a:pt x="269"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72"/>
            <p:cNvSpPr/>
            <p:nvPr/>
          </p:nvSpPr>
          <p:spPr>
            <a:xfrm rot="-5400000">
              <a:off x="7955836" y="384309"/>
              <a:ext cx="207181" cy="595948"/>
            </a:xfrm>
            <a:custGeom>
              <a:rect b="b" l="l" r="r" t="t"/>
              <a:pathLst>
                <a:path extrusionOk="0" h="15320" w="5326">
                  <a:moveTo>
                    <a:pt x="4953" y="1"/>
                  </a:moveTo>
                  <a:cubicBezTo>
                    <a:pt x="4909" y="23"/>
                    <a:pt x="1184" y="2718"/>
                    <a:pt x="2367" y="7167"/>
                  </a:cubicBezTo>
                  <a:cubicBezTo>
                    <a:pt x="3485" y="11375"/>
                    <a:pt x="2477" y="12405"/>
                    <a:pt x="0" y="14859"/>
                  </a:cubicBezTo>
                  <a:lnTo>
                    <a:pt x="483" y="15320"/>
                  </a:lnTo>
                  <a:cubicBezTo>
                    <a:pt x="3156" y="12668"/>
                    <a:pt x="4186" y="11397"/>
                    <a:pt x="3003" y="6992"/>
                  </a:cubicBezTo>
                  <a:cubicBezTo>
                    <a:pt x="1951" y="3003"/>
                    <a:pt x="5194" y="636"/>
                    <a:pt x="5326" y="549"/>
                  </a:cubicBezTo>
                  <a:lnTo>
                    <a:pt x="49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72"/>
            <p:cNvSpPr/>
            <p:nvPr/>
          </p:nvSpPr>
          <p:spPr>
            <a:xfrm rot="-5400000">
              <a:off x="7761452" y="578692"/>
              <a:ext cx="595948" cy="207181"/>
            </a:xfrm>
            <a:custGeom>
              <a:rect b="b" l="l" r="r" t="t"/>
              <a:pathLst>
                <a:path extrusionOk="0" h="5326" w="15320">
                  <a:moveTo>
                    <a:pt x="14793" y="1"/>
                  </a:moveTo>
                  <a:cubicBezTo>
                    <a:pt x="14699" y="132"/>
                    <a:pt x="12942" y="2541"/>
                    <a:pt x="9923" y="2541"/>
                  </a:cubicBezTo>
                  <a:cubicBezTo>
                    <a:pt x="9425" y="2541"/>
                    <a:pt x="8893" y="2476"/>
                    <a:pt x="8328" y="2324"/>
                  </a:cubicBezTo>
                  <a:cubicBezTo>
                    <a:pt x="7118" y="2004"/>
                    <a:pt x="6146" y="1851"/>
                    <a:pt x="5317" y="1851"/>
                  </a:cubicBezTo>
                  <a:cubicBezTo>
                    <a:pt x="3129" y="1851"/>
                    <a:pt x="1940" y="2921"/>
                    <a:pt x="1" y="4844"/>
                  </a:cubicBezTo>
                  <a:lnTo>
                    <a:pt x="461" y="5326"/>
                  </a:lnTo>
                  <a:cubicBezTo>
                    <a:pt x="2262" y="3541"/>
                    <a:pt x="3286" y="2509"/>
                    <a:pt x="5330" y="2509"/>
                  </a:cubicBezTo>
                  <a:cubicBezTo>
                    <a:pt x="6096" y="2509"/>
                    <a:pt x="7006" y="2654"/>
                    <a:pt x="8153" y="2959"/>
                  </a:cubicBezTo>
                  <a:cubicBezTo>
                    <a:pt x="8766" y="3122"/>
                    <a:pt x="9345" y="3192"/>
                    <a:pt x="9888" y="3192"/>
                  </a:cubicBezTo>
                  <a:cubicBezTo>
                    <a:pt x="13293" y="3192"/>
                    <a:pt x="15300" y="433"/>
                    <a:pt x="15319" y="395"/>
                  </a:cubicBezTo>
                  <a:lnTo>
                    <a:pt x="147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29" name="Google Shape;2429;p72"/>
          <p:cNvSpPr/>
          <p:nvPr/>
        </p:nvSpPr>
        <p:spPr>
          <a:xfrm>
            <a:off x="2372338" y="455575"/>
            <a:ext cx="669900" cy="669900"/>
          </a:xfrm>
          <a:prstGeom prst="ellipse">
            <a:avLst/>
          </a:prstGeom>
          <a:solidFill>
            <a:schemeClr val="dk1"/>
          </a:solidFill>
          <a:ln>
            <a:noFill/>
          </a:ln>
        </p:spPr>
        <p:txBody>
          <a:bodyPr anchorCtr="0" anchor="ctr" bIns="71575" lIns="71575" spcFirstLastPara="1" rIns="71575" wrap="square" tIns="71575">
            <a:noAutofit/>
          </a:bodyPr>
          <a:lstStyle/>
          <a:p>
            <a:pPr indent="0" lvl="0" marL="0" rtl="0" algn="l">
              <a:spcBef>
                <a:spcPts val="0"/>
              </a:spcBef>
              <a:spcAft>
                <a:spcPts val="0"/>
              </a:spcAft>
              <a:buNone/>
            </a:pPr>
            <a:r>
              <a:t/>
            </a:r>
            <a:endParaRPr/>
          </a:p>
        </p:txBody>
      </p:sp>
      <p:sp>
        <p:nvSpPr>
          <p:cNvPr id="2430" name="Google Shape;2430;p72"/>
          <p:cNvSpPr txBox="1"/>
          <p:nvPr>
            <p:ph idx="4294967295" type="title"/>
          </p:nvPr>
        </p:nvSpPr>
        <p:spPr>
          <a:xfrm>
            <a:off x="2405950" y="548125"/>
            <a:ext cx="602700" cy="484800"/>
          </a:xfrm>
          <a:prstGeom prst="rect">
            <a:avLst/>
          </a:prstGeom>
        </p:spPr>
        <p:txBody>
          <a:bodyPr anchorCtr="0" anchor="t" bIns="71575" lIns="71575" spcFirstLastPara="1" rIns="71575" wrap="square" tIns="71575">
            <a:noAutofit/>
          </a:bodyPr>
          <a:lstStyle/>
          <a:p>
            <a:pPr indent="0" lvl="0" marL="0" rtl="0" algn="l">
              <a:spcBef>
                <a:spcPts val="0"/>
              </a:spcBef>
              <a:spcAft>
                <a:spcPts val="0"/>
              </a:spcAft>
              <a:buNone/>
            </a:pPr>
            <a:r>
              <a:rPr lang="en" sz="2440">
                <a:solidFill>
                  <a:schemeClr val="accent6"/>
                </a:solidFill>
              </a:rPr>
              <a:t>03</a:t>
            </a:r>
            <a:endParaRPr sz="2440">
              <a:solidFill>
                <a:schemeClr val="accent6"/>
              </a:solidFill>
            </a:endParaRPr>
          </a:p>
        </p:txBody>
      </p:sp>
      <p:grpSp>
        <p:nvGrpSpPr>
          <p:cNvPr id="2431" name="Google Shape;2431;p72"/>
          <p:cNvGrpSpPr/>
          <p:nvPr/>
        </p:nvGrpSpPr>
        <p:grpSpPr>
          <a:xfrm>
            <a:off x="6906936" y="2867411"/>
            <a:ext cx="337226" cy="357109"/>
            <a:chOff x="5516965" y="1603575"/>
            <a:chExt cx="297613" cy="315161"/>
          </a:xfrm>
        </p:grpSpPr>
        <p:sp>
          <p:nvSpPr>
            <p:cNvPr id="2432" name="Google Shape;2432;p72"/>
            <p:cNvSpPr/>
            <p:nvPr/>
          </p:nvSpPr>
          <p:spPr>
            <a:xfrm>
              <a:off x="5516965" y="1640436"/>
              <a:ext cx="155402" cy="266019"/>
            </a:xfrm>
            <a:custGeom>
              <a:rect b="b" l="l" r="r" t="t"/>
              <a:pathLst>
                <a:path extrusionOk="0" h="7217" w="4216">
                  <a:moveTo>
                    <a:pt x="0" y="1"/>
                  </a:moveTo>
                  <a:lnTo>
                    <a:pt x="0" y="7050"/>
                  </a:lnTo>
                  <a:lnTo>
                    <a:pt x="2144" y="7216"/>
                  </a:lnTo>
                  <a:lnTo>
                    <a:pt x="4025" y="7050"/>
                  </a:lnTo>
                  <a:lnTo>
                    <a:pt x="4215" y="6812"/>
                  </a:lnTo>
                  <a:lnTo>
                    <a:pt x="4025" y="6550"/>
                  </a:lnTo>
                  <a:lnTo>
                    <a:pt x="1024" y="1"/>
                  </a:ln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3" name="Google Shape;2433;p72"/>
            <p:cNvSpPr/>
            <p:nvPr/>
          </p:nvSpPr>
          <p:spPr>
            <a:xfrm>
              <a:off x="5665293" y="1875683"/>
              <a:ext cx="111538" cy="30778"/>
            </a:xfrm>
            <a:custGeom>
              <a:rect b="b" l="l" r="r" t="t"/>
              <a:pathLst>
                <a:path extrusionOk="0" h="835" w="3026">
                  <a:moveTo>
                    <a:pt x="1668" y="1"/>
                  </a:moveTo>
                  <a:lnTo>
                    <a:pt x="1" y="168"/>
                  </a:lnTo>
                  <a:lnTo>
                    <a:pt x="1" y="668"/>
                  </a:lnTo>
                  <a:lnTo>
                    <a:pt x="1430" y="834"/>
                  </a:lnTo>
                  <a:lnTo>
                    <a:pt x="3025" y="668"/>
                  </a:lnTo>
                  <a:lnTo>
                    <a:pt x="3025" y="168"/>
                  </a:lnTo>
                  <a:lnTo>
                    <a:pt x="1668" y="1"/>
                  </a:ln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4" name="Google Shape;2434;p72"/>
            <p:cNvSpPr/>
            <p:nvPr/>
          </p:nvSpPr>
          <p:spPr>
            <a:xfrm>
              <a:off x="5554711" y="1603575"/>
              <a:ext cx="117657" cy="278293"/>
            </a:xfrm>
            <a:custGeom>
              <a:rect b="b" l="l" r="r" t="t"/>
              <a:pathLst>
                <a:path extrusionOk="0" h="7550" w="3192">
                  <a:moveTo>
                    <a:pt x="0" y="0"/>
                  </a:moveTo>
                  <a:lnTo>
                    <a:pt x="0" y="7550"/>
                  </a:lnTo>
                  <a:lnTo>
                    <a:pt x="3001" y="7550"/>
                  </a:lnTo>
                  <a:lnTo>
                    <a:pt x="3191" y="3716"/>
                  </a:lnTo>
                  <a:lnTo>
                    <a:pt x="3001" y="0"/>
                  </a:lnTo>
                  <a:close/>
                </a:path>
              </a:pathLst>
            </a:custGeom>
            <a:solidFill>
              <a:srgbClr val="FFFFFF"/>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5" name="Google Shape;2435;p72"/>
            <p:cNvSpPr/>
            <p:nvPr/>
          </p:nvSpPr>
          <p:spPr>
            <a:xfrm>
              <a:off x="5665293" y="1603575"/>
              <a:ext cx="149283" cy="278293"/>
            </a:xfrm>
            <a:custGeom>
              <a:rect b="b" l="l" r="r" t="t"/>
              <a:pathLst>
                <a:path extrusionOk="0" h="7550" w="4050">
                  <a:moveTo>
                    <a:pt x="1" y="0"/>
                  </a:moveTo>
                  <a:lnTo>
                    <a:pt x="1" y="7550"/>
                  </a:lnTo>
                  <a:lnTo>
                    <a:pt x="4049" y="7550"/>
                  </a:lnTo>
                  <a:lnTo>
                    <a:pt x="4049" y="1667"/>
                  </a:lnTo>
                  <a:lnTo>
                    <a:pt x="2882" y="1191"/>
                  </a:lnTo>
                  <a:lnTo>
                    <a:pt x="2382" y="0"/>
                  </a:lnTo>
                  <a:close/>
                </a:path>
              </a:pathLst>
            </a:custGeom>
            <a:solidFill>
              <a:srgbClr val="FFFFFF"/>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6" name="Google Shape;2436;p72"/>
            <p:cNvSpPr/>
            <p:nvPr/>
          </p:nvSpPr>
          <p:spPr>
            <a:xfrm>
              <a:off x="5688147" y="1653595"/>
              <a:ext cx="29857" cy="29893"/>
            </a:xfrm>
            <a:custGeom>
              <a:rect b="b" l="l" r="r" t="t"/>
              <a:pathLst>
                <a:path extrusionOk="0" h="811" w="810">
                  <a:moveTo>
                    <a:pt x="453" y="1"/>
                  </a:moveTo>
                  <a:lnTo>
                    <a:pt x="0" y="453"/>
                  </a:lnTo>
                  <a:lnTo>
                    <a:pt x="95" y="715"/>
                  </a:lnTo>
                  <a:lnTo>
                    <a:pt x="357" y="811"/>
                  </a:lnTo>
                  <a:lnTo>
                    <a:pt x="810" y="334"/>
                  </a:lnTo>
                  <a:lnTo>
                    <a:pt x="453" y="1"/>
                  </a:lnTo>
                  <a:close/>
                </a:path>
              </a:pathLst>
            </a:custGeom>
            <a:solidFill>
              <a:srgbClr val="025373"/>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7" name="Google Shape;2437;p72"/>
            <p:cNvSpPr/>
            <p:nvPr/>
          </p:nvSpPr>
          <p:spPr>
            <a:xfrm>
              <a:off x="5613504" y="1728239"/>
              <a:ext cx="29893" cy="29857"/>
            </a:xfrm>
            <a:custGeom>
              <a:rect b="b" l="l" r="r" t="t"/>
              <a:pathLst>
                <a:path extrusionOk="0" h="810" w="811">
                  <a:moveTo>
                    <a:pt x="453" y="0"/>
                  </a:moveTo>
                  <a:lnTo>
                    <a:pt x="1" y="453"/>
                  </a:lnTo>
                  <a:lnTo>
                    <a:pt x="358" y="810"/>
                  </a:lnTo>
                  <a:lnTo>
                    <a:pt x="811" y="357"/>
                  </a:lnTo>
                  <a:lnTo>
                    <a:pt x="668" y="119"/>
                  </a:lnTo>
                  <a:lnTo>
                    <a:pt x="453" y="0"/>
                  </a:lnTo>
                  <a:close/>
                </a:path>
              </a:pathLst>
            </a:custGeom>
            <a:solidFill>
              <a:srgbClr val="F2C777"/>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8" name="Google Shape;2438;p72"/>
            <p:cNvSpPr/>
            <p:nvPr/>
          </p:nvSpPr>
          <p:spPr>
            <a:xfrm>
              <a:off x="5688147" y="1728239"/>
              <a:ext cx="29857" cy="29857"/>
            </a:xfrm>
            <a:custGeom>
              <a:rect b="b" l="l" r="r" t="t"/>
              <a:pathLst>
                <a:path extrusionOk="0" h="810" w="810">
                  <a:moveTo>
                    <a:pt x="357" y="0"/>
                  </a:moveTo>
                  <a:lnTo>
                    <a:pt x="119" y="119"/>
                  </a:lnTo>
                  <a:lnTo>
                    <a:pt x="0" y="357"/>
                  </a:lnTo>
                  <a:lnTo>
                    <a:pt x="453" y="810"/>
                  </a:lnTo>
                  <a:lnTo>
                    <a:pt x="810" y="453"/>
                  </a:lnTo>
                  <a:lnTo>
                    <a:pt x="357" y="0"/>
                  </a:lnTo>
                  <a:close/>
                </a:path>
              </a:pathLst>
            </a:custGeom>
            <a:solidFill>
              <a:srgbClr val="025373"/>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39" name="Google Shape;2439;p72"/>
            <p:cNvSpPr/>
            <p:nvPr/>
          </p:nvSpPr>
          <p:spPr>
            <a:xfrm>
              <a:off x="5613504" y="1653595"/>
              <a:ext cx="29893" cy="29893"/>
            </a:xfrm>
            <a:custGeom>
              <a:rect b="b" l="l" r="r" t="t"/>
              <a:pathLst>
                <a:path extrusionOk="0" h="811" w="811">
                  <a:moveTo>
                    <a:pt x="358" y="1"/>
                  </a:moveTo>
                  <a:lnTo>
                    <a:pt x="1" y="334"/>
                  </a:lnTo>
                  <a:lnTo>
                    <a:pt x="453" y="811"/>
                  </a:lnTo>
                  <a:lnTo>
                    <a:pt x="668" y="644"/>
                  </a:lnTo>
                  <a:lnTo>
                    <a:pt x="811" y="453"/>
                  </a:lnTo>
                  <a:lnTo>
                    <a:pt x="358" y="1"/>
                  </a:lnTo>
                  <a:close/>
                </a:path>
              </a:pathLst>
            </a:custGeom>
            <a:solidFill>
              <a:srgbClr val="F2C777"/>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0" name="Google Shape;2440;p72"/>
            <p:cNvSpPr/>
            <p:nvPr/>
          </p:nvSpPr>
          <p:spPr>
            <a:xfrm>
              <a:off x="5700422" y="1696612"/>
              <a:ext cx="29893" cy="18467"/>
            </a:xfrm>
            <a:custGeom>
              <a:rect b="b" l="l" r="r" t="t"/>
              <a:pathLst>
                <a:path extrusionOk="0" h="501" w="811">
                  <a:moveTo>
                    <a:pt x="167" y="1"/>
                  </a:moveTo>
                  <a:lnTo>
                    <a:pt x="0" y="215"/>
                  </a:lnTo>
                  <a:lnTo>
                    <a:pt x="167" y="501"/>
                  </a:lnTo>
                  <a:lnTo>
                    <a:pt x="810" y="501"/>
                  </a:lnTo>
                  <a:lnTo>
                    <a:pt x="810" y="1"/>
                  </a:lnTo>
                  <a:close/>
                </a:path>
              </a:pathLst>
            </a:custGeom>
            <a:solidFill>
              <a:srgbClr val="025373"/>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1" name="Google Shape;2441;p72"/>
            <p:cNvSpPr/>
            <p:nvPr/>
          </p:nvSpPr>
          <p:spPr>
            <a:xfrm>
              <a:off x="5600345" y="1696612"/>
              <a:ext cx="27240" cy="18467"/>
            </a:xfrm>
            <a:custGeom>
              <a:rect b="b" l="l" r="r" t="t"/>
              <a:pathLst>
                <a:path extrusionOk="0" h="501" w="739">
                  <a:moveTo>
                    <a:pt x="1" y="1"/>
                  </a:moveTo>
                  <a:lnTo>
                    <a:pt x="1" y="501"/>
                  </a:lnTo>
                  <a:lnTo>
                    <a:pt x="667" y="501"/>
                  </a:lnTo>
                  <a:lnTo>
                    <a:pt x="739" y="239"/>
                  </a:lnTo>
                  <a:lnTo>
                    <a:pt x="667" y="1"/>
                  </a:lnTo>
                  <a:close/>
                </a:path>
              </a:pathLst>
            </a:custGeom>
            <a:solidFill>
              <a:srgbClr val="F2C777"/>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2" name="Google Shape;2442;p72"/>
            <p:cNvSpPr/>
            <p:nvPr/>
          </p:nvSpPr>
          <p:spPr>
            <a:xfrm>
              <a:off x="5753096" y="1603575"/>
              <a:ext cx="61482" cy="61482"/>
            </a:xfrm>
            <a:custGeom>
              <a:rect b="b" l="l" r="r" t="t"/>
              <a:pathLst>
                <a:path extrusionOk="0" h="1668" w="1668">
                  <a:moveTo>
                    <a:pt x="0" y="0"/>
                  </a:moveTo>
                  <a:lnTo>
                    <a:pt x="0" y="1667"/>
                  </a:lnTo>
                  <a:lnTo>
                    <a:pt x="1667" y="1667"/>
                  </a:lnTo>
                  <a:lnTo>
                    <a:pt x="0" y="0"/>
                  </a:lnTo>
                  <a:close/>
                </a:path>
              </a:pathLst>
            </a:custGeom>
            <a:solidFill>
              <a:srgbClr val="F9CDC7"/>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3" name="Google Shape;2443;p72"/>
            <p:cNvSpPr/>
            <p:nvPr/>
          </p:nvSpPr>
          <p:spPr>
            <a:xfrm>
              <a:off x="5656521" y="1640436"/>
              <a:ext cx="15850" cy="28124"/>
            </a:xfrm>
            <a:custGeom>
              <a:rect b="b" l="l" r="r" t="t"/>
              <a:pathLst>
                <a:path extrusionOk="0" h="763" w="430">
                  <a:moveTo>
                    <a:pt x="1" y="1"/>
                  </a:moveTo>
                  <a:lnTo>
                    <a:pt x="1" y="667"/>
                  </a:lnTo>
                  <a:lnTo>
                    <a:pt x="120" y="763"/>
                  </a:lnTo>
                  <a:lnTo>
                    <a:pt x="239" y="644"/>
                  </a:lnTo>
                  <a:lnTo>
                    <a:pt x="429" y="382"/>
                  </a:lnTo>
                  <a:lnTo>
                    <a:pt x="239" y="1"/>
                  </a:lnTo>
                  <a:close/>
                </a:path>
              </a:pathLst>
            </a:custGeom>
            <a:solidFill>
              <a:srgbClr val="F2C777"/>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4" name="Google Shape;2444;p72"/>
            <p:cNvSpPr/>
            <p:nvPr/>
          </p:nvSpPr>
          <p:spPr>
            <a:xfrm>
              <a:off x="5665293" y="1640436"/>
              <a:ext cx="9694" cy="27240"/>
            </a:xfrm>
            <a:custGeom>
              <a:rect b="b" l="l" r="r" t="t"/>
              <a:pathLst>
                <a:path extrusionOk="0" h="739" w="263">
                  <a:moveTo>
                    <a:pt x="1" y="1"/>
                  </a:moveTo>
                  <a:lnTo>
                    <a:pt x="1" y="644"/>
                  </a:lnTo>
                  <a:lnTo>
                    <a:pt x="144" y="739"/>
                  </a:lnTo>
                  <a:lnTo>
                    <a:pt x="263" y="667"/>
                  </a:lnTo>
                  <a:lnTo>
                    <a:pt x="263" y="1"/>
                  </a:lnTo>
                  <a:close/>
                </a:path>
              </a:pathLst>
            </a:custGeom>
            <a:solidFill>
              <a:srgbClr val="025373"/>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5" name="Google Shape;2445;p72"/>
            <p:cNvSpPr/>
            <p:nvPr/>
          </p:nvSpPr>
          <p:spPr>
            <a:xfrm>
              <a:off x="5656521" y="1743131"/>
              <a:ext cx="15850" cy="27276"/>
            </a:xfrm>
            <a:custGeom>
              <a:rect b="b" l="l" r="r" t="t"/>
              <a:pathLst>
                <a:path extrusionOk="0" h="740" w="430">
                  <a:moveTo>
                    <a:pt x="120" y="1"/>
                  </a:moveTo>
                  <a:lnTo>
                    <a:pt x="1" y="96"/>
                  </a:lnTo>
                  <a:lnTo>
                    <a:pt x="1" y="739"/>
                  </a:lnTo>
                  <a:lnTo>
                    <a:pt x="239" y="739"/>
                  </a:lnTo>
                  <a:lnTo>
                    <a:pt x="429" y="382"/>
                  </a:lnTo>
                  <a:lnTo>
                    <a:pt x="239" y="120"/>
                  </a:lnTo>
                  <a:lnTo>
                    <a:pt x="120" y="1"/>
                  </a:lnTo>
                  <a:close/>
                </a:path>
              </a:pathLst>
            </a:custGeom>
            <a:solidFill>
              <a:srgbClr val="F2C777"/>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6" name="Google Shape;2446;p72"/>
            <p:cNvSpPr/>
            <p:nvPr/>
          </p:nvSpPr>
          <p:spPr>
            <a:xfrm>
              <a:off x="5665293" y="1744015"/>
              <a:ext cx="9694" cy="26392"/>
            </a:xfrm>
            <a:custGeom>
              <a:rect b="b" l="l" r="r" t="t"/>
              <a:pathLst>
                <a:path extrusionOk="0" h="716" w="263">
                  <a:moveTo>
                    <a:pt x="120" y="1"/>
                  </a:moveTo>
                  <a:lnTo>
                    <a:pt x="1" y="96"/>
                  </a:lnTo>
                  <a:lnTo>
                    <a:pt x="1" y="715"/>
                  </a:lnTo>
                  <a:lnTo>
                    <a:pt x="263" y="715"/>
                  </a:lnTo>
                  <a:lnTo>
                    <a:pt x="263" y="72"/>
                  </a:lnTo>
                  <a:lnTo>
                    <a:pt x="120" y="1"/>
                  </a:lnTo>
                  <a:close/>
                </a:path>
              </a:pathLst>
            </a:custGeom>
            <a:solidFill>
              <a:srgbClr val="025373"/>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7" name="Google Shape;2447;p72"/>
            <p:cNvSpPr/>
            <p:nvPr/>
          </p:nvSpPr>
          <p:spPr>
            <a:xfrm>
              <a:off x="5600345" y="1788801"/>
              <a:ext cx="72024" cy="19351"/>
            </a:xfrm>
            <a:custGeom>
              <a:rect b="b" l="l" r="r" t="t"/>
              <a:pathLst>
                <a:path extrusionOk="0" h="525" w="1954">
                  <a:moveTo>
                    <a:pt x="1" y="0"/>
                  </a:moveTo>
                  <a:lnTo>
                    <a:pt x="1" y="524"/>
                  </a:lnTo>
                  <a:lnTo>
                    <a:pt x="1763" y="524"/>
                  </a:lnTo>
                  <a:lnTo>
                    <a:pt x="1953" y="262"/>
                  </a:lnTo>
                  <a:lnTo>
                    <a:pt x="1763" y="0"/>
                  </a:lnTo>
                  <a:close/>
                </a:path>
              </a:pathLst>
            </a:custGeom>
            <a:solidFill>
              <a:srgbClr val="F46862"/>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8" name="Google Shape;2448;p72"/>
            <p:cNvSpPr/>
            <p:nvPr/>
          </p:nvSpPr>
          <p:spPr>
            <a:xfrm>
              <a:off x="5665293" y="1788801"/>
              <a:ext cx="102766" cy="19351"/>
            </a:xfrm>
            <a:custGeom>
              <a:rect b="b" l="l" r="r" t="t"/>
              <a:pathLst>
                <a:path extrusionOk="0" h="525" w="2788">
                  <a:moveTo>
                    <a:pt x="1" y="0"/>
                  </a:moveTo>
                  <a:lnTo>
                    <a:pt x="1" y="524"/>
                  </a:lnTo>
                  <a:lnTo>
                    <a:pt x="2787" y="524"/>
                  </a:lnTo>
                  <a:lnTo>
                    <a:pt x="2787" y="0"/>
                  </a:lnTo>
                  <a:close/>
                </a:path>
              </a:pathLst>
            </a:custGeom>
            <a:solidFill>
              <a:srgbClr val="FF8D8D"/>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49" name="Google Shape;2449;p72"/>
            <p:cNvSpPr/>
            <p:nvPr/>
          </p:nvSpPr>
          <p:spPr>
            <a:xfrm>
              <a:off x="5600345" y="1826547"/>
              <a:ext cx="72024" cy="18467"/>
            </a:xfrm>
            <a:custGeom>
              <a:rect b="b" l="l" r="r" t="t"/>
              <a:pathLst>
                <a:path extrusionOk="0" h="501" w="1954">
                  <a:moveTo>
                    <a:pt x="1" y="0"/>
                  </a:moveTo>
                  <a:lnTo>
                    <a:pt x="1" y="500"/>
                  </a:lnTo>
                  <a:lnTo>
                    <a:pt x="1763" y="500"/>
                  </a:lnTo>
                  <a:lnTo>
                    <a:pt x="1953" y="238"/>
                  </a:lnTo>
                  <a:lnTo>
                    <a:pt x="1763" y="0"/>
                  </a:lnTo>
                  <a:close/>
                </a:path>
              </a:pathLst>
            </a:custGeom>
            <a:solidFill>
              <a:srgbClr val="F46862"/>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0" name="Google Shape;2450;p72"/>
            <p:cNvSpPr/>
            <p:nvPr/>
          </p:nvSpPr>
          <p:spPr>
            <a:xfrm>
              <a:off x="5665293" y="1826547"/>
              <a:ext cx="102766" cy="18467"/>
            </a:xfrm>
            <a:custGeom>
              <a:rect b="b" l="l" r="r" t="t"/>
              <a:pathLst>
                <a:path extrusionOk="0" h="501" w="2788">
                  <a:moveTo>
                    <a:pt x="1" y="0"/>
                  </a:moveTo>
                  <a:lnTo>
                    <a:pt x="1" y="500"/>
                  </a:lnTo>
                  <a:lnTo>
                    <a:pt x="2787" y="500"/>
                  </a:lnTo>
                  <a:lnTo>
                    <a:pt x="2787" y="0"/>
                  </a:lnTo>
                  <a:close/>
                </a:path>
              </a:pathLst>
            </a:custGeom>
            <a:solidFill>
              <a:srgbClr val="FF8D8D"/>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1" name="Google Shape;2451;p72"/>
            <p:cNvSpPr/>
            <p:nvPr/>
          </p:nvSpPr>
          <p:spPr>
            <a:xfrm>
              <a:off x="5624046" y="1664138"/>
              <a:ext cx="48323" cy="83451"/>
            </a:xfrm>
            <a:custGeom>
              <a:rect b="b" l="l" r="r" t="t"/>
              <a:pathLst>
                <a:path extrusionOk="0" h="2264" w="1311">
                  <a:moveTo>
                    <a:pt x="1120" y="1"/>
                  </a:moveTo>
                  <a:cubicBezTo>
                    <a:pt x="501" y="1"/>
                    <a:pt x="1" y="501"/>
                    <a:pt x="1" y="1120"/>
                  </a:cubicBezTo>
                  <a:cubicBezTo>
                    <a:pt x="1" y="1763"/>
                    <a:pt x="501" y="2263"/>
                    <a:pt x="1120" y="2263"/>
                  </a:cubicBezTo>
                  <a:lnTo>
                    <a:pt x="1310" y="1096"/>
                  </a:lnTo>
                  <a:lnTo>
                    <a:pt x="1120" y="1"/>
                  </a:ln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2" name="Google Shape;2452;p72"/>
            <p:cNvSpPr/>
            <p:nvPr/>
          </p:nvSpPr>
          <p:spPr>
            <a:xfrm>
              <a:off x="5665293" y="1664138"/>
              <a:ext cx="42168" cy="83451"/>
            </a:xfrm>
            <a:custGeom>
              <a:rect b="b" l="l" r="r" t="t"/>
              <a:pathLst>
                <a:path extrusionOk="0" h="2264" w="1144">
                  <a:moveTo>
                    <a:pt x="1" y="1"/>
                  </a:moveTo>
                  <a:lnTo>
                    <a:pt x="1" y="2263"/>
                  </a:lnTo>
                  <a:cubicBezTo>
                    <a:pt x="644" y="2263"/>
                    <a:pt x="1144" y="1763"/>
                    <a:pt x="1144" y="1120"/>
                  </a:cubicBezTo>
                  <a:cubicBezTo>
                    <a:pt x="1144" y="501"/>
                    <a:pt x="644" y="1"/>
                    <a:pt x="1" y="1"/>
                  </a:cubicBez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3" name="Google Shape;2453;p72"/>
            <p:cNvSpPr/>
            <p:nvPr/>
          </p:nvSpPr>
          <p:spPr>
            <a:xfrm>
              <a:off x="5642477" y="1682568"/>
              <a:ext cx="29893" cy="46554"/>
            </a:xfrm>
            <a:custGeom>
              <a:rect b="b" l="l" r="r" t="t"/>
              <a:pathLst>
                <a:path extrusionOk="0" h="1263" w="811">
                  <a:moveTo>
                    <a:pt x="620" y="1"/>
                  </a:moveTo>
                  <a:cubicBezTo>
                    <a:pt x="287" y="1"/>
                    <a:pt x="1" y="287"/>
                    <a:pt x="1" y="620"/>
                  </a:cubicBezTo>
                  <a:cubicBezTo>
                    <a:pt x="1" y="977"/>
                    <a:pt x="287" y="1263"/>
                    <a:pt x="620" y="1263"/>
                  </a:cubicBezTo>
                  <a:lnTo>
                    <a:pt x="810" y="620"/>
                  </a:lnTo>
                  <a:lnTo>
                    <a:pt x="620" y="1"/>
                  </a:ln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4" name="Google Shape;2454;p72"/>
            <p:cNvSpPr/>
            <p:nvPr/>
          </p:nvSpPr>
          <p:spPr>
            <a:xfrm>
              <a:off x="5665293" y="1682568"/>
              <a:ext cx="23738" cy="46554"/>
            </a:xfrm>
            <a:custGeom>
              <a:rect b="b" l="l" r="r" t="t"/>
              <a:pathLst>
                <a:path extrusionOk="0" h="1263" w="644">
                  <a:moveTo>
                    <a:pt x="1" y="1"/>
                  </a:moveTo>
                  <a:lnTo>
                    <a:pt x="1" y="1263"/>
                  </a:lnTo>
                  <a:cubicBezTo>
                    <a:pt x="358" y="1263"/>
                    <a:pt x="644" y="977"/>
                    <a:pt x="644" y="620"/>
                  </a:cubicBezTo>
                  <a:cubicBezTo>
                    <a:pt x="644" y="287"/>
                    <a:pt x="358" y="1"/>
                    <a:pt x="1" y="1"/>
                  </a:cubicBez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5" name="Google Shape;2455;p72"/>
            <p:cNvSpPr/>
            <p:nvPr/>
          </p:nvSpPr>
          <p:spPr>
            <a:xfrm>
              <a:off x="5516965" y="1900269"/>
              <a:ext cx="158019" cy="18467"/>
            </a:xfrm>
            <a:custGeom>
              <a:rect b="b" l="l" r="r" t="t"/>
              <a:pathLst>
                <a:path extrusionOk="0" h="501" w="4287">
                  <a:moveTo>
                    <a:pt x="0" y="1"/>
                  </a:moveTo>
                  <a:lnTo>
                    <a:pt x="0" y="501"/>
                  </a:lnTo>
                  <a:lnTo>
                    <a:pt x="4025" y="501"/>
                  </a:lnTo>
                  <a:lnTo>
                    <a:pt x="4287" y="263"/>
                  </a:lnTo>
                  <a:lnTo>
                    <a:pt x="4025" y="1"/>
                  </a:ln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sp>
          <p:nvSpPr>
            <p:cNvPr id="2456" name="Google Shape;2456;p72"/>
            <p:cNvSpPr/>
            <p:nvPr/>
          </p:nvSpPr>
          <p:spPr>
            <a:xfrm>
              <a:off x="5665293" y="1900269"/>
              <a:ext cx="111538" cy="18467"/>
            </a:xfrm>
            <a:custGeom>
              <a:rect b="b" l="l" r="r" t="t"/>
              <a:pathLst>
                <a:path extrusionOk="0" h="501" w="3026">
                  <a:moveTo>
                    <a:pt x="1" y="1"/>
                  </a:moveTo>
                  <a:lnTo>
                    <a:pt x="1" y="501"/>
                  </a:lnTo>
                  <a:lnTo>
                    <a:pt x="3025" y="501"/>
                  </a:lnTo>
                  <a:lnTo>
                    <a:pt x="3025" y="1"/>
                  </a:lnTo>
                  <a:close/>
                </a:path>
              </a:pathLst>
            </a:custGeom>
            <a:solidFill>
              <a:srgbClr val="81ACE6"/>
            </a:solidFill>
            <a:ln>
              <a:noFill/>
            </a:ln>
          </p:spPr>
          <p:txBody>
            <a:bodyPr anchorCtr="0" anchor="ctr" bIns="103600" lIns="103600" spcFirstLastPara="1" rIns="103600" wrap="square" tIns="103600">
              <a:noAutofit/>
            </a:bodyPr>
            <a:lstStyle/>
            <a:p>
              <a:pPr indent="0" lvl="0" marL="0" rtl="0" algn="l">
                <a:spcBef>
                  <a:spcPts val="0"/>
                </a:spcBef>
                <a:spcAft>
                  <a:spcPts val="0"/>
                </a:spcAft>
                <a:buNone/>
              </a:pPr>
              <a:r>
                <a:t/>
              </a:r>
              <a:endParaRPr/>
            </a:p>
          </p:txBody>
        </p:sp>
      </p:grpSp>
      <p:pic>
        <p:nvPicPr>
          <p:cNvPr id="2457" name="Google Shape;2457;p72"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1" name="Shape 2461"/>
        <p:cNvGrpSpPr/>
        <p:nvPr/>
      </p:nvGrpSpPr>
      <p:grpSpPr>
        <a:xfrm>
          <a:off x="0" y="0"/>
          <a:ext cx="0" cy="0"/>
          <a:chOff x="0" y="0"/>
          <a:chExt cx="0" cy="0"/>
        </a:xfrm>
      </p:grpSpPr>
      <p:sp>
        <p:nvSpPr>
          <p:cNvPr id="2462" name="Google Shape;2462;p73"/>
          <p:cNvSpPr txBox="1"/>
          <p:nvPr>
            <p:ph type="title"/>
          </p:nvPr>
        </p:nvSpPr>
        <p:spPr>
          <a:xfrm>
            <a:off x="713225" y="432900"/>
            <a:ext cx="71736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Coqueluche</a:t>
            </a:r>
            <a:endParaRPr/>
          </a:p>
        </p:txBody>
      </p:sp>
      <p:sp>
        <p:nvSpPr>
          <p:cNvPr id="2463" name="Google Shape;2463;p73"/>
          <p:cNvSpPr txBox="1"/>
          <p:nvPr/>
        </p:nvSpPr>
        <p:spPr>
          <a:xfrm>
            <a:off x="288325" y="2066511"/>
            <a:ext cx="2050500" cy="4443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Hepta Slab"/>
                <a:ea typeface="Hepta Slab"/>
                <a:cs typeface="Hepta Slab"/>
                <a:sym typeface="Hepta Slab"/>
              </a:rPr>
              <a:t>Catarral</a:t>
            </a:r>
            <a:endParaRPr b="1" sz="1600">
              <a:solidFill>
                <a:schemeClr val="dk2"/>
              </a:solidFill>
              <a:latin typeface="Hepta Slab"/>
              <a:ea typeface="Hepta Slab"/>
              <a:cs typeface="Hepta Slab"/>
              <a:sym typeface="Hepta Slab"/>
            </a:endParaRPr>
          </a:p>
        </p:txBody>
      </p:sp>
      <p:sp>
        <p:nvSpPr>
          <p:cNvPr id="2464" name="Google Shape;2464;p73"/>
          <p:cNvSpPr txBox="1"/>
          <p:nvPr/>
        </p:nvSpPr>
        <p:spPr>
          <a:xfrm>
            <a:off x="288325" y="2510950"/>
            <a:ext cx="2050500" cy="14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Inter"/>
                <a:ea typeface="Inter"/>
                <a:cs typeface="Inter"/>
                <a:sym typeface="Inter"/>
              </a:rPr>
              <a:t>Inicial: 7 a 14 días</a:t>
            </a:r>
            <a:endParaRPr sz="11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a:ea typeface="Inter"/>
                <a:cs typeface="Inter"/>
                <a:sym typeface="Inter"/>
              </a:rPr>
              <a:t>Comienzo insidioso Infección moderada de vías respiratorias altas, rinitis y estornudos</a:t>
            </a:r>
            <a:endParaRPr sz="1100">
              <a:solidFill>
                <a:schemeClr val="dk1"/>
              </a:solidFill>
              <a:latin typeface="Inter"/>
              <a:ea typeface="Inter"/>
              <a:cs typeface="Inter"/>
              <a:sym typeface="Inter"/>
            </a:endParaRPr>
          </a:p>
          <a:p>
            <a:pPr indent="0" lvl="0" marL="0" rtl="0" algn="l">
              <a:spcBef>
                <a:spcPts val="0"/>
              </a:spcBef>
              <a:spcAft>
                <a:spcPts val="0"/>
              </a:spcAft>
              <a:buNone/>
            </a:pPr>
            <a:r>
              <a:rPr b="1" lang="en" sz="1100">
                <a:solidFill>
                  <a:schemeClr val="dk1"/>
                </a:solidFill>
                <a:latin typeface="Inter"/>
                <a:ea typeface="Inter"/>
                <a:cs typeface="Inter"/>
                <a:sym typeface="Inter"/>
              </a:rPr>
              <a:t>Neonatos</a:t>
            </a:r>
            <a:r>
              <a:rPr lang="en" sz="1100">
                <a:solidFill>
                  <a:schemeClr val="dk1"/>
                </a:solidFill>
                <a:latin typeface="Inter"/>
                <a:ea typeface="Inter"/>
                <a:cs typeface="Inter"/>
                <a:sym typeface="Inter"/>
              </a:rPr>
              <a:t>: dificultades para la alimentación, taquipnea y tos</a:t>
            </a:r>
            <a:endParaRPr sz="1100">
              <a:solidFill>
                <a:schemeClr val="dk1"/>
              </a:solidFill>
              <a:latin typeface="Inter"/>
              <a:ea typeface="Inter"/>
              <a:cs typeface="Inter"/>
              <a:sym typeface="Inter"/>
            </a:endParaRPr>
          </a:p>
        </p:txBody>
      </p:sp>
      <p:sp>
        <p:nvSpPr>
          <p:cNvPr id="2465" name="Google Shape;2465;p73"/>
          <p:cNvSpPr txBox="1"/>
          <p:nvPr/>
        </p:nvSpPr>
        <p:spPr>
          <a:xfrm>
            <a:off x="4783972" y="2066511"/>
            <a:ext cx="2050500" cy="4443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Hepta Slab"/>
                <a:ea typeface="Hepta Slab"/>
                <a:cs typeface="Hepta Slab"/>
                <a:sym typeface="Hepta Slab"/>
              </a:rPr>
              <a:t>Convalescencia</a:t>
            </a:r>
            <a:endParaRPr b="1" sz="1600">
              <a:solidFill>
                <a:schemeClr val="dk2"/>
              </a:solidFill>
              <a:latin typeface="Hepta Slab"/>
              <a:ea typeface="Hepta Slab"/>
              <a:cs typeface="Hepta Slab"/>
              <a:sym typeface="Hepta Slab"/>
            </a:endParaRPr>
          </a:p>
        </p:txBody>
      </p:sp>
      <p:sp>
        <p:nvSpPr>
          <p:cNvPr id="2466" name="Google Shape;2466;p73"/>
          <p:cNvSpPr txBox="1"/>
          <p:nvPr/>
        </p:nvSpPr>
        <p:spPr>
          <a:xfrm>
            <a:off x="4783950" y="2510950"/>
            <a:ext cx="2050500" cy="18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Inter"/>
                <a:ea typeface="Inter"/>
                <a:cs typeface="Inter"/>
                <a:sym typeface="Inter"/>
              </a:rPr>
              <a:t>2 a 3 semanas</a:t>
            </a:r>
            <a:endParaRPr sz="1100">
              <a:solidFill>
                <a:schemeClr val="dk1"/>
              </a:solidFill>
              <a:latin typeface="Inter"/>
              <a:ea typeface="Inter"/>
              <a:cs typeface="Inter"/>
              <a:sym typeface="Inter"/>
            </a:endParaRPr>
          </a:p>
          <a:p>
            <a:pPr indent="0" lvl="0" marL="0" rtl="0" algn="l">
              <a:spcBef>
                <a:spcPts val="0"/>
              </a:spcBef>
              <a:spcAft>
                <a:spcPts val="0"/>
              </a:spcAft>
              <a:buNone/>
            </a:pPr>
            <a:r>
              <a:rPr b="1" lang="en" sz="1100">
                <a:solidFill>
                  <a:schemeClr val="dk1"/>
                </a:solidFill>
                <a:latin typeface="Inter"/>
                <a:ea typeface="Inter"/>
                <a:cs typeface="Inter"/>
                <a:sym typeface="Inter"/>
              </a:rPr>
              <a:t>Disminución </a:t>
            </a:r>
            <a:r>
              <a:rPr lang="en" sz="1100">
                <a:solidFill>
                  <a:schemeClr val="dk1"/>
                </a:solidFill>
                <a:latin typeface="Inter"/>
                <a:ea typeface="Inter"/>
                <a:cs typeface="Inter"/>
                <a:sym typeface="Inter"/>
              </a:rPr>
              <a:t>gradual y progresiva de los </a:t>
            </a:r>
            <a:r>
              <a:rPr b="1" lang="en" sz="1100">
                <a:solidFill>
                  <a:schemeClr val="dk1"/>
                </a:solidFill>
                <a:latin typeface="Inter"/>
                <a:ea typeface="Inter"/>
                <a:cs typeface="Inter"/>
                <a:sym typeface="Inter"/>
              </a:rPr>
              <a:t>accesos </a:t>
            </a:r>
            <a:r>
              <a:rPr lang="en" sz="1100">
                <a:solidFill>
                  <a:schemeClr val="dk1"/>
                </a:solidFill>
                <a:latin typeface="Inter"/>
                <a:ea typeface="Inter"/>
                <a:cs typeface="Inter"/>
                <a:sym typeface="Inter"/>
              </a:rPr>
              <a:t>de tos con desaparición del estridor inspiratorio.</a:t>
            </a:r>
            <a:endParaRPr sz="11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a:ea typeface="Inter"/>
                <a:cs typeface="Inter"/>
                <a:sym typeface="Inter"/>
              </a:rPr>
              <a:t>Puede reaparecer la sintomatología con otras infecciones respiratorias, durante los meses siguientes</a:t>
            </a:r>
            <a:endParaRPr sz="1100">
              <a:solidFill>
                <a:schemeClr val="dk1"/>
              </a:solidFill>
              <a:latin typeface="Inter"/>
              <a:ea typeface="Inter"/>
              <a:cs typeface="Inter"/>
              <a:sym typeface="Inter"/>
            </a:endParaRPr>
          </a:p>
          <a:p>
            <a:pPr indent="0" lvl="0" marL="0" rtl="0" algn="ctr">
              <a:spcBef>
                <a:spcPts val="0"/>
              </a:spcBef>
              <a:spcAft>
                <a:spcPts val="0"/>
              </a:spcAft>
              <a:buNone/>
            </a:pPr>
            <a:r>
              <a:t/>
            </a:r>
            <a:endParaRPr>
              <a:solidFill>
                <a:schemeClr val="dk1"/>
              </a:solidFill>
              <a:latin typeface="Inter"/>
              <a:ea typeface="Inter"/>
              <a:cs typeface="Inter"/>
              <a:sym typeface="Inter"/>
            </a:endParaRPr>
          </a:p>
          <a:p>
            <a:pPr indent="0" lvl="0" marL="0" rtl="0" algn="ctr">
              <a:spcBef>
                <a:spcPts val="0"/>
              </a:spcBef>
              <a:spcAft>
                <a:spcPts val="0"/>
              </a:spcAft>
              <a:buNone/>
            </a:pPr>
            <a:r>
              <a:t/>
            </a:r>
            <a:endParaRPr>
              <a:solidFill>
                <a:schemeClr val="dk1"/>
              </a:solidFill>
              <a:latin typeface="Inter"/>
              <a:ea typeface="Inter"/>
              <a:cs typeface="Inter"/>
              <a:sym typeface="Inter"/>
            </a:endParaRPr>
          </a:p>
        </p:txBody>
      </p:sp>
      <p:sp>
        <p:nvSpPr>
          <p:cNvPr id="2467" name="Google Shape;2467;p73"/>
          <p:cNvSpPr txBox="1"/>
          <p:nvPr/>
        </p:nvSpPr>
        <p:spPr>
          <a:xfrm>
            <a:off x="2536179" y="2066511"/>
            <a:ext cx="2050500" cy="4443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Hepta Slab"/>
                <a:ea typeface="Hepta Slab"/>
                <a:cs typeface="Hepta Slab"/>
                <a:sym typeface="Hepta Slab"/>
              </a:rPr>
              <a:t>Paroxística</a:t>
            </a:r>
            <a:endParaRPr b="1" sz="1600">
              <a:solidFill>
                <a:schemeClr val="dk2"/>
              </a:solidFill>
              <a:latin typeface="Hepta Slab"/>
              <a:ea typeface="Hepta Slab"/>
              <a:cs typeface="Hepta Slab"/>
              <a:sym typeface="Hepta Slab"/>
            </a:endParaRPr>
          </a:p>
        </p:txBody>
      </p:sp>
      <p:sp>
        <p:nvSpPr>
          <p:cNvPr id="2468" name="Google Shape;2468;p73"/>
          <p:cNvSpPr txBox="1"/>
          <p:nvPr/>
        </p:nvSpPr>
        <p:spPr>
          <a:xfrm>
            <a:off x="2536138" y="2510949"/>
            <a:ext cx="2050500" cy="14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Inter"/>
                <a:ea typeface="Inter"/>
                <a:cs typeface="Inter"/>
                <a:sym typeface="Inter"/>
              </a:rPr>
              <a:t>1</a:t>
            </a:r>
            <a:r>
              <a:rPr lang="en" sz="1100">
                <a:solidFill>
                  <a:schemeClr val="dk1"/>
                </a:solidFill>
                <a:latin typeface="Inter"/>
                <a:ea typeface="Inter"/>
                <a:cs typeface="Inter"/>
                <a:sym typeface="Inter"/>
              </a:rPr>
              <a:t> a 6 semanas</a:t>
            </a:r>
            <a:endParaRPr sz="1100">
              <a:solidFill>
                <a:schemeClr val="dk1"/>
              </a:solidFill>
              <a:latin typeface="Inter"/>
              <a:ea typeface="Inter"/>
              <a:cs typeface="Inter"/>
              <a:sym typeface="Inter"/>
            </a:endParaRPr>
          </a:p>
          <a:p>
            <a:pPr indent="0" lvl="0" marL="0" rtl="0" algn="l">
              <a:spcBef>
                <a:spcPts val="0"/>
              </a:spcBef>
              <a:spcAft>
                <a:spcPts val="0"/>
              </a:spcAft>
              <a:buNone/>
            </a:pPr>
            <a:r>
              <a:rPr b="1" lang="en" sz="1100">
                <a:solidFill>
                  <a:schemeClr val="dk1"/>
                </a:solidFill>
                <a:latin typeface="Inter"/>
                <a:ea typeface="Inter"/>
                <a:cs typeface="Inter"/>
                <a:sym typeface="Inter"/>
              </a:rPr>
              <a:t>Accesos </a:t>
            </a:r>
            <a:r>
              <a:rPr lang="en" sz="1100">
                <a:solidFill>
                  <a:schemeClr val="dk1"/>
                </a:solidFill>
                <a:latin typeface="Inter"/>
                <a:ea typeface="Inter"/>
                <a:cs typeface="Inter"/>
                <a:sym typeface="Inter"/>
              </a:rPr>
              <a:t>repetidos y violentos de tos, 3 a 5 paroxismos. Luego, </a:t>
            </a:r>
            <a:r>
              <a:rPr b="1" lang="en" sz="1100">
                <a:solidFill>
                  <a:schemeClr val="dk1"/>
                </a:solidFill>
                <a:latin typeface="Inter"/>
                <a:ea typeface="Inter"/>
                <a:cs typeface="Inter"/>
                <a:sym typeface="Inter"/>
              </a:rPr>
              <a:t>inspiración súbita</a:t>
            </a:r>
            <a:r>
              <a:rPr lang="en" sz="1100">
                <a:solidFill>
                  <a:schemeClr val="dk1"/>
                </a:solidFill>
                <a:latin typeface="Inter"/>
                <a:ea typeface="Inter"/>
                <a:cs typeface="Inter"/>
                <a:sym typeface="Inter"/>
              </a:rPr>
              <a:t> con un sonido agudo denominado estridor o “gallo” inspiratorio</a:t>
            </a:r>
            <a:endParaRPr sz="1100">
              <a:solidFill>
                <a:schemeClr val="dk1"/>
              </a:solidFill>
              <a:latin typeface="Inter"/>
              <a:ea typeface="Inter"/>
              <a:cs typeface="Inter"/>
              <a:sym typeface="Inter"/>
            </a:endParaRPr>
          </a:p>
        </p:txBody>
      </p:sp>
      <p:sp>
        <p:nvSpPr>
          <p:cNvPr id="2469" name="Google Shape;2469;p73"/>
          <p:cNvSpPr txBox="1"/>
          <p:nvPr/>
        </p:nvSpPr>
        <p:spPr>
          <a:xfrm>
            <a:off x="3208850" y="1138600"/>
            <a:ext cx="2110500" cy="444300"/>
          </a:xfrm>
          <a:prstGeom prst="rect">
            <a:avLst/>
          </a:prstGeom>
          <a:solidFill>
            <a:schemeClr val="lt2"/>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accent6"/>
                </a:solidFill>
                <a:latin typeface="Hepta Slab"/>
                <a:ea typeface="Hepta Slab"/>
                <a:cs typeface="Hepta Slab"/>
                <a:sym typeface="Hepta Slab"/>
              </a:rPr>
              <a:t>Clínica</a:t>
            </a:r>
            <a:endParaRPr b="1" sz="2000">
              <a:solidFill>
                <a:schemeClr val="accent6"/>
              </a:solidFill>
              <a:latin typeface="Hepta Slab"/>
              <a:ea typeface="Hepta Slab"/>
              <a:cs typeface="Hepta Slab"/>
              <a:sym typeface="Hepta Slab"/>
            </a:endParaRPr>
          </a:p>
        </p:txBody>
      </p:sp>
      <p:cxnSp>
        <p:nvCxnSpPr>
          <p:cNvPr id="2470" name="Google Shape;2470;p73"/>
          <p:cNvCxnSpPr>
            <a:stCxn id="2469" idx="2"/>
            <a:endCxn id="2463" idx="0"/>
          </p:cNvCxnSpPr>
          <p:nvPr/>
        </p:nvCxnSpPr>
        <p:spPr>
          <a:xfrm rot="5400000">
            <a:off x="2547050" y="349450"/>
            <a:ext cx="483600" cy="2950500"/>
          </a:xfrm>
          <a:prstGeom prst="bentConnector3">
            <a:avLst>
              <a:gd fmla="val 50000" name="adj1"/>
            </a:avLst>
          </a:prstGeom>
          <a:noFill/>
          <a:ln cap="flat" cmpd="sng" w="9525">
            <a:solidFill>
              <a:schemeClr val="dk1"/>
            </a:solidFill>
            <a:prstDash val="solid"/>
            <a:round/>
            <a:headEnd len="med" w="med" type="none"/>
            <a:tailEnd len="med" w="med" type="none"/>
          </a:ln>
        </p:spPr>
      </p:cxnSp>
      <p:cxnSp>
        <p:nvCxnSpPr>
          <p:cNvPr id="2471" name="Google Shape;2471;p73"/>
          <p:cNvCxnSpPr>
            <a:stCxn id="2469" idx="2"/>
            <a:endCxn id="2467" idx="0"/>
          </p:cNvCxnSpPr>
          <p:nvPr/>
        </p:nvCxnSpPr>
        <p:spPr>
          <a:xfrm rot="5400000">
            <a:off x="3671000" y="1473400"/>
            <a:ext cx="483600" cy="702600"/>
          </a:xfrm>
          <a:prstGeom prst="bentConnector3">
            <a:avLst>
              <a:gd fmla="val 50000" name="adj1"/>
            </a:avLst>
          </a:prstGeom>
          <a:noFill/>
          <a:ln cap="flat" cmpd="sng" w="9525">
            <a:solidFill>
              <a:schemeClr val="dk1"/>
            </a:solidFill>
            <a:prstDash val="solid"/>
            <a:round/>
            <a:headEnd len="med" w="med" type="none"/>
            <a:tailEnd len="med" w="med" type="none"/>
          </a:ln>
        </p:spPr>
      </p:cxnSp>
      <p:cxnSp>
        <p:nvCxnSpPr>
          <p:cNvPr id="2472" name="Google Shape;2472;p73"/>
          <p:cNvCxnSpPr>
            <a:stCxn id="2469" idx="2"/>
            <a:endCxn id="2465" idx="0"/>
          </p:cNvCxnSpPr>
          <p:nvPr/>
        </p:nvCxnSpPr>
        <p:spPr>
          <a:xfrm flipH="1" rot="-5400000">
            <a:off x="4794800" y="1052200"/>
            <a:ext cx="483600" cy="1545000"/>
          </a:xfrm>
          <a:prstGeom prst="bentConnector3">
            <a:avLst>
              <a:gd fmla="val 50014" name="adj1"/>
            </a:avLst>
          </a:prstGeom>
          <a:noFill/>
          <a:ln cap="flat" cmpd="sng" w="9525">
            <a:solidFill>
              <a:schemeClr val="dk1"/>
            </a:solidFill>
            <a:prstDash val="solid"/>
            <a:round/>
            <a:headEnd len="med" w="med" type="none"/>
            <a:tailEnd len="med" w="med" type="none"/>
          </a:ln>
        </p:spPr>
      </p:cxnSp>
      <p:sp>
        <p:nvSpPr>
          <p:cNvPr id="2473" name="Google Shape;2473;p73"/>
          <p:cNvSpPr/>
          <p:nvPr/>
        </p:nvSpPr>
        <p:spPr>
          <a:xfrm rot="10800000">
            <a:off x="1015540" y="664866"/>
            <a:ext cx="303519" cy="302547"/>
          </a:xfrm>
          <a:custGeom>
            <a:rect b="b" l="l" r="r" t="t"/>
            <a:pathLst>
              <a:path extrusionOk="0" h="10275" w="10308">
                <a:moveTo>
                  <a:pt x="4103" y="1"/>
                </a:moveTo>
                <a:lnTo>
                  <a:pt x="4103" y="4104"/>
                </a:lnTo>
                <a:lnTo>
                  <a:pt x="0" y="4104"/>
                </a:lnTo>
                <a:lnTo>
                  <a:pt x="0" y="6172"/>
                </a:lnTo>
                <a:lnTo>
                  <a:pt x="4103" y="6172"/>
                </a:lnTo>
                <a:lnTo>
                  <a:pt x="4103" y="10275"/>
                </a:lnTo>
                <a:lnTo>
                  <a:pt x="6205" y="10275"/>
                </a:lnTo>
                <a:lnTo>
                  <a:pt x="6205" y="6172"/>
                </a:lnTo>
                <a:lnTo>
                  <a:pt x="10308" y="6172"/>
                </a:lnTo>
                <a:lnTo>
                  <a:pt x="10308" y="4104"/>
                </a:lnTo>
                <a:lnTo>
                  <a:pt x="6205" y="4104"/>
                </a:lnTo>
                <a:lnTo>
                  <a:pt x="6205"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73"/>
          <p:cNvSpPr/>
          <p:nvPr/>
        </p:nvSpPr>
        <p:spPr>
          <a:xfrm rot="10800000">
            <a:off x="1744018" y="1092901"/>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73"/>
          <p:cNvSpPr/>
          <p:nvPr/>
        </p:nvSpPr>
        <p:spPr>
          <a:xfrm rot="10800000">
            <a:off x="1311589" y="1728431"/>
            <a:ext cx="45710" cy="40489"/>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73"/>
          <p:cNvSpPr/>
          <p:nvPr/>
        </p:nvSpPr>
        <p:spPr>
          <a:xfrm rot="10800000">
            <a:off x="7162005" y="1198049"/>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77" name="Google Shape;2477;p73"/>
          <p:cNvGrpSpPr/>
          <p:nvPr/>
        </p:nvGrpSpPr>
        <p:grpSpPr>
          <a:xfrm flipH="1">
            <a:off x="8010974" y="509315"/>
            <a:ext cx="348675" cy="348743"/>
            <a:chOff x="4593050" y="887300"/>
            <a:chExt cx="126625" cy="126650"/>
          </a:xfrm>
        </p:grpSpPr>
        <p:sp>
          <p:nvSpPr>
            <p:cNvPr id="2478" name="Google Shape;2478;p73"/>
            <p:cNvSpPr/>
            <p:nvPr/>
          </p:nvSpPr>
          <p:spPr>
            <a:xfrm>
              <a:off x="4593050" y="887300"/>
              <a:ext cx="126625" cy="126650"/>
            </a:xfrm>
            <a:custGeom>
              <a:rect b="b" l="l" r="r" t="t"/>
              <a:pathLst>
                <a:path extrusionOk="0" h="5066" w="5065">
                  <a:moveTo>
                    <a:pt x="2522" y="1"/>
                  </a:moveTo>
                  <a:cubicBezTo>
                    <a:pt x="2379" y="1"/>
                    <a:pt x="2276" y="83"/>
                    <a:pt x="2276" y="185"/>
                  </a:cubicBezTo>
                  <a:cubicBezTo>
                    <a:pt x="2276" y="267"/>
                    <a:pt x="2358" y="349"/>
                    <a:pt x="2461" y="370"/>
                  </a:cubicBezTo>
                  <a:cubicBezTo>
                    <a:pt x="2461" y="555"/>
                    <a:pt x="2461" y="719"/>
                    <a:pt x="2461" y="903"/>
                  </a:cubicBezTo>
                  <a:cubicBezTo>
                    <a:pt x="2297" y="903"/>
                    <a:pt x="2133" y="944"/>
                    <a:pt x="1969" y="1006"/>
                  </a:cubicBezTo>
                  <a:cubicBezTo>
                    <a:pt x="1969" y="985"/>
                    <a:pt x="1948" y="944"/>
                    <a:pt x="1928" y="903"/>
                  </a:cubicBezTo>
                  <a:lnTo>
                    <a:pt x="1723" y="390"/>
                  </a:lnTo>
                  <a:cubicBezTo>
                    <a:pt x="1708" y="360"/>
                    <a:pt x="1682" y="347"/>
                    <a:pt x="1657" y="347"/>
                  </a:cubicBezTo>
                  <a:cubicBezTo>
                    <a:pt x="1614" y="347"/>
                    <a:pt x="1574" y="387"/>
                    <a:pt x="1600" y="452"/>
                  </a:cubicBezTo>
                  <a:cubicBezTo>
                    <a:pt x="1682" y="657"/>
                    <a:pt x="1764" y="862"/>
                    <a:pt x="1846" y="1067"/>
                  </a:cubicBezTo>
                  <a:cubicBezTo>
                    <a:pt x="1702" y="1149"/>
                    <a:pt x="1579" y="1252"/>
                    <a:pt x="1477" y="1375"/>
                  </a:cubicBezTo>
                  <a:cubicBezTo>
                    <a:pt x="1436" y="1334"/>
                    <a:pt x="1395" y="1293"/>
                    <a:pt x="1374" y="1252"/>
                  </a:cubicBezTo>
                  <a:cubicBezTo>
                    <a:pt x="1251" y="1149"/>
                    <a:pt x="1149" y="1047"/>
                    <a:pt x="1046" y="944"/>
                  </a:cubicBezTo>
                  <a:cubicBezTo>
                    <a:pt x="1108" y="862"/>
                    <a:pt x="1128" y="760"/>
                    <a:pt x="1067" y="698"/>
                  </a:cubicBezTo>
                  <a:cubicBezTo>
                    <a:pt x="1032" y="664"/>
                    <a:pt x="987" y="647"/>
                    <a:pt x="939" y="647"/>
                  </a:cubicBezTo>
                  <a:cubicBezTo>
                    <a:pt x="872" y="647"/>
                    <a:pt x="798" y="679"/>
                    <a:pt x="739" y="739"/>
                  </a:cubicBezTo>
                  <a:cubicBezTo>
                    <a:pt x="636" y="842"/>
                    <a:pt x="616" y="985"/>
                    <a:pt x="698" y="1067"/>
                  </a:cubicBezTo>
                  <a:cubicBezTo>
                    <a:pt x="723" y="1093"/>
                    <a:pt x="756" y="1104"/>
                    <a:pt x="793" y="1104"/>
                  </a:cubicBezTo>
                  <a:cubicBezTo>
                    <a:pt x="845" y="1104"/>
                    <a:pt x="905" y="1082"/>
                    <a:pt x="964" y="1047"/>
                  </a:cubicBezTo>
                  <a:cubicBezTo>
                    <a:pt x="1087" y="1190"/>
                    <a:pt x="1231" y="1334"/>
                    <a:pt x="1374" y="1477"/>
                  </a:cubicBezTo>
                  <a:cubicBezTo>
                    <a:pt x="1292" y="1600"/>
                    <a:pt x="1210" y="1723"/>
                    <a:pt x="1149" y="1867"/>
                  </a:cubicBezTo>
                  <a:cubicBezTo>
                    <a:pt x="1087" y="1846"/>
                    <a:pt x="1026" y="1826"/>
                    <a:pt x="964" y="1805"/>
                  </a:cubicBezTo>
                  <a:cubicBezTo>
                    <a:pt x="800" y="1744"/>
                    <a:pt x="616" y="1662"/>
                    <a:pt x="451" y="1600"/>
                  </a:cubicBezTo>
                  <a:cubicBezTo>
                    <a:pt x="440" y="1595"/>
                    <a:pt x="429" y="1592"/>
                    <a:pt x="419" y="1592"/>
                  </a:cubicBezTo>
                  <a:cubicBezTo>
                    <a:pt x="355" y="1592"/>
                    <a:pt x="319" y="1688"/>
                    <a:pt x="390" y="1723"/>
                  </a:cubicBezTo>
                  <a:cubicBezTo>
                    <a:pt x="636" y="1826"/>
                    <a:pt x="862" y="1908"/>
                    <a:pt x="1087" y="2010"/>
                  </a:cubicBezTo>
                  <a:cubicBezTo>
                    <a:pt x="1046" y="2154"/>
                    <a:pt x="1026" y="2297"/>
                    <a:pt x="1026" y="2461"/>
                  </a:cubicBezTo>
                  <a:lnTo>
                    <a:pt x="369" y="2461"/>
                  </a:lnTo>
                  <a:cubicBezTo>
                    <a:pt x="349" y="2359"/>
                    <a:pt x="267" y="2277"/>
                    <a:pt x="185" y="2277"/>
                  </a:cubicBezTo>
                  <a:cubicBezTo>
                    <a:pt x="82" y="2277"/>
                    <a:pt x="0" y="2400"/>
                    <a:pt x="0" y="2543"/>
                  </a:cubicBezTo>
                  <a:cubicBezTo>
                    <a:pt x="0" y="2687"/>
                    <a:pt x="82" y="2789"/>
                    <a:pt x="185" y="2789"/>
                  </a:cubicBezTo>
                  <a:cubicBezTo>
                    <a:pt x="287" y="2789"/>
                    <a:pt x="349" y="2707"/>
                    <a:pt x="369" y="2605"/>
                  </a:cubicBezTo>
                  <a:lnTo>
                    <a:pt x="1026" y="2605"/>
                  </a:lnTo>
                  <a:cubicBezTo>
                    <a:pt x="1046" y="2748"/>
                    <a:pt x="1067" y="2892"/>
                    <a:pt x="1128" y="3036"/>
                  </a:cubicBezTo>
                  <a:cubicBezTo>
                    <a:pt x="1067" y="3056"/>
                    <a:pt x="985" y="3097"/>
                    <a:pt x="923" y="3118"/>
                  </a:cubicBezTo>
                  <a:lnTo>
                    <a:pt x="390" y="3343"/>
                  </a:lnTo>
                  <a:cubicBezTo>
                    <a:pt x="319" y="3378"/>
                    <a:pt x="355" y="3474"/>
                    <a:pt x="419" y="3474"/>
                  </a:cubicBezTo>
                  <a:cubicBezTo>
                    <a:pt x="429" y="3474"/>
                    <a:pt x="440" y="3472"/>
                    <a:pt x="451" y="3466"/>
                  </a:cubicBezTo>
                  <a:cubicBezTo>
                    <a:pt x="698" y="3364"/>
                    <a:pt x="944" y="3261"/>
                    <a:pt x="1190" y="3159"/>
                  </a:cubicBezTo>
                  <a:cubicBezTo>
                    <a:pt x="1251" y="3282"/>
                    <a:pt x="1354" y="3405"/>
                    <a:pt x="1456" y="3507"/>
                  </a:cubicBezTo>
                  <a:cubicBezTo>
                    <a:pt x="1395" y="3569"/>
                    <a:pt x="1333" y="3630"/>
                    <a:pt x="1272" y="3692"/>
                  </a:cubicBezTo>
                  <a:cubicBezTo>
                    <a:pt x="1169" y="3794"/>
                    <a:pt x="1046" y="3917"/>
                    <a:pt x="944" y="4020"/>
                  </a:cubicBezTo>
                  <a:cubicBezTo>
                    <a:pt x="898" y="3986"/>
                    <a:pt x="847" y="3971"/>
                    <a:pt x="800" y="3971"/>
                  </a:cubicBezTo>
                  <a:cubicBezTo>
                    <a:pt x="761" y="3971"/>
                    <a:pt x="725" y="3981"/>
                    <a:pt x="698" y="3999"/>
                  </a:cubicBezTo>
                  <a:cubicBezTo>
                    <a:pt x="616" y="4081"/>
                    <a:pt x="636" y="4225"/>
                    <a:pt x="739" y="4327"/>
                  </a:cubicBezTo>
                  <a:cubicBezTo>
                    <a:pt x="798" y="4387"/>
                    <a:pt x="872" y="4419"/>
                    <a:pt x="939" y="4419"/>
                  </a:cubicBezTo>
                  <a:cubicBezTo>
                    <a:pt x="987" y="4419"/>
                    <a:pt x="1032" y="4403"/>
                    <a:pt x="1067" y="4368"/>
                  </a:cubicBezTo>
                  <a:cubicBezTo>
                    <a:pt x="1128" y="4307"/>
                    <a:pt x="1108" y="4204"/>
                    <a:pt x="1046" y="4102"/>
                  </a:cubicBezTo>
                  <a:lnTo>
                    <a:pt x="1559" y="3610"/>
                  </a:lnTo>
                  <a:cubicBezTo>
                    <a:pt x="1661" y="3692"/>
                    <a:pt x="1784" y="3774"/>
                    <a:pt x="1928" y="3835"/>
                  </a:cubicBezTo>
                  <a:cubicBezTo>
                    <a:pt x="1887" y="3917"/>
                    <a:pt x="1846" y="3999"/>
                    <a:pt x="1805" y="4081"/>
                  </a:cubicBezTo>
                  <a:cubicBezTo>
                    <a:pt x="1743" y="4266"/>
                    <a:pt x="1661" y="4430"/>
                    <a:pt x="1600" y="4614"/>
                  </a:cubicBezTo>
                  <a:cubicBezTo>
                    <a:pt x="1574" y="4666"/>
                    <a:pt x="1621" y="4709"/>
                    <a:pt x="1664" y="4709"/>
                  </a:cubicBezTo>
                  <a:cubicBezTo>
                    <a:pt x="1690" y="4709"/>
                    <a:pt x="1715" y="4694"/>
                    <a:pt x="1723" y="4655"/>
                  </a:cubicBezTo>
                  <a:cubicBezTo>
                    <a:pt x="1825" y="4409"/>
                    <a:pt x="1948" y="4143"/>
                    <a:pt x="2051" y="3876"/>
                  </a:cubicBezTo>
                  <a:cubicBezTo>
                    <a:pt x="2174" y="3917"/>
                    <a:pt x="2317" y="3938"/>
                    <a:pt x="2461" y="3938"/>
                  </a:cubicBezTo>
                  <a:cubicBezTo>
                    <a:pt x="2461" y="4040"/>
                    <a:pt x="2461" y="4143"/>
                    <a:pt x="2461" y="4245"/>
                  </a:cubicBezTo>
                  <a:cubicBezTo>
                    <a:pt x="2461" y="4389"/>
                    <a:pt x="2461" y="4553"/>
                    <a:pt x="2461" y="4696"/>
                  </a:cubicBezTo>
                  <a:cubicBezTo>
                    <a:pt x="2358" y="4717"/>
                    <a:pt x="2276" y="4799"/>
                    <a:pt x="2276" y="4881"/>
                  </a:cubicBezTo>
                  <a:cubicBezTo>
                    <a:pt x="2276" y="4983"/>
                    <a:pt x="2399" y="5065"/>
                    <a:pt x="2543" y="5065"/>
                  </a:cubicBezTo>
                  <a:cubicBezTo>
                    <a:pt x="2686" y="5065"/>
                    <a:pt x="2789" y="4983"/>
                    <a:pt x="2789" y="4881"/>
                  </a:cubicBezTo>
                  <a:cubicBezTo>
                    <a:pt x="2789" y="4799"/>
                    <a:pt x="2707" y="4717"/>
                    <a:pt x="2604" y="4696"/>
                  </a:cubicBezTo>
                  <a:cubicBezTo>
                    <a:pt x="2604" y="4450"/>
                    <a:pt x="2604" y="4184"/>
                    <a:pt x="2604" y="3938"/>
                  </a:cubicBezTo>
                  <a:cubicBezTo>
                    <a:pt x="2748" y="3917"/>
                    <a:pt x="2871" y="3876"/>
                    <a:pt x="2994" y="3835"/>
                  </a:cubicBezTo>
                  <a:cubicBezTo>
                    <a:pt x="3056" y="3938"/>
                    <a:pt x="3097" y="4040"/>
                    <a:pt x="3138" y="4143"/>
                  </a:cubicBezTo>
                  <a:lnTo>
                    <a:pt x="3343" y="4655"/>
                  </a:lnTo>
                  <a:cubicBezTo>
                    <a:pt x="3358" y="4687"/>
                    <a:pt x="3386" y="4700"/>
                    <a:pt x="3412" y="4700"/>
                  </a:cubicBezTo>
                  <a:cubicBezTo>
                    <a:pt x="3454" y="4700"/>
                    <a:pt x="3491" y="4665"/>
                    <a:pt x="3466" y="4614"/>
                  </a:cubicBezTo>
                  <a:cubicBezTo>
                    <a:pt x="3363" y="4327"/>
                    <a:pt x="3240" y="4061"/>
                    <a:pt x="3138" y="3794"/>
                  </a:cubicBezTo>
                  <a:cubicBezTo>
                    <a:pt x="3261" y="3733"/>
                    <a:pt x="3384" y="3651"/>
                    <a:pt x="3486" y="3569"/>
                  </a:cubicBezTo>
                  <a:cubicBezTo>
                    <a:pt x="3548" y="3651"/>
                    <a:pt x="3630" y="3712"/>
                    <a:pt x="3691" y="3794"/>
                  </a:cubicBezTo>
                  <a:cubicBezTo>
                    <a:pt x="3814" y="3897"/>
                    <a:pt x="3917" y="3999"/>
                    <a:pt x="4019" y="4102"/>
                  </a:cubicBezTo>
                  <a:cubicBezTo>
                    <a:pt x="3958" y="4204"/>
                    <a:pt x="3937" y="4307"/>
                    <a:pt x="3999" y="4368"/>
                  </a:cubicBezTo>
                  <a:cubicBezTo>
                    <a:pt x="4033" y="4403"/>
                    <a:pt x="4078" y="4419"/>
                    <a:pt x="4126" y="4419"/>
                  </a:cubicBezTo>
                  <a:cubicBezTo>
                    <a:pt x="4193" y="4419"/>
                    <a:pt x="4267" y="4387"/>
                    <a:pt x="4327" y="4327"/>
                  </a:cubicBezTo>
                  <a:cubicBezTo>
                    <a:pt x="4429" y="4225"/>
                    <a:pt x="4450" y="4081"/>
                    <a:pt x="4368" y="3999"/>
                  </a:cubicBezTo>
                  <a:cubicBezTo>
                    <a:pt x="4342" y="3973"/>
                    <a:pt x="4309" y="3962"/>
                    <a:pt x="4273" y="3962"/>
                  </a:cubicBezTo>
                  <a:cubicBezTo>
                    <a:pt x="4224" y="3962"/>
                    <a:pt x="4169" y="3984"/>
                    <a:pt x="4122" y="4020"/>
                  </a:cubicBezTo>
                  <a:lnTo>
                    <a:pt x="3589" y="3487"/>
                  </a:lnTo>
                  <a:cubicBezTo>
                    <a:pt x="3691" y="3384"/>
                    <a:pt x="3794" y="3261"/>
                    <a:pt x="3855" y="3138"/>
                  </a:cubicBezTo>
                  <a:cubicBezTo>
                    <a:pt x="3937" y="3179"/>
                    <a:pt x="4019" y="3220"/>
                    <a:pt x="4101" y="3241"/>
                  </a:cubicBezTo>
                  <a:cubicBezTo>
                    <a:pt x="4265" y="3323"/>
                    <a:pt x="4450" y="3384"/>
                    <a:pt x="4614" y="3466"/>
                  </a:cubicBezTo>
                  <a:cubicBezTo>
                    <a:pt x="4620" y="3468"/>
                    <a:pt x="4626" y="3468"/>
                    <a:pt x="4632" y="3468"/>
                  </a:cubicBezTo>
                  <a:cubicBezTo>
                    <a:pt x="4704" y="3468"/>
                    <a:pt x="4751" y="3360"/>
                    <a:pt x="4675" y="3323"/>
                  </a:cubicBezTo>
                  <a:cubicBezTo>
                    <a:pt x="4429" y="3220"/>
                    <a:pt x="4183" y="3118"/>
                    <a:pt x="3917" y="3015"/>
                  </a:cubicBezTo>
                  <a:cubicBezTo>
                    <a:pt x="3978" y="2892"/>
                    <a:pt x="4019" y="2748"/>
                    <a:pt x="4040" y="2584"/>
                  </a:cubicBezTo>
                  <a:lnTo>
                    <a:pt x="4696" y="2584"/>
                  </a:lnTo>
                  <a:cubicBezTo>
                    <a:pt x="4716" y="2707"/>
                    <a:pt x="4778" y="2789"/>
                    <a:pt x="4880" y="2789"/>
                  </a:cubicBezTo>
                  <a:cubicBezTo>
                    <a:pt x="4983" y="2789"/>
                    <a:pt x="5065" y="2687"/>
                    <a:pt x="5065" y="2523"/>
                  </a:cubicBezTo>
                  <a:cubicBezTo>
                    <a:pt x="5065" y="2379"/>
                    <a:pt x="4983" y="2277"/>
                    <a:pt x="4880" y="2277"/>
                  </a:cubicBezTo>
                  <a:cubicBezTo>
                    <a:pt x="4798" y="2277"/>
                    <a:pt x="4716" y="2359"/>
                    <a:pt x="4696" y="2461"/>
                  </a:cubicBezTo>
                  <a:lnTo>
                    <a:pt x="4040" y="2461"/>
                  </a:lnTo>
                  <a:cubicBezTo>
                    <a:pt x="4040" y="2297"/>
                    <a:pt x="4019" y="2154"/>
                    <a:pt x="3958" y="2010"/>
                  </a:cubicBezTo>
                  <a:lnTo>
                    <a:pt x="4142" y="1928"/>
                  </a:lnTo>
                  <a:lnTo>
                    <a:pt x="4675" y="1703"/>
                  </a:lnTo>
                  <a:cubicBezTo>
                    <a:pt x="4747" y="1685"/>
                    <a:pt x="4709" y="1572"/>
                    <a:pt x="4643" y="1572"/>
                  </a:cubicBezTo>
                  <a:cubicBezTo>
                    <a:pt x="4634" y="1572"/>
                    <a:pt x="4624" y="1575"/>
                    <a:pt x="4614" y="1580"/>
                  </a:cubicBezTo>
                  <a:lnTo>
                    <a:pt x="3896" y="1887"/>
                  </a:lnTo>
                  <a:cubicBezTo>
                    <a:pt x="3835" y="1744"/>
                    <a:pt x="3753" y="1621"/>
                    <a:pt x="3650" y="1498"/>
                  </a:cubicBezTo>
                  <a:cubicBezTo>
                    <a:pt x="3712" y="1457"/>
                    <a:pt x="3753" y="1395"/>
                    <a:pt x="3794" y="1354"/>
                  </a:cubicBezTo>
                  <a:cubicBezTo>
                    <a:pt x="3896" y="1252"/>
                    <a:pt x="3999" y="1149"/>
                    <a:pt x="4101" y="1047"/>
                  </a:cubicBezTo>
                  <a:cubicBezTo>
                    <a:pt x="4161" y="1082"/>
                    <a:pt x="4220" y="1104"/>
                    <a:pt x="4272" y="1104"/>
                  </a:cubicBezTo>
                  <a:cubicBezTo>
                    <a:pt x="4309" y="1104"/>
                    <a:pt x="4342" y="1093"/>
                    <a:pt x="4368" y="1067"/>
                  </a:cubicBezTo>
                  <a:cubicBezTo>
                    <a:pt x="4450" y="985"/>
                    <a:pt x="4429" y="842"/>
                    <a:pt x="4327" y="739"/>
                  </a:cubicBezTo>
                  <a:cubicBezTo>
                    <a:pt x="4267" y="679"/>
                    <a:pt x="4193" y="647"/>
                    <a:pt x="4126" y="647"/>
                  </a:cubicBezTo>
                  <a:cubicBezTo>
                    <a:pt x="4078" y="647"/>
                    <a:pt x="4033" y="664"/>
                    <a:pt x="3999" y="698"/>
                  </a:cubicBezTo>
                  <a:cubicBezTo>
                    <a:pt x="3937" y="760"/>
                    <a:pt x="3958" y="862"/>
                    <a:pt x="4019" y="944"/>
                  </a:cubicBezTo>
                  <a:lnTo>
                    <a:pt x="3568" y="1395"/>
                  </a:lnTo>
                  <a:cubicBezTo>
                    <a:pt x="3445" y="1293"/>
                    <a:pt x="3322" y="1190"/>
                    <a:pt x="3199" y="1108"/>
                  </a:cubicBezTo>
                  <a:cubicBezTo>
                    <a:pt x="3220" y="1067"/>
                    <a:pt x="3240" y="1006"/>
                    <a:pt x="3261" y="965"/>
                  </a:cubicBezTo>
                  <a:cubicBezTo>
                    <a:pt x="3322" y="780"/>
                    <a:pt x="3404" y="616"/>
                    <a:pt x="3466" y="431"/>
                  </a:cubicBezTo>
                  <a:cubicBezTo>
                    <a:pt x="3491" y="381"/>
                    <a:pt x="3446" y="346"/>
                    <a:pt x="3403" y="346"/>
                  </a:cubicBezTo>
                  <a:cubicBezTo>
                    <a:pt x="3376" y="346"/>
                    <a:pt x="3350" y="359"/>
                    <a:pt x="3343" y="390"/>
                  </a:cubicBezTo>
                  <a:cubicBezTo>
                    <a:pt x="3240" y="596"/>
                    <a:pt x="3158" y="821"/>
                    <a:pt x="3076" y="1047"/>
                  </a:cubicBezTo>
                  <a:cubicBezTo>
                    <a:pt x="2912" y="985"/>
                    <a:pt x="2768" y="924"/>
                    <a:pt x="2604" y="924"/>
                  </a:cubicBezTo>
                  <a:lnTo>
                    <a:pt x="2604" y="801"/>
                  </a:lnTo>
                  <a:cubicBezTo>
                    <a:pt x="2604" y="657"/>
                    <a:pt x="2604" y="514"/>
                    <a:pt x="2604" y="370"/>
                  </a:cubicBezTo>
                  <a:cubicBezTo>
                    <a:pt x="2707" y="349"/>
                    <a:pt x="2789" y="267"/>
                    <a:pt x="2789" y="185"/>
                  </a:cubicBezTo>
                  <a:cubicBezTo>
                    <a:pt x="2789" y="83"/>
                    <a:pt x="2666" y="1"/>
                    <a:pt x="2522"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9" name="Google Shape;2479;p73"/>
            <p:cNvSpPr/>
            <p:nvPr/>
          </p:nvSpPr>
          <p:spPr>
            <a:xfrm>
              <a:off x="4629950" y="925250"/>
              <a:ext cx="14900" cy="15900"/>
            </a:xfrm>
            <a:custGeom>
              <a:rect b="b" l="l" r="r" t="t"/>
              <a:pathLst>
                <a:path extrusionOk="0" h="636" w="596">
                  <a:moveTo>
                    <a:pt x="247" y="0"/>
                  </a:moveTo>
                  <a:cubicBezTo>
                    <a:pt x="124" y="0"/>
                    <a:pt x="1" y="267"/>
                    <a:pt x="1" y="390"/>
                  </a:cubicBezTo>
                  <a:cubicBezTo>
                    <a:pt x="1" y="533"/>
                    <a:pt x="124" y="636"/>
                    <a:pt x="247" y="636"/>
                  </a:cubicBezTo>
                  <a:cubicBezTo>
                    <a:pt x="390" y="636"/>
                    <a:pt x="595" y="451"/>
                    <a:pt x="595" y="328"/>
                  </a:cubicBezTo>
                  <a:cubicBezTo>
                    <a:pt x="595" y="185"/>
                    <a:pt x="390" y="0"/>
                    <a:pt x="24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0" name="Google Shape;2480;p73"/>
            <p:cNvSpPr/>
            <p:nvPr/>
          </p:nvSpPr>
          <p:spPr>
            <a:xfrm>
              <a:off x="4653025" y="917450"/>
              <a:ext cx="12325" cy="10425"/>
            </a:xfrm>
            <a:custGeom>
              <a:rect b="b" l="l" r="r" t="t"/>
              <a:pathLst>
                <a:path extrusionOk="0" h="417" w="493">
                  <a:moveTo>
                    <a:pt x="202" y="1"/>
                  </a:moveTo>
                  <a:cubicBezTo>
                    <a:pt x="188" y="1"/>
                    <a:pt x="175" y="2"/>
                    <a:pt x="164" y="5"/>
                  </a:cubicBezTo>
                  <a:cubicBezTo>
                    <a:pt x="62" y="25"/>
                    <a:pt x="0" y="128"/>
                    <a:pt x="21" y="210"/>
                  </a:cubicBezTo>
                  <a:cubicBezTo>
                    <a:pt x="21" y="305"/>
                    <a:pt x="161" y="417"/>
                    <a:pt x="264" y="417"/>
                  </a:cubicBezTo>
                  <a:cubicBezTo>
                    <a:pt x="272" y="417"/>
                    <a:pt x="280" y="416"/>
                    <a:pt x="287" y="415"/>
                  </a:cubicBezTo>
                  <a:cubicBezTo>
                    <a:pt x="390" y="415"/>
                    <a:pt x="493" y="230"/>
                    <a:pt x="472" y="128"/>
                  </a:cubicBezTo>
                  <a:cubicBezTo>
                    <a:pt x="454" y="56"/>
                    <a:pt x="297" y="1"/>
                    <a:pt x="20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73"/>
            <p:cNvSpPr/>
            <p:nvPr/>
          </p:nvSpPr>
          <p:spPr>
            <a:xfrm>
              <a:off x="4654550" y="934275"/>
              <a:ext cx="7725" cy="8050"/>
            </a:xfrm>
            <a:custGeom>
              <a:rect b="b" l="l" r="r" t="t"/>
              <a:pathLst>
                <a:path extrusionOk="0" h="322" w="309">
                  <a:moveTo>
                    <a:pt x="173" y="1"/>
                  </a:moveTo>
                  <a:cubicBezTo>
                    <a:pt x="156" y="1"/>
                    <a:pt x="139" y="3"/>
                    <a:pt x="124" y="8"/>
                  </a:cubicBezTo>
                  <a:cubicBezTo>
                    <a:pt x="62" y="29"/>
                    <a:pt x="1" y="152"/>
                    <a:pt x="21" y="234"/>
                  </a:cubicBezTo>
                  <a:cubicBezTo>
                    <a:pt x="38" y="284"/>
                    <a:pt x="138" y="321"/>
                    <a:pt x="208" y="321"/>
                  </a:cubicBezTo>
                  <a:cubicBezTo>
                    <a:pt x="223" y="321"/>
                    <a:pt x="236" y="319"/>
                    <a:pt x="247" y="316"/>
                  </a:cubicBezTo>
                  <a:cubicBezTo>
                    <a:pt x="308" y="295"/>
                    <a:pt x="308" y="152"/>
                    <a:pt x="288" y="70"/>
                  </a:cubicBezTo>
                  <a:cubicBezTo>
                    <a:pt x="273" y="24"/>
                    <a:pt x="223" y="1"/>
                    <a:pt x="17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2" name="Google Shape;2482;p73"/>
            <p:cNvSpPr/>
            <p:nvPr/>
          </p:nvSpPr>
          <p:spPr>
            <a:xfrm>
              <a:off x="4629450" y="948625"/>
              <a:ext cx="8225" cy="8050"/>
            </a:xfrm>
            <a:custGeom>
              <a:rect b="b" l="l" r="r" t="t"/>
              <a:pathLst>
                <a:path extrusionOk="0" h="322" w="329">
                  <a:moveTo>
                    <a:pt x="190" y="1"/>
                  </a:moveTo>
                  <a:cubicBezTo>
                    <a:pt x="174" y="1"/>
                    <a:pt x="159" y="3"/>
                    <a:pt x="144" y="8"/>
                  </a:cubicBezTo>
                  <a:cubicBezTo>
                    <a:pt x="62" y="29"/>
                    <a:pt x="0" y="152"/>
                    <a:pt x="21" y="213"/>
                  </a:cubicBezTo>
                  <a:cubicBezTo>
                    <a:pt x="55" y="281"/>
                    <a:pt x="145" y="321"/>
                    <a:pt x="210" y="321"/>
                  </a:cubicBezTo>
                  <a:cubicBezTo>
                    <a:pt x="223" y="321"/>
                    <a:pt x="236" y="319"/>
                    <a:pt x="246" y="316"/>
                  </a:cubicBezTo>
                  <a:cubicBezTo>
                    <a:pt x="328" y="295"/>
                    <a:pt x="328" y="152"/>
                    <a:pt x="308" y="70"/>
                  </a:cubicBezTo>
                  <a:cubicBezTo>
                    <a:pt x="277" y="24"/>
                    <a:pt x="235"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73"/>
            <p:cNvSpPr/>
            <p:nvPr/>
          </p:nvSpPr>
          <p:spPr>
            <a:xfrm>
              <a:off x="4667900" y="930375"/>
              <a:ext cx="14875" cy="15900"/>
            </a:xfrm>
            <a:custGeom>
              <a:rect b="b" l="l" r="r" t="t"/>
              <a:pathLst>
                <a:path extrusionOk="0" h="636" w="595">
                  <a:moveTo>
                    <a:pt x="246" y="0"/>
                  </a:moveTo>
                  <a:cubicBezTo>
                    <a:pt x="103" y="0"/>
                    <a:pt x="0" y="246"/>
                    <a:pt x="0" y="390"/>
                  </a:cubicBezTo>
                  <a:cubicBezTo>
                    <a:pt x="0" y="533"/>
                    <a:pt x="103" y="636"/>
                    <a:pt x="246" y="636"/>
                  </a:cubicBezTo>
                  <a:cubicBezTo>
                    <a:pt x="390" y="636"/>
                    <a:pt x="595" y="451"/>
                    <a:pt x="595" y="30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73"/>
            <p:cNvSpPr/>
            <p:nvPr/>
          </p:nvSpPr>
          <p:spPr>
            <a:xfrm>
              <a:off x="4646875" y="947675"/>
              <a:ext cx="12325" cy="10450"/>
            </a:xfrm>
            <a:custGeom>
              <a:rect b="b" l="l" r="r" t="t"/>
              <a:pathLst>
                <a:path extrusionOk="0" h="418" w="493">
                  <a:moveTo>
                    <a:pt x="214" y="0"/>
                  </a:moveTo>
                  <a:cubicBezTo>
                    <a:pt x="195" y="0"/>
                    <a:pt x="178" y="2"/>
                    <a:pt x="164" y="5"/>
                  </a:cubicBezTo>
                  <a:cubicBezTo>
                    <a:pt x="62" y="5"/>
                    <a:pt x="0" y="108"/>
                    <a:pt x="21" y="210"/>
                  </a:cubicBezTo>
                  <a:cubicBezTo>
                    <a:pt x="40" y="305"/>
                    <a:pt x="164" y="418"/>
                    <a:pt x="264" y="418"/>
                  </a:cubicBezTo>
                  <a:cubicBezTo>
                    <a:pt x="272" y="418"/>
                    <a:pt x="280" y="417"/>
                    <a:pt x="287" y="415"/>
                  </a:cubicBezTo>
                  <a:cubicBezTo>
                    <a:pt x="390" y="395"/>
                    <a:pt x="492" y="210"/>
                    <a:pt x="472" y="128"/>
                  </a:cubicBezTo>
                  <a:cubicBezTo>
                    <a:pt x="455" y="43"/>
                    <a:pt x="310"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5" name="Google Shape;2485;p73"/>
            <p:cNvSpPr/>
            <p:nvPr/>
          </p:nvSpPr>
          <p:spPr>
            <a:xfrm>
              <a:off x="4670975" y="952800"/>
              <a:ext cx="12325" cy="10450"/>
            </a:xfrm>
            <a:custGeom>
              <a:rect b="b" l="l" r="r" t="t"/>
              <a:pathLst>
                <a:path extrusionOk="0" h="418" w="493">
                  <a:moveTo>
                    <a:pt x="214" y="0"/>
                  </a:moveTo>
                  <a:cubicBezTo>
                    <a:pt x="195" y="0"/>
                    <a:pt x="178" y="2"/>
                    <a:pt x="164" y="5"/>
                  </a:cubicBezTo>
                  <a:cubicBezTo>
                    <a:pt x="62" y="26"/>
                    <a:pt x="0" y="108"/>
                    <a:pt x="21" y="210"/>
                  </a:cubicBezTo>
                  <a:cubicBezTo>
                    <a:pt x="21" y="305"/>
                    <a:pt x="161" y="418"/>
                    <a:pt x="263" y="418"/>
                  </a:cubicBezTo>
                  <a:cubicBezTo>
                    <a:pt x="271" y="418"/>
                    <a:pt x="279" y="417"/>
                    <a:pt x="287" y="416"/>
                  </a:cubicBezTo>
                  <a:cubicBezTo>
                    <a:pt x="390" y="395"/>
                    <a:pt x="492" y="231"/>
                    <a:pt x="472" y="128"/>
                  </a:cubicBezTo>
                  <a:cubicBezTo>
                    <a:pt x="455" y="43"/>
                    <a:pt x="309"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73"/>
            <p:cNvSpPr/>
            <p:nvPr/>
          </p:nvSpPr>
          <p:spPr>
            <a:xfrm>
              <a:off x="4656100" y="961650"/>
              <a:ext cx="14900" cy="15900"/>
            </a:xfrm>
            <a:custGeom>
              <a:rect b="b" l="l" r="r" t="t"/>
              <a:pathLst>
                <a:path extrusionOk="0" h="636" w="596">
                  <a:moveTo>
                    <a:pt x="246" y="0"/>
                  </a:moveTo>
                  <a:cubicBezTo>
                    <a:pt x="123" y="0"/>
                    <a:pt x="0" y="267"/>
                    <a:pt x="0" y="390"/>
                  </a:cubicBezTo>
                  <a:cubicBezTo>
                    <a:pt x="0" y="533"/>
                    <a:pt x="123" y="636"/>
                    <a:pt x="246" y="636"/>
                  </a:cubicBezTo>
                  <a:cubicBezTo>
                    <a:pt x="390" y="636"/>
                    <a:pt x="595" y="451"/>
                    <a:pt x="595" y="32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73"/>
            <p:cNvSpPr/>
            <p:nvPr/>
          </p:nvSpPr>
          <p:spPr>
            <a:xfrm>
              <a:off x="4639175" y="963500"/>
              <a:ext cx="8225" cy="8025"/>
            </a:xfrm>
            <a:custGeom>
              <a:rect b="b" l="l" r="r" t="t"/>
              <a:pathLst>
                <a:path extrusionOk="0" h="321" w="329">
                  <a:moveTo>
                    <a:pt x="190" y="1"/>
                  </a:moveTo>
                  <a:cubicBezTo>
                    <a:pt x="174" y="1"/>
                    <a:pt x="159" y="3"/>
                    <a:pt x="144" y="8"/>
                  </a:cubicBezTo>
                  <a:cubicBezTo>
                    <a:pt x="83" y="29"/>
                    <a:pt x="1" y="152"/>
                    <a:pt x="42" y="234"/>
                  </a:cubicBezTo>
                  <a:cubicBezTo>
                    <a:pt x="59" y="284"/>
                    <a:pt x="145" y="321"/>
                    <a:pt x="221" y="321"/>
                  </a:cubicBezTo>
                  <a:cubicBezTo>
                    <a:pt x="237" y="321"/>
                    <a:pt x="253" y="319"/>
                    <a:pt x="267" y="316"/>
                  </a:cubicBezTo>
                  <a:cubicBezTo>
                    <a:pt x="329" y="295"/>
                    <a:pt x="329" y="152"/>
                    <a:pt x="308" y="90"/>
                  </a:cubicBezTo>
                  <a:cubicBezTo>
                    <a:pt x="293" y="27"/>
                    <a:pt x="241"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8" name="Google Shape;2488;p73"/>
          <p:cNvGrpSpPr/>
          <p:nvPr/>
        </p:nvGrpSpPr>
        <p:grpSpPr>
          <a:xfrm flipH="1" rot="3599927">
            <a:off x="469777" y="363953"/>
            <a:ext cx="486577" cy="486677"/>
            <a:chOff x="4593050" y="887300"/>
            <a:chExt cx="126625" cy="126650"/>
          </a:xfrm>
        </p:grpSpPr>
        <p:sp>
          <p:nvSpPr>
            <p:cNvPr id="2489" name="Google Shape;2489;p73"/>
            <p:cNvSpPr/>
            <p:nvPr/>
          </p:nvSpPr>
          <p:spPr>
            <a:xfrm>
              <a:off x="4593050" y="887300"/>
              <a:ext cx="126625" cy="126650"/>
            </a:xfrm>
            <a:custGeom>
              <a:rect b="b" l="l" r="r" t="t"/>
              <a:pathLst>
                <a:path extrusionOk="0" h="5066" w="5065">
                  <a:moveTo>
                    <a:pt x="2522" y="1"/>
                  </a:moveTo>
                  <a:cubicBezTo>
                    <a:pt x="2379" y="1"/>
                    <a:pt x="2276" y="83"/>
                    <a:pt x="2276" y="185"/>
                  </a:cubicBezTo>
                  <a:cubicBezTo>
                    <a:pt x="2276" y="267"/>
                    <a:pt x="2358" y="349"/>
                    <a:pt x="2461" y="370"/>
                  </a:cubicBezTo>
                  <a:cubicBezTo>
                    <a:pt x="2461" y="555"/>
                    <a:pt x="2461" y="719"/>
                    <a:pt x="2461" y="903"/>
                  </a:cubicBezTo>
                  <a:cubicBezTo>
                    <a:pt x="2297" y="903"/>
                    <a:pt x="2133" y="944"/>
                    <a:pt x="1969" y="1006"/>
                  </a:cubicBezTo>
                  <a:cubicBezTo>
                    <a:pt x="1969" y="985"/>
                    <a:pt x="1948" y="944"/>
                    <a:pt x="1928" y="903"/>
                  </a:cubicBezTo>
                  <a:lnTo>
                    <a:pt x="1723" y="390"/>
                  </a:lnTo>
                  <a:cubicBezTo>
                    <a:pt x="1708" y="360"/>
                    <a:pt x="1682" y="347"/>
                    <a:pt x="1657" y="347"/>
                  </a:cubicBezTo>
                  <a:cubicBezTo>
                    <a:pt x="1614" y="347"/>
                    <a:pt x="1574" y="387"/>
                    <a:pt x="1600" y="452"/>
                  </a:cubicBezTo>
                  <a:cubicBezTo>
                    <a:pt x="1682" y="657"/>
                    <a:pt x="1764" y="862"/>
                    <a:pt x="1846" y="1067"/>
                  </a:cubicBezTo>
                  <a:cubicBezTo>
                    <a:pt x="1702" y="1149"/>
                    <a:pt x="1579" y="1252"/>
                    <a:pt x="1477" y="1375"/>
                  </a:cubicBezTo>
                  <a:cubicBezTo>
                    <a:pt x="1436" y="1334"/>
                    <a:pt x="1395" y="1293"/>
                    <a:pt x="1374" y="1252"/>
                  </a:cubicBezTo>
                  <a:cubicBezTo>
                    <a:pt x="1251" y="1149"/>
                    <a:pt x="1149" y="1047"/>
                    <a:pt x="1046" y="944"/>
                  </a:cubicBezTo>
                  <a:cubicBezTo>
                    <a:pt x="1108" y="862"/>
                    <a:pt x="1128" y="760"/>
                    <a:pt x="1067" y="698"/>
                  </a:cubicBezTo>
                  <a:cubicBezTo>
                    <a:pt x="1032" y="664"/>
                    <a:pt x="987" y="647"/>
                    <a:pt x="939" y="647"/>
                  </a:cubicBezTo>
                  <a:cubicBezTo>
                    <a:pt x="872" y="647"/>
                    <a:pt x="798" y="679"/>
                    <a:pt x="739" y="739"/>
                  </a:cubicBezTo>
                  <a:cubicBezTo>
                    <a:pt x="636" y="842"/>
                    <a:pt x="616" y="985"/>
                    <a:pt x="698" y="1067"/>
                  </a:cubicBezTo>
                  <a:cubicBezTo>
                    <a:pt x="723" y="1093"/>
                    <a:pt x="756" y="1104"/>
                    <a:pt x="793" y="1104"/>
                  </a:cubicBezTo>
                  <a:cubicBezTo>
                    <a:pt x="845" y="1104"/>
                    <a:pt x="905" y="1082"/>
                    <a:pt x="964" y="1047"/>
                  </a:cubicBezTo>
                  <a:cubicBezTo>
                    <a:pt x="1087" y="1190"/>
                    <a:pt x="1231" y="1334"/>
                    <a:pt x="1374" y="1477"/>
                  </a:cubicBezTo>
                  <a:cubicBezTo>
                    <a:pt x="1292" y="1600"/>
                    <a:pt x="1210" y="1723"/>
                    <a:pt x="1149" y="1867"/>
                  </a:cubicBezTo>
                  <a:cubicBezTo>
                    <a:pt x="1087" y="1846"/>
                    <a:pt x="1026" y="1826"/>
                    <a:pt x="964" y="1805"/>
                  </a:cubicBezTo>
                  <a:cubicBezTo>
                    <a:pt x="800" y="1744"/>
                    <a:pt x="616" y="1662"/>
                    <a:pt x="451" y="1600"/>
                  </a:cubicBezTo>
                  <a:cubicBezTo>
                    <a:pt x="440" y="1595"/>
                    <a:pt x="429" y="1592"/>
                    <a:pt x="419" y="1592"/>
                  </a:cubicBezTo>
                  <a:cubicBezTo>
                    <a:pt x="355" y="1592"/>
                    <a:pt x="319" y="1688"/>
                    <a:pt x="390" y="1723"/>
                  </a:cubicBezTo>
                  <a:cubicBezTo>
                    <a:pt x="636" y="1826"/>
                    <a:pt x="862" y="1908"/>
                    <a:pt x="1087" y="2010"/>
                  </a:cubicBezTo>
                  <a:cubicBezTo>
                    <a:pt x="1046" y="2154"/>
                    <a:pt x="1026" y="2297"/>
                    <a:pt x="1026" y="2461"/>
                  </a:cubicBezTo>
                  <a:lnTo>
                    <a:pt x="369" y="2461"/>
                  </a:lnTo>
                  <a:cubicBezTo>
                    <a:pt x="349" y="2359"/>
                    <a:pt x="267" y="2277"/>
                    <a:pt x="185" y="2277"/>
                  </a:cubicBezTo>
                  <a:cubicBezTo>
                    <a:pt x="82" y="2277"/>
                    <a:pt x="0" y="2400"/>
                    <a:pt x="0" y="2543"/>
                  </a:cubicBezTo>
                  <a:cubicBezTo>
                    <a:pt x="0" y="2687"/>
                    <a:pt x="82" y="2789"/>
                    <a:pt x="185" y="2789"/>
                  </a:cubicBezTo>
                  <a:cubicBezTo>
                    <a:pt x="287" y="2789"/>
                    <a:pt x="349" y="2707"/>
                    <a:pt x="369" y="2605"/>
                  </a:cubicBezTo>
                  <a:lnTo>
                    <a:pt x="1026" y="2605"/>
                  </a:lnTo>
                  <a:cubicBezTo>
                    <a:pt x="1046" y="2748"/>
                    <a:pt x="1067" y="2892"/>
                    <a:pt x="1128" y="3036"/>
                  </a:cubicBezTo>
                  <a:cubicBezTo>
                    <a:pt x="1067" y="3056"/>
                    <a:pt x="985" y="3097"/>
                    <a:pt x="923" y="3118"/>
                  </a:cubicBezTo>
                  <a:lnTo>
                    <a:pt x="390" y="3343"/>
                  </a:lnTo>
                  <a:cubicBezTo>
                    <a:pt x="319" y="3378"/>
                    <a:pt x="355" y="3474"/>
                    <a:pt x="419" y="3474"/>
                  </a:cubicBezTo>
                  <a:cubicBezTo>
                    <a:pt x="429" y="3474"/>
                    <a:pt x="440" y="3472"/>
                    <a:pt x="451" y="3466"/>
                  </a:cubicBezTo>
                  <a:cubicBezTo>
                    <a:pt x="698" y="3364"/>
                    <a:pt x="944" y="3261"/>
                    <a:pt x="1190" y="3159"/>
                  </a:cubicBezTo>
                  <a:cubicBezTo>
                    <a:pt x="1251" y="3282"/>
                    <a:pt x="1354" y="3405"/>
                    <a:pt x="1456" y="3507"/>
                  </a:cubicBezTo>
                  <a:cubicBezTo>
                    <a:pt x="1395" y="3569"/>
                    <a:pt x="1333" y="3630"/>
                    <a:pt x="1272" y="3692"/>
                  </a:cubicBezTo>
                  <a:cubicBezTo>
                    <a:pt x="1169" y="3794"/>
                    <a:pt x="1046" y="3917"/>
                    <a:pt x="944" y="4020"/>
                  </a:cubicBezTo>
                  <a:cubicBezTo>
                    <a:pt x="898" y="3986"/>
                    <a:pt x="847" y="3971"/>
                    <a:pt x="800" y="3971"/>
                  </a:cubicBezTo>
                  <a:cubicBezTo>
                    <a:pt x="761" y="3971"/>
                    <a:pt x="725" y="3981"/>
                    <a:pt x="698" y="3999"/>
                  </a:cubicBezTo>
                  <a:cubicBezTo>
                    <a:pt x="616" y="4081"/>
                    <a:pt x="636" y="4225"/>
                    <a:pt x="739" y="4327"/>
                  </a:cubicBezTo>
                  <a:cubicBezTo>
                    <a:pt x="798" y="4387"/>
                    <a:pt x="872" y="4419"/>
                    <a:pt x="939" y="4419"/>
                  </a:cubicBezTo>
                  <a:cubicBezTo>
                    <a:pt x="987" y="4419"/>
                    <a:pt x="1032" y="4403"/>
                    <a:pt x="1067" y="4368"/>
                  </a:cubicBezTo>
                  <a:cubicBezTo>
                    <a:pt x="1128" y="4307"/>
                    <a:pt x="1108" y="4204"/>
                    <a:pt x="1046" y="4102"/>
                  </a:cubicBezTo>
                  <a:lnTo>
                    <a:pt x="1559" y="3610"/>
                  </a:lnTo>
                  <a:cubicBezTo>
                    <a:pt x="1661" y="3692"/>
                    <a:pt x="1784" y="3774"/>
                    <a:pt x="1928" y="3835"/>
                  </a:cubicBezTo>
                  <a:cubicBezTo>
                    <a:pt x="1887" y="3917"/>
                    <a:pt x="1846" y="3999"/>
                    <a:pt x="1805" y="4081"/>
                  </a:cubicBezTo>
                  <a:cubicBezTo>
                    <a:pt x="1743" y="4266"/>
                    <a:pt x="1661" y="4430"/>
                    <a:pt x="1600" y="4614"/>
                  </a:cubicBezTo>
                  <a:cubicBezTo>
                    <a:pt x="1574" y="4666"/>
                    <a:pt x="1621" y="4709"/>
                    <a:pt x="1664" y="4709"/>
                  </a:cubicBezTo>
                  <a:cubicBezTo>
                    <a:pt x="1690" y="4709"/>
                    <a:pt x="1715" y="4694"/>
                    <a:pt x="1723" y="4655"/>
                  </a:cubicBezTo>
                  <a:cubicBezTo>
                    <a:pt x="1825" y="4409"/>
                    <a:pt x="1948" y="4143"/>
                    <a:pt x="2051" y="3876"/>
                  </a:cubicBezTo>
                  <a:cubicBezTo>
                    <a:pt x="2174" y="3917"/>
                    <a:pt x="2317" y="3938"/>
                    <a:pt x="2461" y="3938"/>
                  </a:cubicBezTo>
                  <a:cubicBezTo>
                    <a:pt x="2461" y="4040"/>
                    <a:pt x="2461" y="4143"/>
                    <a:pt x="2461" y="4245"/>
                  </a:cubicBezTo>
                  <a:cubicBezTo>
                    <a:pt x="2461" y="4389"/>
                    <a:pt x="2461" y="4553"/>
                    <a:pt x="2461" y="4696"/>
                  </a:cubicBezTo>
                  <a:cubicBezTo>
                    <a:pt x="2358" y="4717"/>
                    <a:pt x="2276" y="4799"/>
                    <a:pt x="2276" y="4881"/>
                  </a:cubicBezTo>
                  <a:cubicBezTo>
                    <a:pt x="2276" y="4983"/>
                    <a:pt x="2399" y="5065"/>
                    <a:pt x="2543" y="5065"/>
                  </a:cubicBezTo>
                  <a:cubicBezTo>
                    <a:pt x="2686" y="5065"/>
                    <a:pt x="2789" y="4983"/>
                    <a:pt x="2789" y="4881"/>
                  </a:cubicBezTo>
                  <a:cubicBezTo>
                    <a:pt x="2789" y="4799"/>
                    <a:pt x="2707" y="4717"/>
                    <a:pt x="2604" y="4696"/>
                  </a:cubicBezTo>
                  <a:cubicBezTo>
                    <a:pt x="2604" y="4450"/>
                    <a:pt x="2604" y="4184"/>
                    <a:pt x="2604" y="3938"/>
                  </a:cubicBezTo>
                  <a:cubicBezTo>
                    <a:pt x="2748" y="3917"/>
                    <a:pt x="2871" y="3876"/>
                    <a:pt x="2994" y="3835"/>
                  </a:cubicBezTo>
                  <a:cubicBezTo>
                    <a:pt x="3056" y="3938"/>
                    <a:pt x="3097" y="4040"/>
                    <a:pt x="3138" y="4143"/>
                  </a:cubicBezTo>
                  <a:lnTo>
                    <a:pt x="3343" y="4655"/>
                  </a:lnTo>
                  <a:cubicBezTo>
                    <a:pt x="3358" y="4687"/>
                    <a:pt x="3386" y="4700"/>
                    <a:pt x="3412" y="4700"/>
                  </a:cubicBezTo>
                  <a:cubicBezTo>
                    <a:pt x="3454" y="4700"/>
                    <a:pt x="3491" y="4665"/>
                    <a:pt x="3466" y="4614"/>
                  </a:cubicBezTo>
                  <a:cubicBezTo>
                    <a:pt x="3363" y="4327"/>
                    <a:pt x="3240" y="4061"/>
                    <a:pt x="3138" y="3794"/>
                  </a:cubicBezTo>
                  <a:cubicBezTo>
                    <a:pt x="3261" y="3733"/>
                    <a:pt x="3384" y="3651"/>
                    <a:pt x="3486" y="3569"/>
                  </a:cubicBezTo>
                  <a:cubicBezTo>
                    <a:pt x="3548" y="3651"/>
                    <a:pt x="3630" y="3712"/>
                    <a:pt x="3691" y="3794"/>
                  </a:cubicBezTo>
                  <a:cubicBezTo>
                    <a:pt x="3814" y="3897"/>
                    <a:pt x="3917" y="3999"/>
                    <a:pt x="4019" y="4102"/>
                  </a:cubicBezTo>
                  <a:cubicBezTo>
                    <a:pt x="3958" y="4204"/>
                    <a:pt x="3937" y="4307"/>
                    <a:pt x="3999" y="4368"/>
                  </a:cubicBezTo>
                  <a:cubicBezTo>
                    <a:pt x="4033" y="4403"/>
                    <a:pt x="4078" y="4419"/>
                    <a:pt x="4126" y="4419"/>
                  </a:cubicBezTo>
                  <a:cubicBezTo>
                    <a:pt x="4193" y="4419"/>
                    <a:pt x="4267" y="4387"/>
                    <a:pt x="4327" y="4327"/>
                  </a:cubicBezTo>
                  <a:cubicBezTo>
                    <a:pt x="4429" y="4225"/>
                    <a:pt x="4450" y="4081"/>
                    <a:pt x="4368" y="3999"/>
                  </a:cubicBezTo>
                  <a:cubicBezTo>
                    <a:pt x="4342" y="3973"/>
                    <a:pt x="4309" y="3962"/>
                    <a:pt x="4273" y="3962"/>
                  </a:cubicBezTo>
                  <a:cubicBezTo>
                    <a:pt x="4224" y="3962"/>
                    <a:pt x="4169" y="3984"/>
                    <a:pt x="4122" y="4020"/>
                  </a:cubicBezTo>
                  <a:lnTo>
                    <a:pt x="3589" y="3487"/>
                  </a:lnTo>
                  <a:cubicBezTo>
                    <a:pt x="3691" y="3384"/>
                    <a:pt x="3794" y="3261"/>
                    <a:pt x="3855" y="3138"/>
                  </a:cubicBezTo>
                  <a:cubicBezTo>
                    <a:pt x="3937" y="3179"/>
                    <a:pt x="4019" y="3220"/>
                    <a:pt x="4101" y="3241"/>
                  </a:cubicBezTo>
                  <a:cubicBezTo>
                    <a:pt x="4265" y="3323"/>
                    <a:pt x="4450" y="3384"/>
                    <a:pt x="4614" y="3466"/>
                  </a:cubicBezTo>
                  <a:cubicBezTo>
                    <a:pt x="4620" y="3468"/>
                    <a:pt x="4626" y="3468"/>
                    <a:pt x="4632" y="3468"/>
                  </a:cubicBezTo>
                  <a:cubicBezTo>
                    <a:pt x="4704" y="3468"/>
                    <a:pt x="4751" y="3360"/>
                    <a:pt x="4675" y="3323"/>
                  </a:cubicBezTo>
                  <a:cubicBezTo>
                    <a:pt x="4429" y="3220"/>
                    <a:pt x="4183" y="3118"/>
                    <a:pt x="3917" y="3015"/>
                  </a:cubicBezTo>
                  <a:cubicBezTo>
                    <a:pt x="3978" y="2892"/>
                    <a:pt x="4019" y="2748"/>
                    <a:pt x="4040" y="2584"/>
                  </a:cubicBezTo>
                  <a:lnTo>
                    <a:pt x="4696" y="2584"/>
                  </a:lnTo>
                  <a:cubicBezTo>
                    <a:pt x="4716" y="2707"/>
                    <a:pt x="4778" y="2789"/>
                    <a:pt x="4880" y="2789"/>
                  </a:cubicBezTo>
                  <a:cubicBezTo>
                    <a:pt x="4983" y="2789"/>
                    <a:pt x="5065" y="2687"/>
                    <a:pt x="5065" y="2523"/>
                  </a:cubicBezTo>
                  <a:cubicBezTo>
                    <a:pt x="5065" y="2379"/>
                    <a:pt x="4983" y="2277"/>
                    <a:pt x="4880" y="2277"/>
                  </a:cubicBezTo>
                  <a:cubicBezTo>
                    <a:pt x="4798" y="2277"/>
                    <a:pt x="4716" y="2359"/>
                    <a:pt x="4696" y="2461"/>
                  </a:cubicBezTo>
                  <a:lnTo>
                    <a:pt x="4040" y="2461"/>
                  </a:lnTo>
                  <a:cubicBezTo>
                    <a:pt x="4040" y="2297"/>
                    <a:pt x="4019" y="2154"/>
                    <a:pt x="3958" y="2010"/>
                  </a:cubicBezTo>
                  <a:lnTo>
                    <a:pt x="4142" y="1928"/>
                  </a:lnTo>
                  <a:lnTo>
                    <a:pt x="4675" y="1703"/>
                  </a:lnTo>
                  <a:cubicBezTo>
                    <a:pt x="4747" y="1685"/>
                    <a:pt x="4709" y="1572"/>
                    <a:pt x="4643" y="1572"/>
                  </a:cubicBezTo>
                  <a:cubicBezTo>
                    <a:pt x="4634" y="1572"/>
                    <a:pt x="4624" y="1575"/>
                    <a:pt x="4614" y="1580"/>
                  </a:cubicBezTo>
                  <a:lnTo>
                    <a:pt x="3896" y="1887"/>
                  </a:lnTo>
                  <a:cubicBezTo>
                    <a:pt x="3835" y="1744"/>
                    <a:pt x="3753" y="1621"/>
                    <a:pt x="3650" y="1498"/>
                  </a:cubicBezTo>
                  <a:cubicBezTo>
                    <a:pt x="3712" y="1457"/>
                    <a:pt x="3753" y="1395"/>
                    <a:pt x="3794" y="1354"/>
                  </a:cubicBezTo>
                  <a:cubicBezTo>
                    <a:pt x="3896" y="1252"/>
                    <a:pt x="3999" y="1149"/>
                    <a:pt x="4101" y="1047"/>
                  </a:cubicBezTo>
                  <a:cubicBezTo>
                    <a:pt x="4161" y="1082"/>
                    <a:pt x="4220" y="1104"/>
                    <a:pt x="4272" y="1104"/>
                  </a:cubicBezTo>
                  <a:cubicBezTo>
                    <a:pt x="4309" y="1104"/>
                    <a:pt x="4342" y="1093"/>
                    <a:pt x="4368" y="1067"/>
                  </a:cubicBezTo>
                  <a:cubicBezTo>
                    <a:pt x="4450" y="985"/>
                    <a:pt x="4429" y="842"/>
                    <a:pt x="4327" y="739"/>
                  </a:cubicBezTo>
                  <a:cubicBezTo>
                    <a:pt x="4267" y="679"/>
                    <a:pt x="4193" y="647"/>
                    <a:pt x="4126" y="647"/>
                  </a:cubicBezTo>
                  <a:cubicBezTo>
                    <a:pt x="4078" y="647"/>
                    <a:pt x="4033" y="664"/>
                    <a:pt x="3999" y="698"/>
                  </a:cubicBezTo>
                  <a:cubicBezTo>
                    <a:pt x="3937" y="760"/>
                    <a:pt x="3958" y="862"/>
                    <a:pt x="4019" y="944"/>
                  </a:cubicBezTo>
                  <a:lnTo>
                    <a:pt x="3568" y="1395"/>
                  </a:lnTo>
                  <a:cubicBezTo>
                    <a:pt x="3445" y="1293"/>
                    <a:pt x="3322" y="1190"/>
                    <a:pt x="3199" y="1108"/>
                  </a:cubicBezTo>
                  <a:cubicBezTo>
                    <a:pt x="3220" y="1067"/>
                    <a:pt x="3240" y="1006"/>
                    <a:pt x="3261" y="965"/>
                  </a:cubicBezTo>
                  <a:cubicBezTo>
                    <a:pt x="3322" y="780"/>
                    <a:pt x="3404" y="616"/>
                    <a:pt x="3466" y="431"/>
                  </a:cubicBezTo>
                  <a:cubicBezTo>
                    <a:pt x="3491" y="381"/>
                    <a:pt x="3446" y="346"/>
                    <a:pt x="3403" y="346"/>
                  </a:cubicBezTo>
                  <a:cubicBezTo>
                    <a:pt x="3376" y="346"/>
                    <a:pt x="3350" y="359"/>
                    <a:pt x="3343" y="390"/>
                  </a:cubicBezTo>
                  <a:cubicBezTo>
                    <a:pt x="3240" y="596"/>
                    <a:pt x="3158" y="821"/>
                    <a:pt x="3076" y="1047"/>
                  </a:cubicBezTo>
                  <a:cubicBezTo>
                    <a:pt x="2912" y="985"/>
                    <a:pt x="2768" y="924"/>
                    <a:pt x="2604" y="924"/>
                  </a:cubicBezTo>
                  <a:lnTo>
                    <a:pt x="2604" y="801"/>
                  </a:lnTo>
                  <a:cubicBezTo>
                    <a:pt x="2604" y="657"/>
                    <a:pt x="2604" y="514"/>
                    <a:pt x="2604" y="370"/>
                  </a:cubicBezTo>
                  <a:cubicBezTo>
                    <a:pt x="2707" y="349"/>
                    <a:pt x="2789" y="267"/>
                    <a:pt x="2789" y="185"/>
                  </a:cubicBezTo>
                  <a:cubicBezTo>
                    <a:pt x="2789" y="83"/>
                    <a:pt x="2666" y="1"/>
                    <a:pt x="2522"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73"/>
            <p:cNvSpPr/>
            <p:nvPr/>
          </p:nvSpPr>
          <p:spPr>
            <a:xfrm>
              <a:off x="4629950" y="925250"/>
              <a:ext cx="14900" cy="15900"/>
            </a:xfrm>
            <a:custGeom>
              <a:rect b="b" l="l" r="r" t="t"/>
              <a:pathLst>
                <a:path extrusionOk="0" h="636" w="596">
                  <a:moveTo>
                    <a:pt x="247" y="0"/>
                  </a:moveTo>
                  <a:cubicBezTo>
                    <a:pt x="124" y="0"/>
                    <a:pt x="1" y="267"/>
                    <a:pt x="1" y="390"/>
                  </a:cubicBezTo>
                  <a:cubicBezTo>
                    <a:pt x="1" y="533"/>
                    <a:pt x="124" y="636"/>
                    <a:pt x="247" y="636"/>
                  </a:cubicBezTo>
                  <a:cubicBezTo>
                    <a:pt x="390" y="636"/>
                    <a:pt x="595" y="451"/>
                    <a:pt x="595" y="328"/>
                  </a:cubicBezTo>
                  <a:cubicBezTo>
                    <a:pt x="595" y="185"/>
                    <a:pt x="390" y="0"/>
                    <a:pt x="24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73"/>
            <p:cNvSpPr/>
            <p:nvPr/>
          </p:nvSpPr>
          <p:spPr>
            <a:xfrm>
              <a:off x="4653025" y="917450"/>
              <a:ext cx="12325" cy="10425"/>
            </a:xfrm>
            <a:custGeom>
              <a:rect b="b" l="l" r="r" t="t"/>
              <a:pathLst>
                <a:path extrusionOk="0" h="417" w="493">
                  <a:moveTo>
                    <a:pt x="202" y="1"/>
                  </a:moveTo>
                  <a:cubicBezTo>
                    <a:pt x="188" y="1"/>
                    <a:pt x="175" y="2"/>
                    <a:pt x="164" y="5"/>
                  </a:cubicBezTo>
                  <a:cubicBezTo>
                    <a:pt x="62" y="25"/>
                    <a:pt x="0" y="128"/>
                    <a:pt x="21" y="210"/>
                  </a:cubicBezTo>
                  <a:cubicBezTo>
                    <a:pt x="21" y="305"/>
                    <a:pt x="161" y="417"/>
                    <a:pt x="264" y="417"/>
                  </a:cubicBezTo>
                  <a:cubicBezTo>
                    <a:pt x="272" y="417"/>
                    <a:pt x="280" y="416"/>
                    <a:pt x="287" y="415"/>
                  </a:cubicBezTo>
                  <a:cubicBezTo>
                    <a:pt x="390" y="415"/>
                    <a:pt x="493" y="230"/>
                    <a:pt x="472" y="128"/>
                  </a:cubicBezTo>
                  <a:cubicBezTo>
                    <a:pt x="454" y="56"/>
                    <a:pt x="297" y="1"/>
                    <a:pt x="20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73"/>
            <p:cNvSpPr/>
            <p:nvPr/>
          </p:nvSpPr>
          <p:spPr>
            <a:xfrm>
              <a:off x="4654550" y="934275"/>
              <a:ext cx="7725" cy="8050"/>
            </a:xfrm>
            <a:custGeom>
              <a:rect b="b" l="l" r="r" t="t"/>
              <a:pathLst>
                <a:path extrusionOk="0" h="322" w="309">
                  <a:moveTo>
                    <a:pt x="173" y="1"/>
                  </a:moveTo>
                  <a:cubicBezTo>
                    <a:pt x="156" y="1"/>
                    <a:pt x="139" y="3"/>
                    <a:pt x="124" y="8"/>
                  </a:cubicBezTo>
                  <a:cubicBezTo>
                    <a:pt x="62" y="29"/>
                    <a:pt x="1" y="152"/>
                    <a:pt x="21" y="234"/>
                  </a:cubicBezTo>
                  <a:cubicBezTo>
                    <a:pt x="38" y="284"/>
                    <a:pt x="138" y="321"/>
                    <a:pt x="208" y="321"/>
                  </a:cubicBezTo>
                  <a:cubicBezTo>
                    <a:pt x="223" y="321"/>
                    <a:pt x="236" y="319"/>
                    <a:pt x="247" y="316"/>
                  </a:cubicBezTo>
                  <a:cubicBezTo>
                    <a:pt x="308" y="295"/>
                    <a:pt x="308" y="152"/>
                    <a:pt x="288" y="70"/>
                  </a:cubicBezTo>
                  <a:cubicBezTo>
                    <a:pt x="273" y="24"/>
                    <a:pt x="223" y="1"/>
                    <a:pt x="17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73"/>
            <p:cNvSpPr/>
            <p:nvPr/>
          </p:nvSpPr>
          <p:spPr>
            <a:xfrm>
              <a:off x="4629450" y="948625"/>
              <a:ext cx="8225" cy="8050"/>
            </a:xfrm>
            <a:custGeom>
              <a:rect b="b" l="l" r="r" t="t"/>
              <a:pathLst>
                <a:path extrusionOk="0" h="322" w="329">
                  <a:moveTo>
                    <a:pt x="190" y="1"/>
                  </a:moveTo>
                  <a:cubicBezTo>
                    <a:pt x="174" y="1"/>
                    <a:pt x="159" y="3"/>
                    <a:pt x="144" y="8"/>
                  </a:cubicBezTo>
                  <a:cubicBezTo>
                    <a:pt x="62" y="29"/>
                    <a:pt x="0" y="152"/>
                    <a:pt x="21" y="213"/>
                  </a:cubicBezTo>
                  <a:cubicBezTo>
                    <a:pt x="55" y="281"/>
                    <a:pt x="145" y="321"/>
                    <a:pt x="210" y="321"/>
                  </a:cubicBezTo>
                  <a:cubicBezTo>
                    <a:pt x="223" y="321"/>
                    <a:pt x="236" y="319"/>
                    <a:pt x="246" y="316"/>
                  </a:cubicBezTo>
                  <a:cubicBezTo>
                    <a:pt x="328" y="295"/>
                    <a:pt x="328" y="152"/>
                    <a:pt x="308" y="70"/>
                  </a:cubicBezTo>
                  <a:cubicBezTo>
                    <a:pt x="277" y="24"/>
                    <a:pt x="235"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73"/>
            <p:cNvSpPr/>
            <p:nvPr/>
          </p:nvSpPr>
          <p:spPr>
            <a:xfrm>
              <a:off x="4667900" y="930375"/>
              <a:ext cx="14875" cy="15900"/>
            </a:xfrm>
            <a:custGeom>
              <a:rect b="b" l="l" r="r" t="t"/>
              <a:pathLst>
                <a:path extrusionOk="0" h="636" w="595">
                  <a:moveTo>
                    <a:pt x="246" y="0"/>
                  </a:moveTo>
                  <a:cubicBezTo>
                    <a:pt x="103" y="0"/>
                    <a:pt x="0" y="246"/>
                    <a:pt x="0" y="390"/>
                  </a:cubicBezTo>
                  <a:cubicBezTo>
                    <a:pt x="0" y="533"/>
                    <a:pt x="103" y="636"/>
                    <a:pt x="246" y="636"/>
                  </a:cubicBezTo>
                  <a:cubicBezTo>
                    <a:pt x="390" y="636"/>
                    <a:pt x="595" y="451"/>
                    <a:pt x="595" y="30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73"/>
            <p:cNvSpPr/>
            <p:nvPr/>
          </p:nvSpPr>
          <p:spPr>
            <a:xfrm>
              <a:off x="4646875" y="947675"/>
              <a:ext cx="12325" cy="10450"/>
            </a:xfrm>
            <a:custGeom>
              <a:rect b="b" l="l" r="r" t="t"/>
              <a:pathLst>
                <a:path extrusionOk="0" h="418" w="493">
                  <a:moveTo>
                    <a:pt x="214" y="0"/>
                  </a:moveTo>
                  <a:cubicBezTo>
                    <a:pt x="195" y="0"/>
                    <a:pt x="178" y="2"/>
                    <a:pt x="164" y="5"/>
                  </a:cubicBezTo>
                  <a:cubicBezTo>
                    <a:pt x="62" y="5"/>
                    <a:pt x="0" y="108"/>
                    <a:pt x="21" y="210"/>
                  </a:cubicBezTo>
                  <a:cubicBezTo>
                    <a:pt x="40" y="305"/>
                    <a:pt x="164" y="418"/>
                    <a:pt x="264" y="418"/>
                  </a:cubicBezTo>
                  <a:cubicBezTo>
                    <a:pt x="272" y="418"/>
                    <a:pt x="280" y="417"/>
                    <a:pt x="287" y="415"/>
                  </a:cubicBezTo>
                  <a:cubicBezTo>
                    <a:pt x="390" y="395"/>
                    <a:pt x="492" y="210"/>
                    <a:pt x="472" y="128"/>
                  </a:cubicBezTo>
                  <a:cubicBezTo>
                    <a:pt x="455" y="43"/>
                    <a:pt x="310"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73"/>
            <p:cNvSpPr/>
            <p:nvPr/>
          </p:nvSpPr>
          <p:spPr>
            <a:xfrm>
              <a:off x="4670975" y="952800"/>
              <a:ext cx="12325" cy="10450"/>
            </a:xfrm>
            <a:custGeom>
              <a:rect b="b" l="l" r="r" t="t"/>
              <a:pathLst>
                <a:path extrusionOk="0" h="418" w="493">
                  <a:moveTo>
                    <a:pt x="214" y="0"/>
                  </a:moveTo>
                  <a:cubicBezTo>
                    <a:pt x="195" y="0"/>
                    <a:pt x="178" y="2"/>
                    <a:pt x="164" y="5"/>
                  </a:cubicBezTo>
                  <a:cubicBezTo>
                    <a:pt x="62" y="26"/>
                    <a:pt x="0" y="108"/>
                    <a:pt x="21" y="210"/>
                  </a:cubicBezTo>
                  <a:cubicBezTo>
                    <a:pt x="21" y="305"/>
                    <a:pt x="161" y="418"/>
                    <a:pt x="263" y="418"/>
                  </a:cubicBezTo>
                  <a:cubicBezTo>
                    <a:pt x="271" y="418"/>
                    <a:pt x="279" y="417"/>
                    <a:pt x="287" y="416"/>
                  </a:cubicBezTo>
                  <a:cubicBezTo>
                    <a:pt x="390" y="395"/>
                    <a:pt x="492" y="231"/>
                    <a:pt x="472" y="128"/>
                  </a:cubicBezTo>
                  <a:cubicBezTo>
                    <a:pt x="455" y="43"/>
                    <a:pt x="309"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73"/>
            <p:cNvSpPr/>
            <p:nvPr/>
          </p:nvSpPr>
          <p:spPr>
            <a:xfrm>
              <a:off x="4656100" y="961650"/>
              <a:ext cx="14900" cy="15900"/>
            </a:xfrm>
            <a:custGeom>
              <a:rect b="b" l="l" r="r" t="t"/>
              <a:pathLst>
                <a:path extrusionOk="0" h="636" w="596">
                  <a:moveTo>
                    <a:pt x="246" y="0"/>
                  </a:moveTo>
                  <a:cubicBezTo>
                    <a:pt x="123" y="0"/>
                    <a:pt x="0" y="267"/>
                    <a:pt x="0" y="390"/>
                  </a:cubicBezTo>
                  <a:cubicBezTo>
                    <a:pt x="0" y="533"/>
                    <a:pt x="123" y="636"/>
                    <a:pt x="246" y="636"/>
                  </a:cubicBezTo>
                  <a:cubicBezTo>
                    <a:pt x="390" y="636"/>
                    <a:pt x="595" y="451"/>
                    <a:pt x="595" y="32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8" name="Google Shape;2498;p73"/>
            <p:cNvSpPr/>
            <p:nvPr/>
          </p:nvSpPr>
          <p:spPr>
            <a:xfrm>
              <a:off x="4639175" y="963500"/>
              <a:ext cx="8225" cy="8025"/>
            </a:xfrm>
            <a:custGeom>
              <a:rect b="b" l="l" r="r" t="t"/>
              <a:pathLst>
                <a:path extrusionOk="0" h="321" w="329">
                  <a:moveTo>
                    <a:pt x="190" y="1"/>
                  </a:moveTo>
                  <a:cubicBezTo>
                    <a:pt x="174" y="1"/>
                    <a:pt x="159" y="3"/>
                    <a:pt x="144" y="8"/>
                  </a:cubicBezTo>
                  <a:cubicBezTo>
                    <a:pt x="83" y="29"/>
                    <a:pt x="1" y="152"/>
                    <a:pt x="42" y="234"/>
                  </a:cubicBezTo>
                  <a:cubicBezTo>
                    <a:pt x="59" y="284"/>
                    <a:pt x="145" y="321"/>
                    <a:pt x="221" y="321"/>
                  </a:cubicBezTo>
                  <a:cubicBezTo>
                    <a:pt x="237" y="321"/>
                    <a:pt x="253" y="319"/>
                    <a:pt x="267" y="316"/>
                  </a:cubicBezTo>
                  <a:cubicBezTo>
                    <a:pt x="329" y="295"/>
                    <a:pt x="329" y="152"/>
                    <a:pt x="308" y="90"/>
                  </a:cubicBezTo>
                  <a:cubicBezTo>
                    <a:pt x="293" y="27"/>
                    <a:pt x="241"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99" name="Google Shape;2499;p73"/>
          <p:cNvSpPr txBox="1"/>
          <p:nvPr/>
        </p:nvSpPr>
        <p:spPr>
          <a:xfrm>
            <a:off x="7002625" y="2066378"/>
            <a:ext cx="2050500" cy="4443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600">
                <a:solidFill>
                  <a:schemeClr val="dk2"/>
                </a:solidFill>
                <a:latin typeface="Hepta Slab"/>
                <a:ea typeface="Hepta Slab"/>
                <a:cs typeface="Hepta Slab"/>
                <a:sym typeface="Hepta Slab"/>
              </a:rPr>
              <a:t>Complicación</a:t>
            </a:r>
            <a:endParaRPr b="1" sz="1600">
              <a:solidFill>
                <a:schemeClr val="dk2"/>
              </a:solidFill>
              <a:latin typeface="Hepta Slab"/>
              <a:ea typeface="Hepta Slab"/>
              <a:cs typeface="Hepta Slab"/>
              <a:sym typeface="Hepta Slab"/>
            </a:endParaRPr>
          </a:p>
        </p:txBody>
      </p:sp>
      <p:sp>
        <p:nvSpPr>
          <p:cNvPr id="2500" name="Google Shape;2500;p73"/>
          <p:cNvSpPr txBox="1"/>
          <p:nvPr/>
        </p:nvSpPr>
        <p:spPr>
          <a:xfrm>
            <a:off x="7002604" y="2510800"/>
            <a:ext cx="2050500" cy="14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Inter"/>
                <a:ea typeface="Inter"/>
                <a:cs typeface="Inter"/>
                <a:sym typeface="Inter"/>
              </a:rPr>
              <a:t>Neumonía y bronconeumonía</a:t>
            </a:r>
            <a:endParaRPr sz="1100">
              <a:solidFill>
                <a:schemeClr val="dk1"/>
              </a:solidFill>
              <a:latin typeface="Inter"/>
              <a:ea typeface="Inter"/>
              <a:cs typeface="Inter"/>
              <a:sym typeface="Inter"/>
            </a:endParaRPr>
          </a:p>
        </p:txBody>
      </p:sp>
      <p:cxnSp>
        <p:nvCxnSpPr>
          <p:cNvPr id="2501" name="Google Shape;2501;p73"/>
          <p:cNvCxnSpPr>
            <a:endCxn id="2499" idx="0"/>
          </p:cNvCxnSpPr>
          <p:nvPr/>
        </p:nvCxnSpPr>
        <p:spPr>
          <a:xfrm>
            <a:off x="5782675" y="1827578"/>
            <a:ext cx="2245200" cy="238800"/>
          </a:xfrm>
          <a:prstGeom prst="bentConnector2">
            <a:avLst/>
          </a:prstGeom>
          <a:noFill/>
          <a:ln cap="flat" cmpd="sng" w="9525">
            <a:solidFill>
              <a:schemeClr val="dk1"/>
            </a:solidFill>
            <a:prstDash val="solid"/>
            <a:round/>
            <a:headEnd len="med" w="med" type="none"/>
            <a:tailEnd len="med" w="med" type="none"/>
          </a:ln>
        </p:spPr>
      </p:cxnSp>
      <p:pic>
        <p:nvPicPr>
          <p:cNvPr id="2502" name="Google Shape;2502;p73"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6" name="Shape 2506"/>
        <p:cNvGrpSpPr/>
        <p:nvPr/>
      </p:nvGrpSpPr>
      <p:grpSpPr>
        <a:xfrm>
          <a:off x="0" y="0"/>
          <a:ext cx="0" cy="0"/>
          <a:chOff x="0" y="0"/>
          <a:chExt cx="0" cy="0"/>
        </a:xfrm>
      </p:grpSpPr>
      <p:sp>
        <p:nvSpPr>
          <p:cNvPr id="2507" name="Google Shape;2507;p7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Coqueluche</a:t>
            </a:r>
            <a:endParaRPr/>
          </a:p>
        </p:txBody>
      </p:sp>
      <p:sp>
        <p:nvSpPr>
          <p:cNvPr id="2508" name="Google Shape;2508;p74"/>
          <p:cNvSpPr txBox="1"/>
          <p:nvPr>
            <p:ph idx="1" type="subTitle"/>
          </p:nvPr>
        </p:nvSpPr>
        <p:spPr>
          <a:xfrm>
            <a:off x="1741325" y="1839225"/>
            <a:ext cx="6689400" cy="7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
            </a:r>
            <a:r>
              <a:rPr lang="en"/>
              <a:t>etección </a:t>
            </a:r>
            <a:r>
              <a:rPr b="1" lang="en"/>
              <a:t>oportuna </a:t>
            </a:r>
            <a:r>
              <a:rPr lang="en"/>
              <a:t>de casos sospechosos→ </a:t>
            </a:r>
            <a:r>
              <a:rPr b="1" lang="en"/>
              <a:t>acciones de control</a:t>
            </a:r>
            <a:r>
              <a:rPr lang="en"/>
              <a:t> correspondientes→ disminución de la transmisión y la morbimortalidad en los grupos de mayor riesgo</a:t>
            </a:r>
            <a:endParaRPr/>
          </a:p>
        </p:txBody>
      </p:sp>
      <p:sp>
        <p:nvSpPr>
          <p:cNvPr id="2509" name="Google Shape;2509;p74"/>
          <p:cNvSpPr txBox="1"/>
          <p:nvPr>
            <p:ph idx="2" type="subTitle"/>
          </p:nvPr>
        </p:nvSpPr>
        <p:spPr>
          <a:xfrm>
            <a:off x="1741325" y="2713700"/>
            <a:ext cx="6635400" cy="7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Monitorear el </a:t>
            </a:r>
            <a:r>
              <a:rPr b="1" lang="en"/>
              <a:t>comportamiento de la enfermedad</a:t>
            </a:r>
            <a:r>
              <a:rPr lang="en"/>
              <a:t> y el </a:t>
            </a:r>
            <a:r>
              <a:rPr b="1" lang="en"/>
              <a:t>impacto </a:t>
            </a:r>
            <a:r>
              <a:rPr lang="en"/>
              <a:t>de las acciones de </a:t>
            </a:r>
            <a:r>
              <a:rPr b="1" lang="en"/>
              <a:t>vacunación→ </a:t>
            </a:r>
            <a:r>
              <a:rPr lang="en"/>
              <a:t>toma de decisiones adecuadas y oportunas en la población</a:t>
            </a:r>
            <a:endParaRPr/>
          </a:p>
        </p:txBody>
      </p:sp>
      <p:sp>
        <p:nvSpPr>
          <p:cNvPr id="2510" name="Google Shape;2510;p74"/>
          <p:cNvSpPr txBox="1"/>
          <p:nvPr>
            <p:ph idx="3" type="subTitle"/>
          </p:nvPr>
        </p:nvSpPr>
        <p:spPr>
          <a:xfrm>
            <a:off x="1741325" y="1458775"/>
            <a:ext cx="3941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Objetivos de la vigilancia</a:t>
            </a:r>
            <a:endParaRPr/>
          </a:p>
        </p:txBody>
      </p:sp>
      <p:grpSp>
        <p:nvGrpSpPr>
          <p:cNvPr id="2511" name="Google Shape;2511;p74"/>
          <p:cNvGrpSpPr/>
          <p:nvPr/>
        </p:nvGrpSpPr>
        <p:grpSpPr>
          <a:xfrm>
            <a:off x="1168104" y="1495434"/>
            <a:ext cx="411488" cy="411484"/>
            <a:chOff x="5502921" y="4188746"/>
            <a:chExt cx="325699" cy="324847"/>
          </a:xfrm>
        </p:grpSpPr>
        <p:sp>
          <p:nvSpPr>
            <p:cNvPr id="2512" name="Google Shape;2512;p74"/>
            <p:cNvSpPr/>
            <p:nvPr/>
          </p:nvSpPr>
          <p:spPr>
            <a:xfrm>
              <a:off x="5502921" y="4188746"/>
              <a:ext cx="169445" cy="324847"/>
            </a:xfrm>
            <a:custGeom>
              <a:rect b="b" l="l" r="r" t="t"/>
              <a:pathLst>
                <a:path extrusionOk="0" h="8813" w="4597">
                  <a:moveTo>
                    <a:pt x="4406" y="1"/>
                  </a:moveTo>
                  <a:cubicBezTo>
                    <a:pt x="1977" y="1"/>
                    <a:pt x="0" y="1954"/>
                    <a:pt x="0" y="4406"/>
                  </a:cubicBezTo>
                  <a:cubicBezTo>
                    <a:pt x="0" y="6835"/>
                    <a:pt x="1977" y="8812"/>
                    <a:pt x="4406" y="8812"/>
                  </a:cubicBezTo>
                  <a:lnTo>
                    <a:pt x="4596" y="4264"/>
                  </a:lnTo>
                  <a:lnTo>
                    <a:pt x="4406"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3" name="Google Shape;2513;p74"/>
            <p:cNvSpPr/>
            <p:nvPr/>
          </p:nvSpPr>
          <p:spPr>
            <a:xfrm>
              <a:off x="5665293" y="4188746"/>
              <a:ext cx="163327" cy="324847"/>
            </a:xfrm>
            <a:custGeom>
              <a:rect b="b" l="l" r="r" t="t"/>
              <a:pathLst>
                <a:path extrusionOk="0" h="8813" w="4431">
                  <a:moveTo>
                    <a:pt x="1" y="1"/>
                  </a:moveTo>
                  <a:lnTo>
                    <a:pt x="1" y="8812"/>
                  </a:lnTo>
                  <a:cubicBezTo>
                    <a:pt x="2454" y="8812"/>
                    <a:pt x="4430" y="6835"/>
                    <a:pt x="4430" y="4406"/>
                  </a:cubicBezTo>
                  <a:cubicBezTo>
                    <a:pt x="4430" y="1954"/>
                    <a:pt x="2454" y="1"/>
                    <a:pt x="1"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4" name="Google Shape;2514;p74"/>
            <p:cNvSpPr/>
            <p:nvPr/>
          </p:nvSpPr>
          <p:spPr>
            <a:xfrm>
              <a:off x="5541551" y="4259851"/>
              <a:ext cx="59713" cy="81682"/>
            </a:xfrm>
            <a:custGeom>
              <a:rect b="b" l="l" r="r" t="t"/>
              <a:pathLst>
                <a:path extrusionOk="0" h="2216" w="1620">
                  <a:moveTo>
                    <a:pt x="1096" y="1"/>
                  </a:moveTo>
                  <a:lnTo>
                    <a:pt x="1096" y="739"/>
                  </a:lnTo>
                  <a:cubicBezTo>
                    <a:pt x="1096" y="906"/>
                    <a:pt x="976" y="1025"/>
                    <a:pt x="810" y="1025"/>
                  </a:cubicBezTo>
                  <a:cubicBezTo>
                    <a:pt x="357" y="1025"/>
                    <a:pt x="0" y="1406"/>
                    <a:pt x="0" y="1858"/>
                  </a:cubicBezTo>
                  <a:lnTo>
                    <a:pt x="0" y="2215"/>
                  </a:lnTo>
                  <a:lnTo>
                    <a:pt x="524" y="2215"/>
                  </a:lnTo>
                  <a:lnTo>
                    <a:pt x="524" y="1858"/>
                  </a:lnTo>
                  <a:cubicBezTo>
                    <a:pt x="524" y="1692"/>
                    <a:pt x="643" y="1549"/>
                    <a:pt x="810" y="1549"/>
                  </a:cubicBezTo>
                  <a:cubicBezTo>
                    <a:pt x="1262" y="1549"/>
                    <a:pt x="1619" y="1191"/>
                    <a:pt x="1619" y="739"/>
                  </a:cubicBezTo>
                  <a:lnTo>
                    <a:pt x="1619" y="1"/>
                  </a:ln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74"/>
            <p:cNvSpPr/>
            <p:nvPr/>
          </p:nvSpPr>
          <p:spPr>
            <a:xfrm>
              <a:off x="5608233" y="4414372"/>
              <a:ext cx="48323" cy="51825"/>
            </a:xfrm>
            <a:custGeom>
              <a:rect b="b" l="l" r="r" t="t"/>
              <a:pathLst>
                <a:path extrusionOk="0" h="1406" w="1311">
                  <a:moveTo>
                    <a:pt x="263" y="0"/>
                  </a:moveTo>
                  <a:lnTo>
                    <a:pt x="1" y="48"/>
                  </a:lnTo>
                  <a:lnTo>
                    <a:pt x="1" y="238"/>
                  </a:lnTo>
                  <a:cubicBezTo>
                    <a:pt x="1" y="595"/>
                    <a:pt x="287" y="881"/>
                    <a:pt x="644" y="881"/>
                  </a:cubicBezTo>
                  <a:cubicBezTo>
                    <a:pt x="715" y="881"/>
                    <a:pt x="787" y="929"/>
                    <a:pt x="787" y="1000"/>
                  </a:cubicBezTo>
                  <a:lnTo>
                    <a:pt x="787" y="1405"/>
                  </a:lnTo>
                  <a:lnTo>
                    <a:pt x="1311" y="1405"/>
                  </a:lnTo>
                  <a:lnTo>
                    <a:pt x="1311" y="1000"/>
                  </a:lnTo>
                  <a:cubicBezTo>
                    <a:pt x="1311" y="643"/>
                    <a:pt x="1001" y="357"/>
                    <a:pt x="644" y="357"/>
                  </a:cubicBezTo>
                  <a:cubicBezTo>
                    <a:pt x="573" y="357"/>
                    <a:pt x="525" y="310"/>
                    <a:pt x="525" y="238"/>
                  </a:cubicBezTo>
                  <a:lnTo>
                    <a:pt x="525" y="48"/>
                  </a:lnTo>
                  <a:lnTo>
                    <a:pt x="26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6" name="Google Shape;2516;p74"/>
            <p:cNvSpPr/>
            <p:nvPr/>
          </p:nvSpPr>
          <p:spPr>
            <a:xfrm>
              <a:off x="5684608" y="4398559"/>
              <a:ext cx="19351" cy="19351"/>
            </a:xfrm>
            <a:custGeom>
              <a:rect b="b" l="l" r="r" t="t"/>
              <a:pathLst>
                <a:path extrusionOk="0" h="525" w="525">
                  <a:moveTo>
                    <a:pt x="1" y="0"/>
                  </a:moveTo>
                  <a:lnTo>
                    <a:pt x="1" y="524"/>
                  </a:lnTo>
                  <a:lnTo>
                    <a:pt x="525" y="524"/>
                  </a:lnTo>
                  <a:lnTo>
                    <a:pt x="525"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7" name="Google Shape;2517;p74"/>
            <p:cNvSpPr/>
            <p:nvPr/>
          </p:nvSpPr>
          <p:spPr>
            <a:xfrm>
              <a:off x="5703924" y="4437189"/>
              <a:ext cx="19351" cy="19351"/>
            </a:xfrm>
            <a:custGeom>
              <a:rect b="b" l="l" r="r" t="t"/>
              <a:pathLst>
                <a:path extrusionOk="0" h="525" w="525">
                  <a:moveTo>
                    <a:pt x="1" y="0"/>
                  </a:moveTo>
                  <a:lnTo>
                    <a:pt x="1" y="524"/>
                  </a:lnTo>
                  <a:lnTo>
                    <a:pt x="525" y="524"/>
                  </a:lnTo>
                  <a:lnTo>
                    <a:pt x="525" y="0"/>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74"/>
            <p:cNvSpPr/>
            <p:nvPr/>
          </p:nvSpPr>
          <p:spPr>
            <a:xfrm>
              <a:off x="5586743" y="4322183"/>
              <a:ext cx="62809" cy="95799"/>
            </a:xfrm>
            <a:custGeom>
              <a:rect b="b" l="l" r="r" t="t"/>
              <a:pathLst>
                <a:path extrusionOk="0" h="2599" w="1704">
                  <a:moveTo>
                    <a:pt x="846" y="1"/>
                  </a:moveTo>
                  <a:cubicBezTo>
                    <a:pt x="417" y="1"/>
                    <a:pt x="60" y="453"/>
                    <a:pt x="60" y="1048"/>
                  </a:cubicBezTo>
                  <a:cubicBezTo>
                    <a:pt x="60" y="1239"/>
                    <a:pt x="132" y="1382"/>
                    <a:pt x="84" y="1715"/>
                  </a:cubicBezTo>
                  <a:cubicBezTo>
                    <a:pt x="0" y="2233"/>
                    <a:pt x="420" y="2598"/>
                    <a:pt x="859" y="2598"/>
                  </a:cubicBezTo>
                  <a:cubicBezTo>
                    <a:pt x="1046" y="2598"/>
                    <a:pt x="1237" y="2532"/>
                    <a:pt x="1394" y="2382"/>
                  </a:cubicBezTo>
                  <a:cubicBezTo>
                    <a:pt x="1537" y="2215"/>
                    <a:pt x="1632" y="2025"/>
                    <a:pt x="1632" y="1810"/>
                  </a:cubicBezTo>
                  <a:cubicBezTo>
                    <a:pt x="1632" y="1691"/>
                    <a:pt x="1560" y="1525"/>
                    <a:pt x="1608" y="1239"/>
                  </a:cubicBezTo>
                  <a:cubicBezTo>
                    <a:pt x="1703" y="620"/>
                    <a:pt x="1370" y="1"/>
                    <a:pt x="846"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74"/>
            <p:cNvSpPr/>
            <p:nvPr/>
          </p:nvSpPr>
          <p:spPr>
            <a:xfrm>
              <a:off x="5637205" y="4236149"/>
              <a:ext cx="35164" cy="57096"/>
            </a:xfrm>
            <a:custGeom>
              <a:rect b="b" l="l" r="r" t="t"/>
              <a:pathLst>
                <a:path extrusionOk="0" h="1549" w="954">
                  <a:moveTo>
                    <a:pt x="763" y="1"/>
                  </a:moveTo>
                  <a:cubicBezTo>
                    <a:pt x="334" y="1"/>
                    <a:pt x="1" y="358"/>
                    <a:pt x="1" y="787"/>
                  </a:cubicBezTo>
                  <a:cubicBezTo>
                    <a:pt x="1" y="1215"/>
                    <a:pt x="334" y="1549"/>
                    <a:pt x="763" y="1549"/>
                  </a:cubicBezTo>
                  <a:lnTo>
                    <a:pt x="953" y="787"/>
                  </a:lnTo>
                  <a:lnTo>
                    <a:pt x="763"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74"/>
            <p:cNvSpPr/>
            <p:nvPr/>
          </p:nvSpPr>
          <p:spPr>
            <a:xfrm>
              <a:off x="5665293" y="4236149"/>
              <a:ext cx="29009" cy="57096"/>
            </a:xfrm>
            <a:custGeom>
              <a:rect b="b" l="l" r="r" t="t"/>
              <a:pathLst>
                <a:path extrusionOk="0" h="1549" w="787">
                  <a:moveTo>
                    <a:pt x="1" y="1"/>
                  </a:moveTo>
                  <a:lnTo>
                    <a:pt x="1" y="1549"/>
                  </a:lnTo>
                  <a:cubicBezTo>
                    <a:pt x="453" y="1549"/>
                    <a:pt x="787" y="1215"/>
                    <a:pt x="787" y="787"/>
                  </a:cubicBezTo>
                  <a:cubicBezTo>
                    <a:pt x="787" y="358"/>
                    <a:pt x="453" y="1"/>
                    <a:pt x="1"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74"/>
            <p:cNvSpPr/>
            <p:nvPr/>
          </p:nvSpPr>
          <p:spPr>
            <a:xfrm>
              <a:off x="5767140" y="4341498"/>
              <a:ext cx="22853" cy="19351"/>
            </a:xfrm>
            <a:custGeom>
              <a:rect b="b" l="l" r="r" t="t"/>
              <a:pathLst>
                <a:path extrusionOk="0" h="525" w="620">
                  <a:moveTo>
                    <a:pt x="48" y="0"/>
                  </a:moveTo>
                  <a:lnTo>
                    <a:pt x="0" y="262"/>
                  </a:lnTo>
                  <a:lnTo>
                    <a:pt x="48" y="524"/>
                  </a:lnTo>
                  <a:lnTo>
                    <a:pt x="620" y="524"/>
                  </a:lnTo>
                  <a:lnTo>
                    <a:pt x="620"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74"/>
            <p:cNvSpPr/>
            <p:nvPr/>
          </p:nvSpPr>
          <p:spPr>
            <a:xfrm>
              <a:off x="5694266" y="4341498"/>
              <a:ext cx="24622" cy="19351"/>
            </a:xfrm>
            <a:custGeom>
              <a:rect b="b" l="l" r="r" t="t"/>
              <a:pathLst>
                <a:path extrusionOk="0" h="525" w="668">
                  <a:moveTo>
                    <a:pt x="1" y="0"/>
                  </a:moveTo>
                  <a:lnTo>
                    <a:pt x="1" y="524"/>
                  </a:lnTo>
                  <a:lnTo>
                    <a:pt x="572" y="524"/>
                  </a:lnTo>
                  <a:lnTo>
                    <a:pt x="668" y="262"/>
                  </a:lnTo>
                  <a:lnTo>
                    <a:pt x="572"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74"/>
            <p:cNvSpPr/>
            <p:nvPr/>
          </p:nvSpPr>
          <p:spPr>
            <a:xfrm>
              <a:off x="5732896" y="4302868"/>
              <a:ext cx="19351" cy="25507"/>
            </a:xfrm>
            <a:custGeom>
              <a:rect b="b" l="l" r="r" t="t"/>
              <a:pathLst>
                <a:path extrusionOk="0" h="692" w="525">
                  <a:moveTo>
                    <a:pt x="1" y="1"/>
                  </a:moveTo>
                  <a:lnTo>
                    <a:pt x="1" y="572"/>
                  </a:lnTo>
                  <a:lnTo>
                    <a:pt x="263" y="691"/>
                  </a:lnTo>
                  <a:lnTo>
                    <a:pt x="525" y="572"/>
                  </a:lnTo>
                  <a:lnTo>
                    <a:pt x="525"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74"/>
            <p:cNvSpPr/>
            <p:nvPr/>
          </p:nvSpPr>
          <p:spPr>
            <a:xfrm>
              <a:off x="5732896" y="4373973"/>
              <a:ext cx="19351" cy="24622"/>
            </a:xfrm>
            <a:custGeom>
              <a:rect b="b" l="l" r="r" t="t"/>
              <a:pathLst>
                <a:path extrusionOk="0" h="668" w="525">
                  <a:moveTo>
                    <a:pt x="263" y="1"/>
                  </a:moveTo>
                  <a:lnTo>
                    <a:pt x="1" y="120"/>
                  </a:lnTo>
                  <a:lnTo>
                    <a:pt x="1" y="667"/>
                  </a:lnTo>
                  <a:lnTo>
                    <a:pt x="525" y="667"/>
                  </a:lnTo>
                  <a:lnTo>
                    <a:pt x="525" y="120"/>
                  </a:lnTo>
                  <a:lnTo>
                    <a:pt x="263"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74"/>
            <p:cNvSpPr/>
            <p:nvPr/>
          </p:nvSpPr>
          <p:spPr>
            <a:xfrm>
              <a:off x="5713581" y="4322183"/>
              <a:ext cx="57096" cy="57981"/>
            </a:xfrm>
            <a:custGeom>
              <a:rect b="b" l="l" r="r" t="t"/>
              <a:pathLst>
                <a:path extrusionOk="0" h="1573" w="1549">
                  <a:moveTo>
                    <a:pt x="787" y="1"/>
                  </a:moveTo>
                  <a:cubicBezTo>
                    <a:pt x="358" y="1"/>
                    <a:pt x="1" y="358"/>
                    <a:pt x="1" y="786"/>
                  </a:cubicBezTo>
                  <a:cubicBezTo>
                    <a:pt x="1" y="1215"/>
                    <a:pt x="358" y="1572"/>
                    <a:pt x="787" y="1572"/>
                  </a:cubicBezTo>
                  <a:cubicBezTo>
                    <a:pt x="1215" y="1572"/>
                    <a:pt x="1549" y="1215"/>
                    <a:pt x="1549" y="786"/>
                  </a:cubicBezTo>
                  <a:cubicBezTo>
                    <a:pt x="1549" y="358"/>
                    <a:pt x="1215" y="1"/>
                    <a:pt x="787"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26" name="Google Shape;2526;p74"/>
          <p:cNvGrpSpPr/>
          <p:nvPr/>
        </p:nvGrpSpPr>
        <p:grpSpPr>
          <a:xfrm flipH="1">
            <a:off x="7115835" y="3324398"/>
            <a:ext cx="1471446" cy="1728860"/>
            <a:chOff x="5950650" y="2645925"/>
            <a:chExt cx="1209275" cy="1420825"/>
          </a:xfrm>
        </p:grpSpPr>
        <p:sp>
          <p:nvSpPr>
            <p:cNvPr id="2527" name="Google Shape;2527;p74"/>
            <p:cNvSpPr/>
            <p:nvPr/>
          </p:nvSpPr>
          <p:spPr>
            <a:xfrm>
              <a:off x="5950650" y="3061500"/>
              <a:ext cx="615150" cy="807375"/>
            </a:xfrm>
            <a:custGeom>
              <a:rect b="b" l="l" r="r" t="t"/>
              <a:pathLst>
                <a:path extrusionOk="0" h="32295" w="24606">
                  <a:moveTo>
                    <a:pt x="20382" y="1"/>
                  </a:moveTo>
                  <a:cubicBezTo>
                    <a:pt x="20382" y="1"/>
                    <a:pt x="1" y="6521"/>
                    <a:pt x="5496" y="32295"/>
                  </a:cubicBezTo>
                  <a:lnTo>
                    <a:pt x="11545" y="32295"/>
                  </a:lnTo>
                  <a:cubicBezTo>
                    <a:pt x="11545" y="32295"/>
                    <a:pt x="10581" y="14026"/>
                    <a:pt x="24606" y="8551"/>
                  </a:cubicBezTo>
                  <a:lnTo>
                    <a:pt x="20382" y="1"/>
                  </a:lnTo>
                  <a:close/>
                </a:path>
              </a:pathLst>
            </a:custGeom>
            <a:solidFill>
              <a:srgbClr val="025373"/>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28" name="Google Shape;2528;p74"/>
            <p:cNvSpPr/>
            <p:nvPr/>
          </p:nvSpPr>
          <p:spPr>
            <a:xfrm>
              <a:off x="6314600" y="2676525"/>
              <a:ext cx="538275" cy="970925"/>
            </a:xfrm>
            <a:custGeom>
              <a:rect b="b" l="l" r="r" t="t"/>
              <a:pathLst>
                <a:path extrusionOk="0" h="38837" w="21531">
                  <a:moveTo>
                    <a:pt x="3753" y="1"/>
                  </a:moveTo>
                  <a:lnTo>
                    <a:pt x="1" y="1805"/>
                  </a:lnTo>
                  <a:lnTo>
                    <a:pt x="17778" y="38836"/>
                  </a:lnTo>
                  <a:lnTo>
                    <a:pt x="21530" y="37032"/>
                  </a:lnTo>
                  <a:lnTo>
                    <a:pt x="3753" y="1"/>
                  </a:lnTo>
                  <a:close/>
                </a:path>
              </a:pathLst>
            </a:custGeom>
            <a:solidFill>
              <a:srgbClr val="FFFFFF"/>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29" name="Google Shape;2529;p74"/>
            <p:cNvSpPr/>
            <p:nvPr/>
          </p:nvSpPr>
          <p:spPr>
            <a:xfrm>
              <a:off x="6686250" y="3258350"/>
              <a:ext cx="166625" cy="389100"/>
            </a:xfrm>
            <a:custGeom>
              <a:rect b="b" l="l" r="r" t="t"/>
              <a:pathLst>
                <a:path extrusionOk="0" h="15564" w="6665">
                  <a:moveTo>
                    <a:pt x="62" y="0"/>
                  </a:moveTo>
                  <a:lnTo>
                    <a:pt x="62" y="0"/>
                  </a:lnTo>
                  <a:cubicBezTo>
                    <a:pt x="1723" y="5249"/>
                    <a:pt x="2133" y="8940"/>
                    <a:pt x="903" y="9555"/>
                  </a:cubicBezTo>
                  <a:cubicBezTo>
                    <a:pt x="790" y="9602"/>
                    <a:pt x="664" y="9628"/>
                    <a:pt x="528" y="9628"/>
                  </a:cubicBezTo>
                  <a:cubicBezTo>
                    <a:pt x="366" y="9628"/>
                    <a:pt x="189" y="9592"/>
                    <a:pt x="0" y="9514"/>
                  </a:cubicBezTo>
                  <a:lnTo>
                    <a:pt x="0" y="9514"/>
                  </a:lnTo>
                  <a:lnTo>
                    <a:pt x="2892" y="15563"/>
                  </a:lnTo>
                  <a:lnTo>
                    <a:pt x="6664" y="13759"/>
                  </a:lnTo>
                  <a:lnTo>
                    <a:pt x="62" y="0"/>
                  </a:ln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0" name="Google Shape;2530;p74"/>
            <p:cNvSpPr/>
            <p:nvPr/>
          </p:nvSpPr>
          <p:spPr>
            <a:xfrm>
              <a:off x="6315625" y="2753425"/>
              <a:ext cx="535700" cy="815575"/>
            </a:xfrm>
            <a:custGeom>
              <a:rect b="b" l="l" r="r" t="t"/>
              <a:pathLst>
                <a:path extrusionOk="0" h="32623" w="21428">
                  <a:moveTo>
                    <a:pt x="7505" y="1"/>
                  </a:moveTo>
                  <a:lnTo>
                    <a:pt x="1" y="3609"/>
                  </a:lnTo>
                  <a:lnTo>
                    <a:pt x="13903" y="32623"/>
                  </a:lnTo>
                  <a:lnTo>
                    <a:pt x="21428" y="29014"/>
                  </a:lnTo>
                  <a:lnTo>
                    <a:pt x="7505" y="1"/>
                  </a:lnTo>
                  <a:close/>
                </a:path>
              </a:pathLst>
            </a:custGeom>
            <a:solidFill>
              <a:srgbClr val="FFFFFF"/>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1" name="Google Shape;2531;p74"/>
            <p:cNvSpPr/>
            <p:nvPr/>
          </p:nvSpPr>
          <p:spPr>
            <a:xfrm>
              <a:off x="6606275" y="3209650"/>
              <a:ext cx="245050" cy="359350"/>
            </a:xfrm>
            <a:custGeom>
              <a:rect b="b" l="l" r="r" t="t"/>
              <a:pathLst>
                <a:path extrusionOk="0" h="14374" w="9802">
                  <a:moveTo>
                    <a:pt x="4614" y="0"/>
                  </a:moveTo>
                  <a:lnTo>
                    <a:pt x="4614" y="0"/>
                  </a:lnTo>
                  <a:cubicBezTo>
                    <a:pt x="5086" y="4491"/>
                    <a:pt x="4081" y="8038"/>
                    <a:pt x="1600" y="9227"/>
                  </a:cubicBezTo>
                  <a:cubicBezTo>
                    <a:pt x="1108" y="9473"/>
                    <a:pt x="575" y="9596"/>
                    <a:pt x="1" y="9637"/>
                  </a:cubicBezTo>
                  <a:lnTo>
                    <a:pt x="2277" y="14374"/>
                  </a:lnTo>
                  <a:lnTo>
                    <a:pt x="9802" y="10765"/>
                  </a:lnTo>
                  <a:lnTo>
                    <a:pt x="4614" y="0"/>
                  </a:ln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2" name="Google Shape;2532;p74"/>
            <p:cNvSpPr/>
            <p:nvPr/>
          </p:nvSpPr>
          <p:spPr>
            <a:xfrm>
              <a:off x="6288975" y="2731525"/>
              <a:ext cx="241975" cy="137625"/>
            </a:xfrm>
            <a:custGeom>
              <a:rect b="b" l="l" r="r" t="t"/>
              <a:pathLst>
                <a:path extrusionOk="0" h="5505" w="9679">
                  <a:moveTo>
                    <a:pt x="8689" y="1"/>
                  </a:moveTo>
                  <a:cubicBezTo>
                    <a:pt x="8580" y="1"/>
                    <a:pt x="8470" y="25"/>
                    <a:pt x="8366" y="77"/>
                  </a:cubicBezTo>
                  <a:lnTo>
                    <a:pt x="554" y="3809"/>
                  </a:lnTo>
                  <a:cubicBezTo>
                    <a:pt x="165" y="3993"/>
                    <a:pt x="1" y="4444"/>
                    <a:pt x="185" y="4834"/>
                  </a:cubicBezTo>
                  <a:lnTo>
                    <a:pt x="308" y="5080"/>
                  </a:lnTo>
                  <a:cubicBezTo>
                    <a:pt x="441" y="5345"/>
                    <a:pt x="711" y="5505"/>
                    <a:pt x="990" y="5505"/>
                  </a:cubicBezTo>
                  <a:cubicBezTo>
                    <a:pt x="1099" y="5505"/>
                    <a:pt x="1209" y="5480"/>
                    <a:pt x="1313" y="5429"/>
                  </a:cubicBezTo>
                  <a:lnTo>
                    <a:pt x="9146" y="1676"/>
                  </a:lnTo>
                  <a:cubicBezTo>
                    <a:pt x="9515" y="1512"/>
                    <a:pt x="9679" y="1041"/>
                    <a:pt x="9494" y="672"/>
                  </a:cubicBezTo>
                  <a:lnTo>
                    <a:pt x="9371" y="426"/>
                  </a:lnTo>
                  <a:cubicBezTo>
                    <a:pt x="9238" y="160"/>
                    <a:pt x="8968" y="1"/>
                    <a:pt x="8689" y="1"/>
                  </a:cubicBezTo>
                  <a:close/>
                </a:path>
              </a:pathLst>
            </a:custGeom>
            <a:solidFill>
              <a:srgbClr val="025373"/>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3" name="Google Shape;2533;p74"/>
            <p:cNvSpPr/>
            <p:nvPr/>
          </p:nvSpPr>
          <p:spPr>
            <a:xfrm>
              <a:off x="6636525" y="3454825"/>
              <a:ext cx="241475" cy="138125"/>
            </a:xfrm>
            <a:custGeom>
              <a:rect b="b" l="l" r="r" t="t"/>
              <a:pathLst>
                <a:path extrusionOk="0" h="5525" w="9659">
                  <a:moveTo>
                    <a:pt x="8670" y="1"/>
                  </a:moveTo>
                  <a:cubicBezTo>
                    <a:pt x="8559" y="1"/>
                    <a:pt x="8449" y="25"/>
                    <a:pt x="8346" y="77"/>
                  </a:cubicBezTo>
                  <a:lnTo>
                    <a:pt x="534" y="3829"/>
                  </a:lnTo>
                  <a:cubicBezTo>
                    <a:pt x="165" y="4013"/>
                    <a:pt x="1" y="4464"/>
                    <a:pt x="185" y="4854"/>
                  </a:cubicBezTo>
                  <a:lnTo>
                    <a:pt x="288" y="5100"/>
                  </a:lnTo>
                  <a:cubicBezTo>
                    <a:pt x="420" y="5365"/>
                    <a:pt x="691" y="5525"/>
                    <a:pt x="977" y="5525"/>
                  </a:cubicBezTo>
                  <a:cubicBezTo>
                    <a:pt x="1089" y="5525"/>
                    <a:pt x="1203" y="5501"/>
                    <a:pt x="1313" y="5449"/>
                  </a:cubicBezTo>
                  <a:lnTo>
                    <a:pt x="9125" y="1696"/>
                  </a:lnTo>
                  <a:cubicBezTo>
                    <a:pt x="9494" y="1512"/>
                    <a:pt x="9658" y="1061"/>
                    <a:pt x="9474" y="692"/>
                  </a:cubicBezTo>
                  <a:lnTo>
                    <a:pt x="9371" y="446"/>
                  </a:lnTo>
                  <a:cubicBezTo>
                    <a:pt x="9238" y="164"/>
                    <a:pt x="8955" y="1"/>
                    <a:pt x="8670" y="1"/>
                  </a:cubicBezTo>
                  <a:close/>
                </a:path>
              </a:pathLst>
            </a:custGeom>
            <a:solidFill>
              <a:srgbClr val="025373"/>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4" name="Google Shape;2534;p74"/>
            <p:cNvSpPr/>
            <p:nvPr/>
          </p:nvSpPr>
          <p:spPr>
            <a:xfrm>
              <a:off x="6284875" y="2645925"/>
              <a:ext cx="146125" cy="92000"/>
            </a:xfrm>
            <a:custGeom>
              <a:rect b="b" l="l" r="r" t="t"/>
              <a:pathLst>
                <a:path extrusionOk="0" h="3680" w="5845">
                  <a:moveTo>
                    <a:pt x="4868" y="1"/>
                  </a:moveTo>
                  <a:cubicBezTo>
                    <a:pt x="4756" y="1"/>
                    <a:pt x="4641" y="25"/>
                    <a:pt x="4532" y="77"/>
                  </a:cubicBezTo>
                  <a:lnTo>
                    <a:pt x="534" y="1984"/>
                  </a:lnTo>
                  <a:cubicBezTo>
                    <a:pt x="165" y="2168"/>
                    <a:pt x="0" y="2640"/>
                    <a:pt x="185" y="3009"/>
                  </a:cubicBezTo>
                  <a:lnTo>
                    <a:pt x="308" y="3255"/>
                  </a:lnTo>
                  <a:cubicBezTo>
                    <a:pt x="426" y="3520"/>
                    <a:pt x="703" y="3680"/>
                    <a:pt x="987" y="3680"/>
                  </a:cubicBezTo>
                  <a:cubicBezTo>
                    <a:pt x="1097" y="3680"/>
                    <a:pt x="1209" y="3655"/>
                    <a:pt x="1313" y="3603"/>
                  </a:cubicBezTo>
                  <a:lnTo>
                    <a:pt x="5311" y="1697"/>
                  </a:lnTo>
                  <a:cubicBezTo>
                    <a:pt x="5701" y="1512"/>
                    <a:pt x="5844" y="1061"/>
                    <a:pt x="5680" y="671"/>
                  </a:cubicBezTo>
                  <a:lnTo>
                    <a:pt x="5557" y="425"/>
                  </a:lnTo>
                  <a:cubicBezTo>
                    <a:pt x="5425" y="160"/>
                    <a:pt x="5154" y="1"/>
                    <a:pt x="4868" y="1"/>
                  </a:cubicBezTo>
                  <a:close/>
                </a:path>
              </a:pathLst>
            </a:custGeom>
            <a:solidFill>
              <a:srgbClr val="025373"/>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5" name="Google Shape;2535;p74"/>
            <p:cNvSpPr/>
            <p:nvPr/>
          </p:nvSpPr>
          <p:spPr>
            <a:xfrm>
              <a:off x="6389450" y="3104600"/>
              <a:ext cx="174300" cy="158875"/>
            </a:xfrm>
            <a:custGeom>
              <a:rect b="b" l="l" r="r" t="t"/>
              <a:pathLst>
                <a:path extrusionOk="0" h="6355" w="6972">
                  <a:moveTo>
                    <a:pt x="3516" y="1"/>
                  </a:moveTo>
                  <a:cubicBezTo>
                    <a:pt x="2069" y="1"/>
                    <a:pt x="746" y="995"/>
                    <a:pt x="410" y="2460"/>
                  </a:cubicBezTo>
                  <a:cubicBezTo>
                    <a:pt x="0" y="4161"/>
                    <a:pt x="1067" y="5863"/>
                    <a:pt x="2768" y="6273"/>
                  </a:cubicBezTo>
                  <a:cubicBezTo>
                    <a:pt x="3008" y="6328"/>
                    <a:pt x="3248" y="6355"/>
                    <a:pt x="3485" y="6355"/>
                  </a:cubicBezTo>
                  <a:cubicBezTo>
                    <a:pt x="4925" y="6355"/>
                    <a:pt x="6230" y="5374"/>
                    <a:pt x="6582" y="3895"/>
                  </a:cubicBezTo>
                  <a:cubicBezTo>
                    <a:pt x="6972" y="2193"/>
                    <a:pt x="5926" y="491"/>
                    <a:pt x="4224" y="81"/>
                  </a:cubicBezTo>
                  <a:cubicBezTo>
                    <a:pt x="3987" y="27"/>
                    <a:pt x="3750" y="1"/>
                    <a:pt x="3516" y="1"/>
                  </a:cubicBez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6" name="Google Shape;2536;p74"/>
            <p:cNvSpPr/>
            <p:nvPr/>
          </p:nvSpPr>
          <p:spPr>
            <a:xfrm>
              <a:off x="6443275" y="3150175"/>
              <a:ext cx="67675" cy="67200"/>
            </a:xfrm>
            <a:custGeom>
              <a:rect b="b" l="l" r="r" t="t"/>
              <a:pathLst>
                <a:path extrusionOk="0" h="2688" w="2707">
                  <a:moveTo>
                    <a:pt x="1354" y="1"/>
                  </a:moveTo>
                  <a:cubicBezTo>
                    <a:pt x="615" y="1"/>
                    <a:pt x="0" y="616"/>
                    <a:pt x="0" y="1354"/>
                  </a:cubicBezTo>
                  <a:cubicBezTo>
                    <a:pt x="0" y="2092"/>
                    <a:pt x="615" y="2687"/>
                    <a:pt x="1354" y="2687"/>
                  </a:cubicBezTo>
                  <a:cubicBezTo>
                    <a:pt x="2092" y="2687"/>
                    <a:pt x="2707" y="2092"/>
                    <a:pt x="2707" y="1354"/>
                  </a:cubicBezTo>
                  <a:cubicBezTo>
                    <a:pt x="2707" y="616"/>
                    <a:pt x="2092" y="1"/>
                    <a:pt x="1354" y="1"/>
                  </a:cubicBezTo>
                  <a:close/>
                </a:path>
              </a:pathLst>
            </a:custGeom>
            <a:solidFill>
              <a:srgbClr val="FFFFFF"/>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7" name="Google Shape;2537;p74"/>
            <p:cNvSpPr/>
            <p:nvPr/>
          </p:nvSpPr>
          <p:spPr>
            <a:xfrm>
              <a:off x="6298725" y="3952925"/>
              <a:ext cx="861200" cy="113825"/>
            </a:xfrm>
            <a:custGeom>
              <a:rect b="b" l="l" r="r" t="t"/>
              <a:pathLst>
                <a:path extrusionOk="0" h="4553" w="34448">
                  <a:moveTo>
                    <a:pt x="0" y="1"/>
                  </a:moveTo>
                  <a:lnTo>
                    <a:pt x="0" y="4553"/>
                  </a:lnTo>
                  <a:lnTo>
                    <a:pt x="34448" y="4553"/>
                  </a:lnTo>
                  <a:lnTo>
                    <a:pt x="34448" y="1"/>
                  </a:lnTo>
                  <a:close/>
                </a:path>
              </a:pathLst>
            </a:custGeom>
            <a:solidFill>
              <a:srgbClr val="025373"/>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8" name="Google Shape;2538;p74"/>
            <p:cNvSpPr/>
            <p:nvPr/>
          </p:nvSpPr>
          <p:spPr>
            <a:xfrm>
              <a:off x="5971675" y="3744250"/>
              <a:ext cx="414725" cy="322500"/>
            </a:xfrm>
            <a:custGeom>
              <a:rect b="b" l="l" r="r" t="t"/>
              <a:pathLst>
                <a:path extrusionOk="0" h="12900" w="16589">
                  <a:moveTo>
                    <a:pt x="15555" y="1"/>
                  </a:moveTo>
                  <a:cubicBezTo>
                    <a:pt x="15427" y="1"/>
                    <a:pt x="15293" y="21"/>
                    <a:pt x="15153" y="64"/>
                  </a:cubicBezTo>
                  <a:lnTo>
                    <a:pt x="1456" y="4165"/>
                  </a:lnTo>
                  <a:cubicBezTo>
                    <a:pt x="656" y="4411"/>
                    <a:pt x="0" y="5272"/>
                    <a:pt x="0" y="6113"/>
                  </a:cubicBezTo>
                  <a:lnTo>
                    <a:pt x="0" y="11382"/>
                  </a:lnTo>
                  <a:cubicBezTo>
                    <a:pt x="0" y="12223"/>
                    <a:pt x="677" y="12900"/>
                    <a:pt x="1518" y="12900"/>
                  </a:cubicBezTo>
                  <a:lnTo>
                    <a:pt x="15092" y="12900"/>
                  </a:lnTo>
                  <a:cubicBezTo>
                    <a:pt x="15912" y="12900"/>
                    <a:pt x="16588" y="12223"/>
                    <a:pt x="16588" y="11382"/>
                  </a:cubicBezTo>
                  <a:lnTo>
                    <a:pt x="16588" y="1151"/>
                  </a:lnTo>
                  <a:cubicBezTo>
                    <a:pt x="16588" y="457"/>
                    <a:pt x="16155" y="1"/>
                    <a:pt x="15555" y="1"/>
                  </a:cubicBezTo>
                  <a:close/>
                </a:path>
              </a:pathLst>
            </a:custGeom>
            <a:solidFill>
              <a:srgbClr val="FFFFFF"/>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39" name="Google Shape;2539;p74"/>
            <p:cNvSpPr/>
            <p:nvPr/>
          </p:nvSpPr>
          <p:spPr>
            <a:xfrm>
              <a:off x="6008575" y="3876050"/>
              <a:ext cx="33850" cy="33850"/>
            </a:xfrm>
            <a:custGeom>
              <a:rect b="b" l="l" r="r" t="t"/>
              <a:pathLst>
                <a:path extrusionOk="0" h="1354" w="1354">
                  <a:moveTo>
                    <a:pt x="677" y="0"/>
                  </a:moveTo>
                  <a:cubicBezTo>
                    <a:pt x="308" y="0"/>
                    <a:pt x="1" y="308"/>
                    <a:pt x="1" y="677"/>
                  </a:cubicBezTo>
                  <a:cubicBezTo>
                    <a:pt x="1" y="1046"/>
                    <a:pt x="308" y="1353"/>
                    <a:pt x="677" y="1353"/>
                  </a:cubicBezTo>
                  <a:cubicBezTo>
                    <a:pt x="1046" y="1353"/>
                    <a:pt x="1354" y="1046"/>
                    <a:pt x="1354" y="677"/>
                  </a:cubicBezTo>
                  <a:cubicBezTo>
                    <a:pt x="1354" y="308"/>
                    <a:pt x="1046" y="0"/>
                    <a:pt x="677" y="0"/>
                  </a:cubicBez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40" name="Google Shape;2540;p74"/>
            <p:cNvSpPr/>
            <p:nvPr/>
          </p:nvSpPr>
          <p:spPr>
            <a:xfrm>
              <a:off x="6322300" y="3782225"/>
              <a:ext cx="33850" cy="33875"/>
            </a:xfrm>
            <a:custGeom>
              <a:rect b="b" l="l" r="r" t="t"/>
              <a:pathLst>
                <a:path extrusionOk="0" h="1355" w="1354">
                  <a:moveTo>
                    <a:pt x="677" y="1"/>
                  </a:moveTo>
                  <a:cubicBezTo>
                    <a:pt x="287" y="1"/>
                    <a:pt x="0" y="308"/>
                    <a:pt x="0" y="677"/>
                  </a:cubicBezTo>
                  <a:cubicBezTo>
                    <a:pt x="0" y="1067"/>
                    <a:pt x="287" y="1354"/>
                    <a:pt x="677" y="1354"/>
                  </a:cubicBezTo>
                  <a:cubicBezTo>
                    <a:pt x="1046" y="1354"/>
                    <a:pt x="1354" y="1067"/>
                    <a:pt x="1354" y="677"/>
                  </a:cubicBezTo>
                  <a:cubicBezTo>
                    <a:pt x="1354" y="308"/>
                    <a:pt x="1046" y="21"/>
                    <a:pt x="677" y="1"/>
                  </a:cubicBez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41" name="Google Shape;2541;p74"/>
            <p:cNvSpPr/>
            <p:nvPr/>
          </p:nvSpPr>
          <p:spPr>
            <a:xfrm>
              <a:off x="6008575" y="3999075"/>
              <a:ext cx="33850" cy="33850"/>
            </a:xfrm>
            <a:custGeom>
              <a:rect b="b" l="l" r="r" t="t"/>
              <a:pathLst>
                <a:path extrusionOk="0" h="1354" w="1354">
                  <a:moveTo>
                    <a:pt x="677" y="0"/>
                  </a:moveTo>
                  <a:cubicBezTo>
                    <a:pt x="308" y="0"/>
                    <a:pt x="1" y="308"/>
                    <a:pt x="1" y="677"/>
                  </a:cubicBezTo>
                  <a:cubicBezTo>
                    <a:pt x="1" y="1046"/>
                    <a:pt x="308" y="1353"/>
                    <a:pt x="677" y="1353"/>
                  </a:cubicBezTo>
                  <a:cubicBezTo>
                    <a:pt x="1046" y="1353"/>
                    <a:pt x="1354" y="1046"/>
                    <a:pt x="1354" y="677"/>
                  </a:cubicBezTo>
                  <a:cubicBezTo>
                    <a:pt x="1354" y="308"/>
                    <a:pt x="1046" y="0"/>
                    <a:pt x="677" y="0"/>
                  </a:cubicBez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42" name="Google Shape;2542;p74"/>
            <p:cNvSpPr/>
            <p:nvPr/>
          </p:nvSpPr>
          <p:spPr>
            <a:xfrm>
              <a:off x="6322300" y="3999075"/>
              <a:ext cx="33850" cy="33850"/>
            </a:xfrm>
            <a:custGeom>
              <a:rect b="b" l="l" r="r" t="t"/>
              <a:pathLst>
                <a:path extrusionOk="0" h="1354" w="1354">
                  <a:moveTo>
                    <a:pt x="677" y="0"/>
                  </a:moveTo>
                  <a:cubicBezTo>
                    <a:pt x="287" y="0"/>
                    <a:pt x="0" y="308"/>
                    <a:pt x="0" y="677"/>
                  </a:cubicBezTo>
                  <a:cubicBezTo>
                    <a:pt x="0" y="1046"/>
                    <a:pt x="287" y="1353"/>
                    <a:pt x="677" y="1353"/>
                  </a:cubicBezTo>
                  <a:cubicBezTo>
                    <a:pt x="1046" y="1353"/>
                    <a:pt x="1354" y="1046"/>
                    <a:pt x="1354" y="677"/>
                  </a:cubicBezTo>
                  <a:cubicBezTo>
                    <a:pt x="1354" y="308"/>
                    <a:pt x="1046" y="0"/>
                    <a:pt x="677" y="0"/>
                  </a:cubicBezTo>
                  <a:close/>
                </a:path>
              </a:pathLst>
            </a:custGeom>
            <a:solidFill>
              <a:srgbClr val="81ACE6"/>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sp>
          <p:nvSpPr>
            <p:cNvPr id="2543" name="Google Shape;2543;p74"/>
            <p:cNvSpPr/>
            <p:nvPr/>
          </p:nvSpPr>
          <p:spPr>
            <a:xfrm>
              <a:off x="6386375" y="3829400"/>
              <a:ext cx="658225" cy="63575"/>
            </a:xfrm>
            <a:custGeom>
              <a:rect b="b" l="l" r="r" t="t"/>
              <a:pathLst>
                <a:path extrusionOk="0" h="2543" w="26329">
                  <a:moveTo>
                    <a:pt x="0" y="0"/>
                  </a:moveTo>
                  <a:lnTo>
                    <a:pt x="0" y="2543"/>
                  </a:lnTo>
                  <a:lnTo>
                    <a:pt x="26328" y="2543"/>
                  </a:lnTo>
                  <a:lnTo>
                    <a:pt x="26328" y="0"/>
                  </a:lnTo>
                  <a:close/>
                </a:path>
              </a:pathLst>
            </a:custGeom>
            <a:solidFill>
              <a:srgbClr val="025373"/>
            </a:solidFill>
            <a:ln>
              <a:noFill/>
            </a:ln>
          </p:spPr>
          <p:txBody>
            <a:bodyPr anchorCtr="0" anchor="ctr" bIns="75800" lIns="75800" spcFirstLastPara="1" rIns="75800" wrap="square" tIns="75800">
              <a:noAutofit/>
            </a:bodyPr>
            <a:lstStyle/>
            <a:p>
              <a:pPr indent="0" lvl="0" marL="0" rtl="0" algn="l">
                <a:spcBef>
                  <a:spcPts val="0"/>
                </a:spcBef>
                <a:spcAft>
                  <a:spcPts val="0"/>
                </a:spcAft>
                <a:buNone/>
              </a:pPr>
              <a:r>
                <a:t/>
              </a:r>
              <a:endParaRPr/>
            </a:p>
          </p:txBody>
        </p:sp>
      </p:grpSp>
      <p:sp>
        <p:nvSpPr>
          <p:cNvPr id="2544" name="Google Shape;2544;p74"/>
          <p:cNvSpPr/>
          <p:nvPr/>
        </p:nvSpPr>
        <p:spPr>
          <a:xfrm>
            <a:off x="6194525" y="5053300"/>
            <a:ext cx="259321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74"/>
          <p:cNvSpPr/>
          <p:nvPr/>
        </p:nvSpPr>
        <p:spPr>
          <a:xfrm>
            <a:off x="5897519" y="4447667"/>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74"/>
          <p:cNvSpPr/>
          <p:nvPr/>
        </p:nvSpPr>
        <p:spPr>
          <a:xfrm>
            <a:off x="6902985" y="302975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74"/>
          <p:cNvSpPr/>
          <p:nvPr/>
        </p:nvSpPr>
        <p:spPr>
          <a:xfrm>
            <a:off x="1056701" y="125298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48" name="Google Shape;2548;p74"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2" name="Shape 2552"/>
        <p:cNvGrpSpPr/>
        <p:nvPr/>
      </p:nvGrpSpPr>
      <p:grpSpPr>
        <a:xfrm>
          <a:off x="0" y="0"/>
          <a:ext cx="0" cy="0"/>
          <a:chOff x="0" y="0"/>
          <a:chExt cx="0" cy="0"/>
        </a:xfrm>
      </p:grpSpPr>
      <p:sp>
        <p:nvSpPr>
          <p:cNvPr id="2553" name="Google Shape;2553;p75"/>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Coqueluche</a:t>
            </a:r>
            <a:endParaRPr/>
          </a:p>
        </p:txBody>
      </p:sp>
      <p:sp>
        <p:nvSpPr>
          <p:cNvPr id="2554" name="Google Shape;2554;p75"/>
          <p:cNvSpPr txBox="1"/>
          <p:nvPr>
            <p:ph idx="1" type="subTitle"/>
          </p:nvPr>
        </p:nvSpPr>
        <p:spPr>
          <a:xfrm>
            <a:off x="1126425" y="2708150"/>
            <a:ext cx="2023800" cy="16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00"/>
              <a:t>I</a:t>
            </a:r>
            <a:r>
              <a:rPr b="1" lang="en" sz="1300"/>
              <a:t>nfección respiratoria aguda y ⩾ 1</a:t>
            </a:r>
            <a:r>
              <a:rPr lang="en" sz="1300"/>
              <a:t> de los síntomas: apnea, cianosis, estridor inspiratorio, vómitos después de toser o tos paroxística</a:t>
            </a:r>
            <a:endParaRPr sz="1300"/>
          </a:p>
        </p:txBody>
      </p:sp>
      <p:sp>
        <p:nvSpPr>
          <p:cNvPr id="2555" name="Google Shape;2555;p75"/>
          <p:cNvSpPr txBox="1"/>
          <p:nvPr>
            <p:ph idx="2" type="subTitle"/>
          </p:nvPr>
        </p:nvSpPr>
        <p:spPr>
          <a:xfrm>
            <a:off x="3560175" y="2708150"/>
            <a:ext cx="2023800" cy="155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00"/>
              <a:t>Tos de 14 o más días</a:t>
            </a:r>
            <a:r>
              <a:rPr lang="en" sz="1300"/>
              <a:t> de duración </a:t>
            </a:r>
            <a:r>
              <a:rPr b="1" lang="en" sz="1300"/>
              <a:t>y ⩾ 1</a:t>
            </a:r>
            <a:r>
              <a:rPr lang="en" sz="1300"/>
              <a:t> de los siguientes síntomas: tos paroxística, estridor inspiratorio o vómitos después de la tos.</a:t>
            </a:r>
            <a:endParaRPr sz="1300"/>
          </a:p>
        </p:txBody>
      </p:sp>
      <p:sp>
        <p:nvSpPr>
          <p:cNvPr id="2556" name="Google Shape;2556;p75"/>
          <p:cNvSpPr txBox="1"/>
          <p:nvPr>
            <p:ph idx="3" type="subTitle"/>
          </p:nvPr>
        </p:nvSpPr>
        <p:spPr>
          <a:xfrm>
            <a:off x="5993775" y="2708150"/>
            <a:ext cx="2023800" cy="139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00"/>
              <a:t>Tos persistente de 14 o más días</a:t>
            </a:r>
            <a:r>
              <a:rPr lang="en" sz="1300"/>
              <a:t> de duración, sin otra sintomatología acompañante ni causa aparente</a:t>
            </a:r>
            <a:endParaRPr sz="1300"/>
          </a:p>
        </p:txBody>
      </p:sp>
      <p:sp>
        <p:nvSpPr>
          <p:cNvPr id="2557" name="Google Shape;2557;p75"/>
          <p:cNvSpPr txBox="1"/>
          <p:nvPr>
            <p:ph idx="4" type="subTitle"/>
          </p:nvPr>
        </p:nvSpPr>
        <p:spPr>
          <a:xfrm>
            <a:off x="1126425" y="2306750"/>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400"/>
              <a:t>&lt;6 meses</a:t>
            </a:r>
            <a:endParaRPr sz="1400"/>
          </a:p>
        </p:txBody>
      </p:sp>
      <p:sp>
        <p:nvSpPr>
          <p:cNvPr id="2558" name="Google Shape;2558;p75"/>
          <p:cNvSpPr txBox="1"/>
          <p:nvPr>
            <p:ph idx="5" type="subTitle"/>
          </p:nvPr>
        </p:nvSpPr>
        <p:spPr>
          <a:xfrm>
            <a:off x="3560112" y="2306750"/>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400"/>
              <a:t>6 meses a 11 años</a:t>
            </a:r>
            <a:endParaRPr sz="1400"/>
          </a:p>
        </p:txBody>
      </p:sp>
      <p:sp>
        <p:nvSpPr>
          <p:cNvPr id="2559" name="Google Shape;2559;p75"/>
          <p:cNvSpPr txBox="1"/>
          <p:nvPr>
            <p:ph idx="6" type="subTitle"/>
          </p:nvPr>
        </p:nvSpPr>
        <p:spPr>
          <a:xfrm>
            <a:off x="5993778" y="2306750"/>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400"/>
              <a:t>&gt;11 años</a:t>
            </a:r>
            <a:endParaRPr sz="1400"/>
          </a:p>
        </p:txBody>
      </p:sp>
      <p:sp>
        <p:nvSpPr>
          <p:cNvPr id="2560" name="Google Shape;2560;p75"/>
          <p:cNvSpPr/>
          <p:nvPr/>
        </p:nvSpPr>
        <p:spPr>
          <a:xfrm>
            <a:off x="6056058" y="1489554"/>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1" name="Google Shape;2561;p75"/>
          <p:cNvSpPr/>
          <p:nvPr/>
        </p:nvSpPr>
        <p:spPr>
          <a:xfrm>
            <a:off x="3364583" y="1469077"/>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75"/>
          <p:cNvSpPr/>
          <p:nvPr/>
        </p:nvSpPr>
        <p:spPr>
          <a:xfrm>
            <a:off x="5459090" y="435513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3" name="Google Shape;2563;p75"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564" name="Google Shape;2564;p75"/>
          <p:cNvSpPr txBox="1"/>
          <p:nvPr>
            <p:ph type="title"/>
          </p:nvPr>
        </p:nvSpPr>
        <p:spPr>
          <a:xfrm>
            <a:off x="720000" y="1018575"/>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solidFill>
                  <a:srgbClr val="81ACE6"/>
                </a:solidFill>
              </a:rPr>
              <a:t>Definición de caso</a:t>
            </a:r>
            <a:endParaRPr sz="2000">
              <a:solidFill>
                <a:srgbClr val="81ACE6"/>
              </a:solidFill>
            </a:endParaRPr>
          </a:p>
        </p:txBody>
      </p:sp>
      <p:sp>
        <p:nvSpPr>
          <p:cNvPr id="2565" name="Google Shape;2565;p75"/>
          <p:cNvSpPr/>
          <p:nvPr/>
        </p:nvSpPr>
        <p:spPr>
          <a:xfrm>
            <a:off x="1829750" y="1753250"/>
            <a:ext cx="553500" cy="553500"/>
          </a:xfrm>
          <a:prstGeom prst="ellipse">
            <a:avLst/>
          </a:prstGeom>
          <a:solidFill>
            <a:schemeClr val="dk1"/>
          </a:solidFill>
          <a:ln>
            <a:noFill/>
          </a:ln>
        </p:spPr>
        <p:txBody>
          <a:bodyPr anchorCtr="0" anchor="ctr" bIns="59150" lIns="59150" spcFirstLastPara="1" rIns="59150" wrap="square" tIns="59150">
            <a:noAutofit/>
          </a:bodyPr>
          <a:lstStyle/>
          <a:p>
            <a:pPr indent="0" lvl="0" marL="0" rtl="0" algn="l">
              <a:spcBef>
                <a:spcPts val="0"/>
              </a:spcBef>
              <a:spcAft>
                <a:spcPts val="0"/>
              </a:spcAft>
              <a:buNone/>
            </a:pPr>
            <a:r>
              <a:t/>
            </a:r>
            <a:endParaRPr/>
          </a:p>
        </p:txBody>
      </p:sp>
      <p:sp>
        <p:nvSpPr>
          <p:cNvPr id="2566" name="Google Shape;2566;p75"/>
          <p:cNvSpPr txBox="1"/>
          <p:nvPr>
            <p:ph idx="4294967295" type="title"/>
          </p:nvPr>
        </p:nvSpPr>
        <p:spPr>
          <a:xfrm>
            <a:off x="1857521" y="1829716"/>
            <a:ext cx="498000" cy="400500"/>
          </a:xfrm>
          <a:prstGeom prst="rect">
            <a:avLst/>
          </a:prstGeom>
        </p:spPr>
        <p:txBody>
          <a:bodyPr anchorCtr="0" anchor="t" bIns="59150" lIns="59150" spcFirstLastPara="1" rIns="59150" wrap="square" tIns="59150">
            <a:noAutofit/>
          </a:bodyPr>
          <a:lstStyle/>
          <a:p>
            <a:pPr indent="0" lvl="0" marL="0" rtl="0" algn="l">
              <a:spcBef>
                <a:spcPts val="0"/>
              </a:spcBef>
              <a:spcAft>
                <a:spcPts val="0"/>
              </a:spcAft>
              <a:buNone/>
            </a:pPr>
            <a:r>
              <a:rPr lang="en" sz="2016">
                <a:solidFill>
                  <a:schemeClr val="accent6"/>
                </a:solidFill>
              </a:rPr>
              <a:t>01</a:t>
            </a:r>
            <a:endParaRPr sz="2016">
              <a:solidFill>
                <a:schemeClr val="accent6"/>
              </a:solidFill>
            </a:endParaRPr>
          </a:p>
        </p:txBody>
      </p:sp>
      <p:sp>
        <p:nvSpPr>
          <p:cNvPr id="2567" name="Google Shape;2567;p75"/>
          <p:cNvSpPr/>
          <p:nvPr/>
        </p:nvSpPr>
        <p:spPr>
          <a:xfrm>
            <a:off x="6728704" y="1753225"/>
            <a:ext cx="553500" cy="553500"/>
          </a:xfrm>
          <a:prstGeom prst="ellipse">
            <a:avLst/>
          </a:prstGeom>
          <a:solidFill>
            <a:schemeClr val="dk1"/>
          </a:solidFill>
          <a:ln>
            <a:noFill/>
          </a:ln>
        </p:spPr>
        <p:txBody>
          <a:bodyPr anchorCtr="0" anchor="ctr" bIns="59150" lIns="59150" spcFirstLastPara="1" rIns="59150" wrap="square" tIns="59150">
            <a:noAutofit/>
          </a:bodyPr>
          <a:lstStyle/>
          <a:p>
            <a:pPr indent="0" lvl="0" marL="0" rtl="0" algn="l">
              <a:spcBef>
                <a:spcPts val="0"/>
              </a:spcBef>
              <a:spcAft>
                <a:spcPts val="0"/>
              </a:spcAft>
              <a:buNone/>
            </a:pPr>
            <a:r>
              <a:t/>
            </a:r>
            <a:endParaRPr/>
          </a:p>
        </p:txBody>
      </p:sp>
      <p:sp>
        <p:nvSpPr>
          <p:cNvPr id="2568" name="Google Shape;2568;p75"/>
          <p:cNvSpPr txBox="1"/>
          <p:nvPr>
            <p:ph idx="4294967295" type="title"/>
          </p:nvPr>
        </p:nvSpPr>
        <p:spPr>
          <a:xfrm>
            <a:off x="6756474" y="1829691"/>
            <a:ext cx="498000" cy="400500"/>
          </a:xfrm>
          <a:prstGeom prst="rect">
            <a:avLst/>
          </a:prstGeom>
        </p:spPr>
        <p:txBody>
          <a:bodyPr anchorCtr="0" anchor="t" bIns="59150" lIns="59150" spcFirstLastPara="1" rIns="59150" wrap="square" tIns="59150">
            <a:noAutofit/>
          </a:bodyPr>
          <a:lstStyle/>
          <a:p>
            <a:pPr indent="0" lvl="0" marL="0" rtl="0" algn="l">
              <a:spcBef>
                <a:spcPts val="0"/>
              </a:spcBef>
              <a:spcAft>
                <a:spcPts val="0"/>
              </a:spcAft>
              <a:buNone/>
            </a:pPr>
            <a:r>
              <a:rPr lang="en" sz="2016">
                <a:solidFill>
                  <a:schemeClr val="accent6"/>
                </a:solidFill>
              </a:rPr>
              <a:t>03</a:t>
            </a:r>
            <a:endParaRPr sz="2016">
              <a:solidFill>
                <a:schemeClr val="accent6"/>
              </a:solidFill>
            </a:endParaRPr>
          </a:p>
        </p:txBody>
      </p:sp>
      <p:sp>
        <p:nvSpPr>
          <p:cNvPr id="2569" name="Google Shape;2569;p75"/>
          <p:cNvSpPr/>
          <p:nvPr/>
        </p:nvSpPr>
        <p:spPr>
          <a:xfrm>
            <a:off x="4265365" y="1753250"/>
            <a:ext cx="553500" cy="553500"/>
          </a:xfrm>
          <a:prstGeom prst="ellipse">
            <a:avLst/>
          </a:prstGeom>
          <a:solidFill>
            <a:schemeClr val="dk1"/>
          </a:solidFill>
          <a:ln>
            <a:noFill/>
          </a:ln>
        </p:spPr>
        <p:txBody>
          <a:bodyPr anchorCtr="0" anchor="ctr" bIns="59150" lIns="59150" spcFirstLastPara="1" rIns="59150" wrap="square" tIns="59150">
            <a:noAutofit/>
          </a:bodyPr>
          <a:lstStyle/>
          <a:p>
            <a:pPr indent="0" lvl="0" marL="0" rtl="0" algn="l">
              <a:spcBef>
                <a:spcPts val="0"/>
              </a:spcBef>
              <a:spcAft>
                <a:spcPts val="0"/>
              </a:spcAft>
              <a:buNone/>
            </a:pPr>
            <a:r>
              <a:t/>
            </a:r>
            <a:endParaRPr/>
          </a:p>
        </p:txBody>
      </p:sp>
      <p:sp>
        <p:nvSpPr>
          <p:cNvPr id="2570" name="Google Shape;2570;p75"/>
          <p:cNvSpPr txBox="1"/>
          <p:nvPr>
            <p:ph idx="4294967295" type="title"/>
          </p:nvPr>
        </p:nvSpPr>
        <p:spPr>
          <a:xfrm>
            <a:off x="4293136" y="1829716"/>
            <a:ext cx="498000" cy="400500"/>
          </a:xfrm>
          <a:prstGeom prst="rect">
            <a:avLst/>
          </a:prstGeom>
        </p:spPr>
        <p:txBody>
          <a:bodyPr anchorCtr="0" anchor="t" bIns="59150" lIns="59150" spcFirstLastPara="1" rIns="59150" wrap="square" tIns="59150">
            <a:noAutofit/>
          </a:bodyPr>
          <a:lstStyle/>
          <a:p>
            <a:pPr indent="0" lvl="0" marL="0" rtl="0" algn="l">
              <a:spcBef>
                <a:spcPts val="0"/>
              </a:spcBef>
              <a:spcAft>
                <a:spcPts val="0"/>
              </a:spcAft>
              <a:buNone/>
            </a:pPr>
            <a:r>
              <a:rPr lang="en" sz="2016">
                <a:solidFill>
                  <a:schemeClr val="accent6"/>
                </a:solidFill>
              </a:rPr>
              <a:t>02</a:t>
            </a:r>
            <a:endParaRPr sz="2016">
              <a:solidFill>
                <a:schemeClr val="accent6"/>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4" name="Shape 2574"/>
        <p:cNvGrpSpPr/>
        <p:nvPr/>
      </p:nvGrpSpPr>
      <p:grpSpPr>
        <a:xfrm>
          <a:off x="0" y="0"/>
          <a:ext cx="0" cy="0"/>
          <a:chOff x="0" y="0"/>
          <a:chExt cx="0" cy="0"/>
        </a:xfrm>
      </p:grpSpPr>
      <p:sp>
        <p:nvSpPr>
          <p:cNvPr id="2575" name="Google Shape;2575;p76"/>
          <p:cNvSpPr txBox="1"/>
          <p:nvPr>
            <p:ph idx="1" type="subTitle"/>
          </p:nvPr>
        </p:nvSpPr>
        <p:spPr>
          <a:xfrm>
            <a:off x="3141129" y="1471650"/>
            <a:ext cx="4745100" cy="69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000"/>
              <a:t>De gota</a:t>
            </a:r>
            <a:r>
              <a:rPr lang="en" sz="1000"/>
              <a:t>, hasta completar </a:t>
            </a:r>
            <a:r>
              <a:rPr b="1" lang="en" sz="1000"/>
              <a:t>5 días de terapia antibiótica con macrólidos o hasta 21 días</a:t>
            </a:r>
            <a:r>
              <a:rPr lang="en" sz="1000"/>
              <a:t> desde el diagnóstico si la terapia antimicrobiana no fue realizada con macrólidos.</a:t>
            </a:r>
            <a:endParaRPr/>
          </a:p>
        </p:txBody>
      </p:sp>
      <p:sp>
        <p:nvSpPr>
          <p:cNvPr id="2576" name="Google Shape;2576;p76"/>
          <p:cNvSpPr txBox="1"/>
          <p:nvPr>
            <p:ph idx="2" type="subTitle"/>
          </p:nvPr>
        </p:nvSpPr>
        <p:spPr>
          <a:xfrm>
            <a:off x="3141095" y="2275900"/>
            <a:ext cx="4745100" cy="420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000"/>
              <a:t>Tomar muestra de </a:t>
            </a:r>
            <a:r>
              <a:rPr b="1" lang="en" sz="1000"/>
              <a:t>aspirado o hisopado nasofaríngeo</a:t>
            </a:r>
            <a:r>
              <a:rPr lang="en" sz="1000"/>
              <a:t> e ingresarla a virología para realización de </a:t>
            </a:r>
            <a:r>
              <a:rPr b="1" lang="en" sz="1000"/>
              <a:t>PCR </a:t>
            </a:r>
            <a:r>
              <a:rPr lang="en" sz="1000"/>
              <a:t>para detección de Bordetella pertussis.</a:t>
            </a:r>
            <a:endParaRPr sz="1000"/>
          </a:p>
        </p:txBody>
      </p:sp>
      <p:sp>
        <p:nvSpPr>
          <p:cNvPr id="2577" name="Google Shape;2577;p76"/>
          <p:cNvSpPr txBox="1"/>
          <p:nvPr>
            <p:ph idx="3" type="subTitle"/>
          </p:nvPr>
        </p:nvSpPr>
        <p:spPr>
          <a:xfrm>
            <a:off x="3141120" y="2955083"/>
            <a:ext cx="2896200" cy="420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000"/>
              <a:t>Macrólidos (tabla siguiente)</a:t>
            </a:r>
            <a:endParaRPr sz="1000"/>
          </a:p>
        </p:txBody>
      </p:sp>
      <p:sp>
        <p:nvSpPr>
          <p:cNvPr id="2578" name="Google Shape;2578;p76"/>
          <p:cNvSpPr txBox="1"/>
          <p:nvPr>
            <p:ph idx="4" type="subTitle"/>
          </p:nvPr>
        </p:nvSpPr>
        <p:spPr>
          <a:xfrm>
            <a:off x="3141100" y="3500150"/>
            <a:ext cx="3246300" cy="1546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000"/>
              <a:t>Completar la </a:t>
            </a:r>
            <a:r>
              <a:rPr b="1" lang="en" sz="1000"/>
              <a:t>ficha epidemiológica</a:t>
            </a:r>
            <a:r>
              <a:rPr lang="en" sz="1000"/>
              <a:t>: </a:t>
            </a:r>
            <a:r>
              <a:rPr lang="en" sz="1000">
                <a:solidFill>
                  <a:srgbClr val="0000FF"/>
                </a:solidFill>
              </a:rPr>
              <a:t>https://www.argentina.gob.ar/sites/default/files/bancos/2023-</a:t>
            </a:r>
            <a:endParaRPr sz="1000">
              <a:solidFill>
                <a:srgbClr val="0000FF"/>
              </a:solidFill>
            </a:endParaRPr>
          </a:p>
          <a:p>
            <a:pPr indent="0" lvl="0" marL="0" rtl="0" algn="l">
              <a:spcBef>
                <a:spcPts val="0"/>
              </a:spcBef>
              <a:spcAft>
                <a:spcPts val="0"/>
              </a:spcAft>
              <a:buNone/>
            </a:pPr>
            <a:r>
              <a:rPr lang="en" sz="1000">
                <a:solidFill>
                  <a:srgbClr val="0000FF"/>
                </a:solidFill>
              </a:rPr>
              <a:t>10/ficha_de_investigacion_coqueluche_9102023.pdf</a:t>
            </a:r>
            <a:r>
              <a:rPr lang="en" sz="1000"/>
              <a:t> y</a:t>
            </a:r>
            <a:r>
              <a:rPr b="1" lang="en" sz="1000"/>
              <a:t> enviarla al mail</a:t>
            </a:r>
            <a:r>
              <a:rPr lang="en" sz="1000"/>
              <a:t> </a:t>
            </a:r>
            <a:r>
              <a:rPr lang="en" sz="1000" u="sng">
                <a:solidFill>
                  <a:schemeClr val="hlink"/>
                </a:solidFill>
                <a:hlinkClick r:id="rId3"/>
              </a:rPr>
              <a:t>epidemiologiaguti@gmail.com</a:t>
            </a:r>
            <a:r>
              <a:rPr lang="en" sz="1000"/>
              <a:t>. </a:t>
            </a:r>
            <a:endParaRPr sz="1000"/>
          </a:p>
          <a:p>
            <a:pPr indent="0" lvl="0" marL="0" rtl="0" algn="l">
              <a:spcBef>
                <a:spcPts val="0"/>
              </a:spcBef>
              <a:spcAft>
                <a:spcPts val="0"/>
              </a:spcAft>
              <a:buNone/>
            </a:pPr>
            <a:r>
              <a:rPr lang="en" sz="1000"/>
              <a:t>La muestra debe acompañarse de la ficha epidemiológica para poder ser procesada por el laboratorio.</a:t>
            </a:r>
            <a:endParaRPr sz="1000"/>
          </a:p>
          <a:p>
            <a:pPr indent="0" lvl="0" marL="0" rtl="0" algn="l">
              <a:spcBef>
                <a:spcPts val="0"/>
              </a:spcBef>
              <a:spcAft>
                <a:spcPts val="0"/>
              </a:spcAft>
              <a:buNone/>
            </a:pPr>
            <a:r>
              <a:t/>
            </a:r>
            <a:endParaRPr sz="1000"/>
          </a:p>
        </p:txBody>
      </p:sp>
      <p:sp>
        <p:nvSpPr>
          <p:cNvPr id="2579" name="Google Shape;2579;p76"/>
          <p:cNvSpPr txBox="1"/>
          <p:nvPr>
            <p:ph idx="5" type="subTitle"/>
          </p:nvPr>
        </p:nvSpPr>
        <p:spPr>
          <a:xfrm>
            <a:off x="208126" y="1596705"/>
            <a:ext cx="2816100" cy="420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Aislamiento</a:t>
            </a:r>
            <a:endParaRPr/>
          </a:p>
        </p:txBody>
      </p:sp>
      <p:sp>
        <p:nvSpPr>
          <p:cNvPr id="2580" name="Google Shape;2580;p76"/>
          <p:cNvSpPr txBox="1"/>
          <p:nvPr>
            <p:ph idx="6" type="subTitle"/>
          </p:nvPr>
        </p:nvSpPr>
        <p:spPr>
          <a:xfrm>
            <a:off x="208126" y="2275901"/>
            <a:ext cx="2816100" cy="420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Muestra</a:t>
            </a:r>
            <a:endParaRPr/>
          </a:p>
        </p:txBody>
      </p:sp>
      <p:sp>
        <p:nvSpPr>
          <p:cNvPr id="2581" name="Google Shape;2581;p76"/>
          <p:cNvSpPr txBox="1"/>
          <p:nvPr>
            <p:ph idx="7" type="subTitle"/>
          </p:nvPr>
        </p:nvSpPr>
        <p:spPr>
          <a:xfrm>
            <a:off x="208126" y="2955083"/>
            <a:ext cx="2816100" cy="420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Tratamiento</a:t>
            </a:r>
            <a:endParaRPr/>
          </a:p>
        </p:txBody>
      </p:sp>
      <p:sp>
        <p:nvSpPr>
          <p:cNvPr id="2582" name="Google Shape;2582;p76"/>
          <p:cNvSpPr txBox="1"/>
          <p:nvPr>
            <p:ph idx="8" type="subTitle"/>
          </p:nvPr>
        </p:nvSpPr>
        <p:spPr>
          <a:xfrm>
            <a:off x="208126" y="3634291"/>
            <a:ext cx="2816100" cy="420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Notificación</a:t>
            </a:r>
            <a:endParaRPr/>
          </a:p>
        </p:txBody>
      </p:sp>
      <p:sp>
        <p:nvSpPr>
          <p:cNvPr id="2583" name="Google Shape;2583;p76"/>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Coqueluche</a:t>
            </a:r>
            <a:endParaRPr/>
          </a:p>
        </p:txBody>
      </p:sp>
      <p:pic>
        <p:nvPicPr>
          <p:cNvPr id="2584" name="Google Shape;2584;p76" title="logo.png"/>
          <p:cNvPicPr preferRelativeResize="0"/>
          <p:nvPr/>
        </p:nvPicPr>
        <p:blipFill>
          <a:blip r:embed="rId4">
            <a:alphaModFix/>
          </a:blip>
          <a:stretch>
            <a:fillRect/>
          </a:stretch>
        </p:blipFill>
        <p:spPr>
          <a:xfrm>
            <a:off x="6711825" y="0"/>
            <a:ext cx="2432174" cy="427500"/>
          </a:xfrm>
          <a:prstGeom prst="rect">
            <a:avLst/>
          </a:prstGeom>
          <a:noFill/>
          <a:ln>
            <a:noFill/>
          </a:ln>
        </p:spPr>
      </p:pic>
      <p:sp>
        <p:nvSpPr>
          <p:cNvPr id="2585" name="Google Shape;2585;p76"/>
          <p:cNvSpPr txBox="1"/>
          <p:nvPr>
            <p:ph type="title"/>
          </p:nvPr>
        </p:nvSpPr>
        <p:spPr>
          <a:xfrm>
            <a:off x="720000" y="1011142"/>
            <a:ext cx="7704000" cy="460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solidFill>
                  <a:srgbClr val="81ACE6"/>
                </a:solidFill>
              </a:rPr>
              <a:t>Medidas an</a:t>
            </a:r>
            <a:r>
              <a:rPr lang="en" sz="2000">
                <a:solidFill>
                  <a:srgbClr val="81ACE6"/>
                </a:solidFill>
              </a:rPr>
              <a:t>t</a:t>
            </a:r>
            <a:r>
              <a:rPr lang="en" sz="2000">
                <a:solidFill>
                  <a:srgbClr val="81ACE6"/>
                </a:solidFill>
              </a:rPr>
              <a:t>e un</a:t>
            </a:r>
            <a:r>
              <a:rPr lang="en" sz="2000">
                <a:solidFill>
                  <a:srgbClr val="81ACE6"/>
                </a:solidFill>
              </a:rPr>
              <a:t> caso</a:t>
            </a:r>
            <a:endParaRPr sz="2000">
              <a:solidFill>
                <a:srgbClr val="81ACE6"/>
              </a:solidFill>
            </a:endParaRPr>
          </a:p>
        </p:txBody>
      </p:sp>
      <p:pic>
        <p:nvPicPr>
          <p:cNvPr id="2586" name="Google Shape;2586;p76"/>
          <p:cNvPicPr preferRelativeResize="0"/>
          <p:nvPr/>
        </p:nvPicPr>
        <p:blipFill>
          <a:blip r:embed="rId5">
            <a:alphaModFix/>
          </a:blip>
          <a:stretch>
            <a:fillRect/>
          </a:stretch>
        </p:blipFill>
        <p:spPr>
          <a:xfrm>
            <a:off x="6387400" y="3252525"/>
            <a:ext cx="2726576" cy="1838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0" name="Shape 2590"/>
        <p:cNvGrpSpPr/>
        <p:nvPr/>
      </p:nvGrpSpPr>
      <p:grpSpPr>
        <a:xfrm>
          <a:off x="0" y="0"/>
          <a:ext cx="0" cy="0"/>
          <a:chOff x="0" y="0"/>
          <a:chExt cx="0" cy="0"/>
        </a:xfrm>
      </p:grpSpPr>
      <p:sp>
        <p:nvSpPr>
          <p:cNvPr id="2591" name="Google Shape;2591;p77"/>
          <p:cNvSpPr txBox="1"/>
          <p:nvPr>
            <p:ph idx="1" type="subTitle"/>
          </p:nvPr>
        </p:nvSpPr>
        <p:spPr>
          <a:xfrm>
            <a:off x="2456900" y="1385125"/>
            <a:ext cx="6469800" cy="6831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900"/>
              <a:t>Toda persona con contacto directo cara a cara por un período no definido con el caso sintomático.</a:t>
            </a:r>
            <a:endParaRPr sz="900"/>
          </a:p>
          <a:p>
            <a:pPr indent="-285750" lvl="0" marL="457200" rtl="0" algn="l">
              <a:spcBef>
                <a:spcPts val="0"/>
              </a:spcBef>
              <a:spcAft>
                <a:spcPts val="0"/>
              </a:spcAft>
              <a:buSzPts val="900"/>
              <a:buChar char="●"/>
            </a:pPr>
            <a:r>
              <a:rPr lang="en" sz="900"/>
              <a:t>Haber compartido un espacio reducido (la misma habitación) por más de una hora con el caso sintomático.</a:t>
            </a:r>
            <a:endParaRPr sz="900"/>
          </a:p>
          <a:p>
            <a:pPr indent="-285750" lvl="0" marL="457200" rtl="0" algn="l">
              <a:spcBef>
                <a:spcPts val="0"/>
              </a:spcBef>
              <a:spcAft>
                <a:spcPts val="0"/>
              </a:spcAft>
              <a:buSzPts val="900"/>
              <a:buChar char="●"/>
            </a:pPr>
            <a:r>
              <a:rPr lang="en" sz="900"/>
              <a:t>Haber tenido contacto directo (sin protección) con secreciones respiratorias orales o nasales de un caso sintomático.</a:t>
            </a:r>
            <a:endParaRPr sz="900"/>
          </a:p>
        </p:txBody>
      </p:sp>
      <p:sp>
        <p:nvSpPr>
          <p:cNvPr id="2592" name="Google Shape;2592;p77"/>
          <p:cNvSpPr txBox="1"/>
          <p:nvPr>
            <p:ph idx="4" type="subTitle"/>
          </p:nvPr>
        </p:nvSpPr>
        <p:spPr>
          <a:xfrm>
            <a:off x="152725" y="1471650"/>
            <a:ext cx="2432100" cy="386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600"/>
              <a:t>Contacto estrecho</a:t>
            </a:r>
            <a:endParaRPr sz="1600"/>
          </a:p>
        </p:txBody>
      </p:sp>
      <p:sp>
        <p:nvSpPr>
          <p:cNvPr id="2593" name="Google Shape;2593;p77"/>
          <p:cNvSpPr txBox="1"/>
          <p:nvPr>
            <p:ph idx="5" type="subTitle"/>
          </p:nvPr>
        </p:nvSpPr>
        <p:spPr>
          <a:xfrm>
            <a:off x="356887" y="2018250"/>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600"/>
              <a:t>Alto riesgo</a:t>
            </a:r>
            <a:endParaRPr sz="1600"/>
          </a:p>
        </p:txBody>
      </p:sp>
      <p:sp>
        <p:nvSpPr>
          <p:cNvPr id="2594" name="Google Shape;2594;p77"/>
          <p:cNvSpPr txBox="1"/>
          <p:nvPr>
            <p:ph idx="6" type="subTitle"/>
          </p:nvPr>
        </p:nvSpPr>
        <p:spPr>
          <a:xfrm>
            <a:off x="356878" y="3458825"/>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600"/>
              <a:t>Antibióticos</a:t>
            </a:r>
            <a:endParaRPr sz="1600"/>
          </a:p>
        </p:txBody>
      </p:sp>
      <p:sp>
        <p:nvSpPr>
          <p:cNvPr id="2595" name="Google Shape;2595;p77"/>
          <p:cNvSpPr txBox="1"/>
          <p:nvPr>
            <p:ph type="title"/>
          </p:nvPr>
        </p:nvSpPr>
        <p:spPr>
          <a:xfrm>
            <a:off x="720000" y="4275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Coqueluche</a:t>
            </a:r>
            <a:endParaRPr/>
          </a:p>
        </p:txBody>
      </p:sp>
      <p:pic>
        <p:nvPicPr>
          <p:cNvPr id="2596" name="Google Shape;2596;p77"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597" name="Google Shape;2597;p77"/>
          <p:cNvSpPr txBox="1"/>
          <p:nvPr>
            <p:ph type="title"/>
          </p:nvPr>
        </p:nvSpPr>
        <p:spPr>
          <a:xfrm>
            <a:off x="720000" y="899242"/>
            <a:ext cx="7704000" cy="460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solidFill>
                  <a:srgbClr val="81ACE6"/>
                </a:solidFill>
              </a:rPr>
              <a:t>Quimioprofilaxis</a:t>
            </a:r>
            <a:endParaRPr sz="2000">
              <a:solidFill>
                <a:srgbClr val="81ACE6"/>
              </a:solidFill>
            </a:endParaRPr>
          </a:p>
        </p:txBody>
      </p:sp>
      <p:sp>
        <p:nvSpPr>
          <p:cNvPr id="2598" name="Google Shape;2598;p77"/>
          <p:cNvSpPr txBox="1"/>
          <p:nvPr>
            <p:ph idx="1" type="subTitle"/>
          </p:nvPr>
        </p:nvSpPr>
        <p:spPr>
          <a:xfrm>
            <a:off x="2456900" y="2018250"/>
            <a:ext cx="6469800" cy="5535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900"/>
              <a:t>Menores de 1 año o convivientes de menores de 1 año</a:t>
            </a:r>
            <a:endParaRPr sz="900"/>
          </a:p>
          <a:p>
            <a:pPr indent="-285750" lvl="0" marL="457200" rtl="0" algn="l">
              <a:spcBef>
                <a:spcPts val="0"/>
              </a:spcBef>
              <a:spcAft>
                <a:spcPts val="0"/>
              </a:spcAft>
              <a:buSzPts val="900"/>
              <a:buChar char="●"/>
            </a:pPr>
            <a:r>
              <a:rPr lang="en" sz="900"/>
              <a:t>Personas con inmunodeficiencias o con enfermedad pulmonar.</a:t>
            </a:r>
            <a:endParaRPr sz="900"/>
          </a:p>
          <a:p>
            <a:pPr indent="-285750" lvl="0" marL="457200" rtl="0" algn="l">
              <a:spcBef>
                <a:spcPts val="0"/>
              </a:spcBef>
              <a:spcAft>
                <a:spcPts val="0"/>
              </a:spcAft>
              <a:buSzPts val="900"/>
              <a:buChar char="●"/>
            </a:pPr>
            <a:r>
              <a:rPr lang="en" sz="900"/>
              <a:t>Embarazadas y personal de salud.</a:t>
            </a:r>
            <a:endParaRPr sz="900"/>
          </a:p>
        </p:txBody>
      </p:sp>
      <p:pic>
        <p:nvPicPr>
          <p:cNvPr id="2599" name="Google Shape;2599;p77"/>
          <p:cNvPicPr preferRelativeResize="0"/>
          <p:nvPr/>
        </p:nvPicPr>
        <p:blipFill rotWithShape="1">
          <a:blip r:embed="rId4">
            <a:alphaModFix/>
          </a:blip>
          <a:srcRect b="0" l="1405" r="1053" t="0"/>
          <a:stretch/>
        </p:blipFill>
        <p:spPr>
          <a:xfrm>
            <a:off x="3003400" y="2680450"/>
            <a:ext cx="3775875" cy="2266950"/>
          </a:xfrm>
          <a:prstGeom prst="rect">
            <a:avLst/>
          </a:prstGeom>
          <a:noFill/>
          <a:ln>
            <a:noFill/>
          </a:ln>
        </p:spPr>
      </p:pic>
      <p:cxnSp>
        <p:nvCxnSpPr>
          <p:cNvPr id="2600" name="Google Shape;2600;p77"/>
          <p:cNvCxnSpPr/>
          <p:nvPr/>
        </p:nvCxnSpPr>
        <p:spPr>
          <a:xfrm>
            <a:off x="2177800" y="3708975"/>
            <a:ext cx="401400" cy="7500"/>
          </a:xfrm>
          <a:prstGeom prst="straightConnector1">
            <a:avLst/>
          </a:prstGeom>
          <a:noFill/>
          <a:ln cap="flat" cmpd="sng" w="28575">
            <a:solidFill>
              <a:srgbClr val="81ACE6"/>
            </a:solidFill>
            <a:prstDash val="solid"/>
            <a:round/>
            <a:headEnd len="med" w="med" type="none"/>
            <a:tailEnd len="med" w="med" type="triangl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4" name="Shape 2604"/>
        <p:cNvGrpSpPr/>
        <p:nvPr/>
      </p:nvGrpSpPr>
      <p:grpSpPr>
        <a:xfrm>
          <a:off x="0" y="0"/>
          <a:ext cx="0" cy="0"/>
          <a:chOff x="0" y="0"/>
          <a:chExt cx="0" cy="0"/>
        </a:xfrm>
      </p:grpSpPr>
      <p:pic>
        <p:nvPicPr>
          <p:cNvPr id="2605" name="Google Shape;2605;p78"/>
          <p:cNvPicPr preferRelativeResize="0"/>
          <p:nvPr/>
        </p:nvPicPr>
        <p:blipFill>
          <a:blip r:embed="rId3">
            <a:alphaModFix/>
          </a:blip>
          <a:stretch>
            <a:fillRect/>
          </a:stretch>
        </p:blipFill>
        <p:spPr>
          <a:xfrm>
            <a:off x="992663" y="1192901"/>
            <a:ext cx="6870075" cy="2651851"/>
          </a:xfrm>
          <a:prstGeom prst="rect">
            <a:avLst/>
          </a:prstGeom>
          <a:noFill/>
          <a:ln>
            <a:noFill/>
          </a:ln>
        </p:spPr>
      </p:pic>
      <p:sp>
        <p:nvSpPr>
          <p:cNvPr id="2606" name="Google Shape;2606;p78"/>
          <p:cNvSpPr txBox="1"/>
          <p:nvPr>
            <p:ph type="title"/>
          </p:nvPr>
        </p:nvSpPr>
        <p:spPr>
          <a:xfrm>
            <a:off x="814750" y="237300"/>
            <a:ext cx="2126700" cy="526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Dengue</a:t>
            </a:r>
            <a:endParaRPr/>
          </a:p>
        </p:txBody>
      </p:sp>
      <p:pic>
        <p:nvPicPr>
          <p:cNvPr id="2607" name="Google Shape;2607;p78" title="logo.png"/>
          <p:cNvPicPr preferRelativeResize="0"/>
          <p:nvPr/>
        </p:nvPicPr>
        <p:blipFill>
          <a:blip r:embed="rId4">
            <a:alphaModFix/>
          </a:blip>
          <a:stretch>
            <a:fillRect/>
          </a:stretch>
        </p:blipFill>
        <p:spPr>
          <a:xfrm>
            <a:off x="6711825" y="0"/>
            <a:ext cx="2432174" cy="427500"/>
          </a:xfrm>
          <a:prstGeom prst="rect">
            <a:avLst/>
          </a:prstGeom>
          <a:noFill/>
          <a:ln>
            <a:noFill/>
          </a:ln>
        </p:spPr>
      </p:pic>
      <p:sp>
        <p:nvSpPr>
          <p:cNvPr id="2608" name="Google Shape;2608;p78"/>
          <p:cNvSpPr txBox="1"/>
          <p:nvPr>
            <p:ph idx="4" type="subTitle"/>
          </p:nvPr>
        </p:nvSpPr>
        <p:spPr>
          <a:xfrm>
            <a:off x="908100" y="785000"/>
            <a:ext cx="3021600" cy="386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Definición</a:t>
            </a:r>
            <a:r>
              <a:rPr lang="en"/>
              <a:t> de caso</a:t>
            </a:r>
            <a:endParaRPr/>
          </a:p>
        </p:txBody>
      </p:sp>
      <p:sp>
        <p:nvSpPr>
          <p:cNvPr id="2609" name="Google Shape;2609;p78"/>
          <p:cNvSpPr txBox="1"/>
          <p:nvPr>
            <p:ph idx="4" type="subTitle"/>
          </p:nvPr>
        </p:nvSpPr>
        <p:spPr>
          <a:xfrm>
            <a:off x="425850" y="4027213"/>
            <a:ext cx="8292300" cy="1031400"/>
          </a:xfrm>
          <a:prstGeom prst="rect">
            <a:avLst/>
          </a:prstGeom>
          <a:solidFill>
            <a:srgbClr val="CFE2F3"/>
          </a:solidFill>
          <a:ln cap="flat" cmpd="sng" w="19050">
            <a:solidFill>
              <a:srgbClr val="F46862"/>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n" sz="1500">
                <a:solidFill>
                  <a:srgbClr val="007AC7"/>
                </a:solidFill>
              </a:rPr>
              <a:t>Nueva </a:t>
            </a:r>
            <a:r>
              <a:rPr lang="en" sz="1500">
                <a:solidFill>
                  <a:srgbClr val="007AC7"/>
                </a:solidFill>
              </a:rPr>
              <a:t>definición</a:t>
            </a:r>
            <a:r>
              <a:rPr lang="en" sz="1600">
                <a:solidFill>
                  <a:srgbClr val="007AC7"/>
                </a:solidFill>
              </a:rPr>
              <a:t> </a:t>
            </a:r>
            <a:r>
              <a:rPr lang="en" sz="1500">
                <a:solidFill>
                  <a:srgbClr val="007AC7"/>
                </a:solidFill>
              </a:rPr>
              <a:t>en pediatria</a:t>
            </a:r>
            <a:r>
              <a:rPr lang="en" sz="1300">
                <a:solidFill>
                  <a:srgbClr val="007AC7"/>
                </a:solidFill>
              </a:rPr>
              <a:t> </a:t>
            </a:r>
            <a:r>
              <a:rPr lang="en" sz="1500">
                <a:solidFill>
                  <a:srgbClr val="007AC7"/>
                </a:solidFill>
              </a:rPr>
              <a:t>menores de 5 años</a:t>
            </a:r>
            <a:endParaRPr sz="1500">
              <a:solidFill>
                <a:srgbClr val="007AC7"/>
              </a:solidFill>
            </a:endParaRPr>
          </a:p>
          <a:p>
            <a:pPr indent="0" lvl="0" marL="0" rtl="0" algn="ctr">
              <a:spcBef>
                <a:spcPts val="0"/>
              </a:spcBef>
              <a:spcAft>
                <a:spcPts val="0"/>
              </a:spcAft>
              <a:buNone/>
            </a:pPr>
            <a:r>
              <a:rPr lang="en" sz="1300">
                <a:solidFill>
                  <a:srgbClr val="007AC7"/>
                </a:solidFill>
              </a:rPr>
              <a:t>Objetivo: </a:t>
            </a:r>
            <a:r>
              <a:rPr b="0" lang="en" sz="1500">
                <a:solidFill>
                  <a:srgbClr val="000000"/>
                </a:solidFill>
              </a:rPr>
              <a:t>aumentar la sensibilidad en la detección durante períodos de circulación de dengue (en las fases de alerta temprana y en fase de respuesta a epidemia).</a:t>
            </a:r>
            <a:endParaRPr sz="1300">
              <a:solidFill>
                <a:srgbClr val="007AC7"/>
              </a:solidFill>
            </a:endParaRPr>
          </a:p>
        </p:txBody>
      </p:sp>
      <p:sp>
        <p:nvSpPr>
          <p:cNvPr id="2610" name="Google Shape;2610;p78"/>
          <p:cNvSpPr/>
          <p:nvPr/>
        </p:nvSpPr>
        <p:spPr>
          <a:xfrm>
            <a:off x="101949" y="50702"/>
            <a:ext cx="712800" cy="7131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78"/>
          <p:cNvSpPr txBox="1"/>
          <p:nvPr>
            <p:ph idx="4294967295" type="title"/>
          </p:nvPr>
        </p:nvSpPr>
        <p:spPr>
          <a:xfrm>
            <a:off x="134950" y="168600"/>
            <a:ext cx="646800" cy="47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accent6"/>
                </a:solidFill>
              </a:rPr>
              <a:t>04</a:t>
            </a:r>
            <a:endParaRPr sz="2400">
              <a:solidFill>
                <a:schemeClr val="accent6"/>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5" name="Shape 2615"/>
        <p:cNvGrpSpPr/>
        <p:nvPr/>
      </p:nvGrpSpPr>
      <p:grpSpPr>
        <a:xfrm>
          <a:off x="0" y="0"/>
          <a:ext cx="0" cy="0"/>
          <a:chOff x="0" y="0"/>
          <a:chExt cx="0" cy="0"/>
        </a:xfrm>
      </p:grpSpPr>
      <p:sp>
        <p:nvSpPr>
          <p:cNvPr id="2616" name="Google Shape;2616;p79"/>
          <p:cNvSpPr txBox="1"/>
          <p:nvPr>
            <p:ph idx="2" type="subTitle"/>
          </p:nvPr>
        </p:nvSpPr>
        <p:spPr>
          <a:xfrm>
            <a:off x="945225" y="2317300"/>
            <a:ext cx="7856400" cy="2497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Fiebre de 2 a 7 días sin foco aparente</a:t>
            </a:r>
            <a:endParaRPr/>
          </a:p>
          <a:p>
            <a:pPr indent="0" lvl="0" marL="457200" rtl="0" algn="l">
              <a:spcBef>
                <a:spcPts val="0"/>
              </a:spcBef>
              <a:spcAft>
                <a:spcPts val="0"/>
              </a:spcAft>
              <a:buNone/>
            </a:pPr>
            <a:r>
              <a:rPr lang="en"/>
              <a:t>o</a:t>
            </a:r>
            <a:endParaRPr/>
          </a:p>
          <a:p>
            <a:pPr indent="-317500" lvl="0" marL="457200" rtl="0" algn="l">
              <a:spcBef>
                <a:spcPts val="0"/>
              </a:spcBef>
              <a:spcAft>
                <a:spcPts val="0"/>
              </a:spcAft>
              <a:buSzPts val="1400"/>
              <a:buChar char="●"/>
            </a:pPr>
            <a:r>
              <a:rPr lang="en"/>
              <a:t>Fiebre y una o más: náuseas/vómitos, diarrea, dolor abdominal, exantema, sangrado activo, petequias, dolor retro ocular/cefalea y mialgias</a:t>
            </a:r>
            <a:endParaRPr/>
          </a:p>
          <a:p>
            <a:pPr indent="0" lvl="0" marL="457200" rtl="0" algn="l">
              <a:spcBef>
                <a:spcPts val="0"/>
              </a:spcBef>
              <a:spcAft>
                <a:spcPts val="0"/>
              </a:spcAft>
              <a:buNone/>
            </a:pPr>
            <a:r>
              <a:rPr lang="en"/>
              <a:t>o</a:t>
            </a:r>
            <a:endParaRPr/>
          </a:p>
          <a:p>
            <a:pPr indent="-317500" lvl="0" marL="457200" rtl="0" algn="l">
              <a:spcBef>
                <a:spcPts val="0"/>
              </a:spcBef>
              <a:spcAft>
                <a:spcPts val="0"/>
              </a:spcAft>
              <a:buSzPts val="1400"/>
              <a:buChar char="●"/>
            </a:pPr>
            <a:r>
              <a:rPr lang="en"/>
              <a:t>Criterio de gravedad: choque o dificultad respiratoria debido a extravasación grave de plasma, choque evidenciado por: pulso débil o indetectable, taquicardia, extremidades frías y llenado capilar &gt;2 segundos, presión de pulso ≤20 mmHg: hipotensión en fase tardía, sangrado grave, compromiso grave de órganos, como daño hepático (AST o ALT ≥1000 UI), SNC (alteración de conciencia), corazón (miocarditis) u otros órganos, encefalitis; y no sean explicados por otro diagnóstico.</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pic>
        <p:nvPicPr>
          <p:cNvPr id="2617" name="Google Shape;2617;p79"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618" name="Google Shape;2618;p79"/>
          <p:cNvSpPr txBox="1"/>
          <p:nvPr>
            <p:ph idx="4" type="subTitle"/>
          </p:nvPr>
        </p:nvSpPr>
        <p:spPr>
          <a:xfrm>
            <a:off x="713225" y="614013"/>
            <a:ext cx="7605000" cy="626100"/>
          </a:xfrm>
          <a:prstGeom prst="rect">
            <a:avLst/>
          </a:prstGeom>
          <a:solidFill>
            <a:srgbClr val="CFE2F3"/>
          </a:solidFill>
          <a:ln cap="flat" cmpd="sng" w="19050">
            <a:solidFill>
              <a:srgbClr val="F46862"/>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007AC7"/>
                </a:solidFill>
              </a:rPr>
              <a:t>Nu</a:t>
            </a:r>
            <a:r>
              <a:rPr lang="en">
                <a:solidFill>
                  <a:srgbClr val="007AC7"/>
                </a:solidFill>
              </a:rPr>
              <a:t>eva definición en pediatria menores de 5 años</a:t>
            </a:r>
            <a:endParaRPr>
              <a:solidFill>
                <a:srgbClr val="007AC7"/>
              </a:solidFill>
            </a:endParaRPr>
          </a:p>
        </p:txBody>
      </p:sp>
      <p:sp>
        <p:nvSpPr>
          <p:cNvPr id="2619" name="Google Shape;2619;p79"/>
          <p:cNvSpPr txBox="1"/>
          <p:nvPr>
            <p:ph idx="4" type="subTitle"/>
          </p:nvPr>
        </p:nvSpPr>
        <p:spPr>
          <a:xfrm>
            <a:off x="713225" y="1294250"/>
            <a:ext cx="2432100" cy="386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600"/>
              <a:t>Definición</a:t>
            </a:r>
            <a:r>
              <a:rPr lang="en" sz="1600"/>
              <a:t> de caso</a:t>
            </a:r>
            <a:endParaRPr sz="1600"/>
          </a:p>
        </p:txBody>
      </p:sp>
      <p:sp>
        <p:nvSpPr>
          <p:cNvPr id="2620" name="Google Shape;2620;p79"/>
          <p:cNvSpPr txBox="1"/>
          <p:nvPr/>
        </p:nvSpPr>
        <p:spPr>
          <a:xfrm>
            <a:off x="713225" y="1646225"/>
            <a:ext cx="7661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Inter"/>
                <a:ea typeface="Inter"/>
                <a:cs typeface="Inter"/>
                <a:sym typeface="Inter"/>
              </a:rPr>
              <a:t>Todo menor de 5 años que resida o haya viajado en los últimos 14 días a una zona con alta circulación de dengue y presente: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4" name="Shape 2624"/>
        <p:cNvGrpSpPr/>
        <p:nvPr/>
      </p:nvGrpSpPr>
      <p:grpSpPr>
        <a:xfrm>
          <a:off x="0" y="0"/>
          <a:ext cx="0" cy="0"/>
          <a:chOff x="0" y="0"/>
          <a:chExt cx="0" cy="0"/>
        </a:xfrm>
      </p:grpSpPr>
      <p:sp>
        <p:nvSpPr>
          <p:cNvPr id="2625" name="Google Shape;2625;p80"/>
          <p:cNvSpPr txBox="1"/>
          <p:nvPr>
            <p:ph idx="3" type="subTitle"/>
          </p:nvPr>
        </p:nvSpPr>
        <p:spPr>
          <a:xfrm>
            <a:off x="6711863" y="3042375"/>
            <a:ext cx="2432100" cy="93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Notificación inmediata dentro de las 24hs con datos completos. Enviar ficha de casos a </a:t>
            </a:r>
            <a:r>
              <a:rPr i="1" lang="en" sz="1200" u="sng">
                <a:solidFill>
                  <a:schemeClr val="hlink"/>
                </a:solidFill>
                <a:hlinkClick r:id="rId3"/>
              </a:rPr>
              <a:t>epidemiologiaguti@gmail.com</a:t>
            </a:r>
            <a:r>
              <a:rPr i="1" lang="en" sz="1200"/>
              <a:t> </a:t>
            </a:r>
            <a:endParaRPr i="1" sz="1200"/>
          </a:p>
        </p:txBody>
      </p:sp>
      <p:sp>
        <p:nvSpPr>
          <p:cNvPr id="2626" name="Google Shape;2626;p80"/>
          <p:cNvSpPr txBox="1"/>
          <p:nvPr>
            <p:ph idx="1" type="subTitle"/>
          </p:nvPr>
        </p:nvSpPr>
        <p:spPr>
          <a:xfrm>
            <a:off x="-23345" y="3396398"/>
            <a:ext cx="2251200" cy="78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Hasta resultado. Si es positivo 7 dias de inicio de fiebre. </a:t>
            </a:r>
            <a:endParaRPr/>
          </a:p>
        </p:txBody>
      </p:sp>
      <p:sp>
        <p:nvSpPr>
          <p:cNvPr id="2627" name="Google Shape;2627;p80"/>
          <p:cNvSpPr/>
          <p:nvPr/>
        </p:nvSpPr>
        <p:spPr>
          <a:xfrm rot="-5401260">
            <a:off x="255766"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80"/>
          <p:cNvSpPr/>
          <p:nvPr/>
        </p:nvSpPr>
        <p:spPr>
          <a:xfrm rot="-5402075">
            <a:off x="554223" y="1448115"/>
            <a:ext cx="994200" cy="767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80"/>
          <p:cNvSpPr/>
          <p:nvPr/>
        </p:nvSpPr>
        <p:spPr>
          <a:xfrm rot="-5401260">
            <a:off x="3697488"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80"/>
          <p:cNvSpPr/>
          <p:nvPr/>
        </p:nvSpPr>
        <p:spPr>
          <a:xfrm rot="-5398228">
            <a:off x="3934752" y="1297090"/>
            <a:ext cx="1164300" cy="767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80"/>
          <p:cNvSpPr/>
          <p:nvPr/>
        </p:nvSpPr>
        <p:spPr>
          <a:xfrm rot="-5401260">
            <a:off x="7065580" y="1028383"/>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80"/>
          <p:cNvSpPr/>
          <p:nvPr/>
        </p:nvSpPr>
        <p:spPr>
          <a:xfrm rot="-5398137">
            <a:off x="7331194" y="1342715"/>
            <a:ext cx="1107300" cy="76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80"/>
          <p:cNvSpPr txBox="1"/>
          <p:nvPr>
            <p:ph type="title"/>
          </p:nvPr>
        </p:nvSpPr>
        <p:spPr>
          <a:xfrm>
            <a:off x="-428663" y="2932505"/>
            <a:ext cx="30720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AISLAMIENTO</a:t>
            </a:r>
            <a:endParaRPr sz="2000">
              <a:solidFill>
                <a:srgbClr val="F46862"/>
              </a:solidFill>
            </a:endParaRPr>
          </a:p>
          <a:p>
            <a:pPr indent="0" lvl="0" marL="0" rtl="0" algn="ctr">
              <a:spcBef>
                <a:spcPts val="0"/>
              </a:spcBef>
              <a:spcAft>
                <a:spcPts val="0"/>
              </a:spcAft>
              <a:buNone/>
            </a:pPr>
            <a:r>
              <a:t/>
            </a:r>
            <a:endParaRPr sz="2200">
              <a:solidFill>
                <a:srgbClr val="F46862"/>
              </a:solidFill>
            </a:endParaRPr>
          </a:p>
          <a:p>
            <a:pPr indent="0" lvl="0" marL="0" rtl="0" algn="ctr">
              <a:spcBef>
                <a:spcPts val="0"/>
              </a:spcBef>
              <a:spcAft>
                <a:spcPts val="0"/>
              </a:spcAft>
              <a:buNone/>
            </a:pPr>
            <a:r>
              <a:t/>
            </a:r>
            <a:endParaRPr sz="2200">
              <a:solidFill>
                <a:srgbClr val="F46862"/>
              </a:solidFill>
            </a:endParaRPr>
          </a:p>
        </p:txBody>
      </p:sp>
      <p:sp>
        <p:nvSpPr>
          <p:cNvPr id="2634" name="Google Shape;2634;p80"/>
          <p:cNvSpPr txBox="1"/>
          <p:nvPr>
            <p:ph idx="4" type="title"/>
          </p:nvPr>
        </p:nvSpPr>
        <p:spPr>
          <a:xfrm>
            <a:off x="3359532" y="2600775"/>
            <a:ext cx="23445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LABORATORIO</a:t>
            </a:r>
            <a:endParaRPr sz="2000">
              <a:solidFill>
                <a:srgbClr val="F46862"/>
              </a:solidFill>
            </a:endParaRPr>
          </a:p>
        </p:txBody>
      </p:sp>
      <p:sp>
        <p:nvSpPr>
          <p:cNvPr id="2635" name="Google Shape;2635;p80"/>
          <p:cNvSpPr txBox="1"/>
          <p:nvPr>
            <p:ph idx="5" type="title"/>
          </p:nvPr>
        </p:nvSpPr>
        <p:spPr>
          <a:xfrm>
            <a:off x="6658486" y="2592946"/>
            <a:ext cx="25851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NOTIFICACION</a:t>
            </a:r>
            <a:endParaRPr sz="2000">
              <a:solidFill>
                <a:srgbClr val="F46862"/>
              </a:solidFill>
            </a:endParaRPr>
          </a:p>
        </p:txBody>
      </p:sp>
      <p:sp>
        <p:nvSpPr>
          <p:cNvPr id="2636" name="Google Shape;2636;p80"/>
          <p:cNvSpPr txBox="1"/>
          <p:nvPr>
            <p:ph idx="6" type="subTitle"/>
          </p:nvPr>
        </p:nvSpPr>
        <p:spPr>
          <a:xfrm>
            <a:off x="-74276" y="3043710"/>
            <a:ext cx="2251200" cy="406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0" lang="en">
                <a:solidFill>
                  <a:schemeClr val="lt2"/>
                </a:solidFill>
              </a:rPr>
              <a:t>Domiciliario</a:t>
            </a:r>
            <a:endParaRPr b="0">
              <a:solidFill>
                <a:schemeClr val="lt2"/>
              </a:solidFill>
            </a:endParaRPr>
          </a:p>
        </p:txBody>
      </p:sp>
      <p:sp>
        <p:nvSpPr>
          <p:cNvPr id="2637" name="Google Shape;2637;p80"/>
          <p:cNvSpPr/>
          <p:nvPr/>
        </p:nvSpPr>
        <p:spPr>
          <a:xfrm flipH="1" rot="10800000">
            <a:off x="5374603" y="2689616"/>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80"/>
          <p:cNvSpPr/>
          <p:nvPr/>
        </p:nvSpPr>
        <p:spPr>
          <a:xfrm flipH="1" rot="10800000">
            <a:off x="8708750" y="207307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80"/>
          <p:cNvSpPr/>
          <p:nvPr/>
        </p:nvSpPr>
        <p:spPr>
          <a:xfrm flipH="1" rot="10800000">
            <a:off x="2969693" y="2528409"/>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80"/>
          <p:cNvSpPr/>
          <p:nvPr/>
        </p:nvSpPr>
        <p:spPr>
          <a:xfrm flipH="1" rot="10800000">
            <a:off x="5558837" y="137736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1" name="Google Shape;2641;p80" title="logo.png"/>
          <p:cNvPicPr preferRelativeResize="0"/>
          <p:nvPr/>
        </p:nvPicPr>
        <p:blipFill>
          <a:blip r:embed="rId4">
            <a:alphaModFix/>
          </a:blip>
          <a:stretch>
            <a:fillRect/>
          </a:stretch>
        </p:blipFill>
        <p:spPr>
          <a:xfrm>
            <a:off x="6711825" y="0"/>
            <a:ext cx="2432174" cy="427500"/>
          </a:xfrm>
          <a:prstGeom prst="rect">
            <a:avLst/>
          </a:prstGeom>
          <a:noFill/>
          <a:ln>
            <a:noFill/>
          </a:ln>
        </p:spPr>
      </p:pic>
      <p:grpSp>
        <p:nvGrpSpPr>
          <p:cNvPr id="2642" name="Google Shape;2642;p80"/>
          <p:cNvGrpSpPr/>
          <p:nvPr/>
        </p:nvGrpSpPr>
        <p:grpSpPr>
          <a:xfrm>
            <a:off x="7459621" y="1221417"/>
            <a:ext cx="878220" cy="994490"/>
            <a:chOff x="6998735" y="1603575"/>
            <a:chExt cx="278296" cy="315161"/>
          </a:xfrm>
        </p:grpSpPr>
        <p:sp>
          <p:nvSpPr>
            <p:cNvPr id="2643" name="Google Shape;2643;p80"/>
            <p:cNvSpPr/>
            <p:nvPr/>
          </p:nvSpPr>
          <p:spPr>
            <a:xfrm>
              <a:off x="6998735" y="1622005"/>
              <a:ext cx="144860" cy="284449"/>
            </a:xfrm>
            <a:custGeom>
              <a:rect b="b" l="l" r="r" t="t"/>
              <a:pathLst>
                <a:path extrusionOk="0" h="7717" w="3930">
                  <a:moveTo>
                    <a:pt x="0" y="1"/>
                  </a:moveTo>
                  <a:lnTo>
                    <a:pt x="0" y="7550"/>
                  </a:lnTo>
                  <a:lnTo>
                    <a:pt x="1953" y="7716"/>
                  </a:lnTo>
                  <a:lnTo>
                    <a:pt x="3763" y="7550"/>
                  </a:lnTo>
                  <a:lnTo>
                    <a:pt x="3930" y="7264"/>
                  </a:lnTo>
                  <a:lnTo>
                    <a:pt x="3763" y="7050"/>
                  </a:lnTo>
                  <a:lnTo>
                    <a:pt x="1000"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44" name="Google Shape;2644;p80"/>
            <p:cNvSpPr/>
            <p:nvPr/>
          </p:nvSpPr>
          <p:spPr>
            <a:xfrm>
              <a:off x="7137406" y="1622005"/>
              <a:ext cx="139626" cy="284449"/>
            </a:xfrm>
            <a:custGeom>
              <a:rect b="b" l="l" r="r" t="t"/>
              <a:pathLst>
                <a:path extrusionOk="0" h="7717" w="3788">
                  <a:moveTo>
                    <a:pt x="2787" y="1"/>
                  </a:moveTo>
                  <a:lnTo>
                    <a:pt x="1" y="7050"/>
                  </a:lnTo>
                  <a:lnTo>
                    <a:pt x="1" y="7550"/>
                  </a:lnTo>
                  <a:lnTo>
                    <a:pt x="1906" y="7716"/>
                  </a:lnTo>
                  <a:lnTo>
                    <a:pt x="3787" y="7550"/>
                  </a:lnTo>
                  <a:lnTo>
                    <a:pt x="3787"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45" name="Google Shape;2645;p80"/>
            <p:cNvSpPr/>
            <p:nvPr/>
          </p:nvSpPr>
          <p:spPr>
            <a:xfrm>
              <a:off x="6998735" y="1900269"/>
              <a:ext cx="144860" cy="18467"/>
            </a:xfrm>
            <a:custGeom>
              <a:rect b="b" l="l" r="r" t="t"/>
              <a:pathLst>
                <a:path extrusionOk="0" h="501" w="3930">
                  <a:moveTo>
                    <a:pt x="0" y="1"/>
                  </a:moveTo>
                  <a:lnTo>
                    <a:pt x="0" y="501"/>
                  </a:lnTo>
                  <a:lnTo>
                    <a:pt x="3763" y="501"/>
                  </a:lnTo>
                  <a:lnTo>
                    <a:pt x="3930" y="263"/>
                  </a:lnTo>
                  <a:lnTo>
                    <a:pt x="3763"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46" name="Google Shape;2646;p80"/>
            <p:cNvSpPr/>
            <p:nvPr/>
          </p:nvSpPr>
          <p:spPr>
            <a:xfrm>
              <a:off x="7137406" y="1900269"/>
              <a:ext cx="139626" cy="18467"/>
            </a:xfrm>
            <a:custGeom>
              <a:rect b="b" l="l" r="r" t="t"/>
              <a:pathLst>
                <a:path extrusionOk="0" h="501" w="3788">
                  <a:moveTo>
                    <a:pt x="1" y="1"/>
                  </a:moveTo>
                  <a:lnTo>
                    <a:pt x="1" y="501"/>
                  </a:lnTo>
                  <a:lnTo>
                    <a:pt x="3787" y="501"/>
                  </a:lnTo>
                  <a:lnTo>
                    <a:pt x="3787"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47" name="Google Shape;2647;p80"/>
            <p:cNvSpPr/>
            <p:nvPr/>
          </p:nvSpPr>
          <p:spPr>
            <a:xfrm>
              <a:off x="7035596" y="1622005"/>
              <a:ext cx="108000" cy="259863"/>
            </a:xfrm>
            <a:custGeom>
              <a:rect b="b" l="l" r="r" t="t"/>
              <a:pathLst>
                <a:path extrusionOk="0" h="7050" w="2930">
                  <a:moveTo>
                    <a:pt x="0" y="1"/>
                  </a:moveTo>
                  <a:lnTo>
                    <a:pt x="0" y="7050"/>
                  </a:lnTo>
                  <a:lnTo>
                    <a:pt x="2763" y="7050"/>
                  </a:lnTo>
                  <a:lnTo>
                    <a:pt x="2930" y="3549"/>
                  </a:lnTo>
                  <a:lnTo>
                    <a:pt x="2763" y="501"/>
                  </a:lnTo>
                  <a:lnTo>
                    <a:pt x="1262" y="1"/>
                  </a:lnTo>
                  <a:close/>
                </a:path>
              </a:pathLst>
            </a:custGeom>
            <a:solidFill>
              <a:srgbClr val="FFFFFF"/>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48" name="Google Shape;2648;p80"/>
            <p:cNvSpPr/>
            <p:nvPr/>
          </p:nvSpPr>
          <p:spPr>
            <a:xfrm>
              <a:off x="7137406" y="1622005"/>
              <a:ext cx="102766" cy="259863"/>
            </a:xfrm>
            <a:custGeom>
              <a:rect b="b" l="l" r="r" t="t"/>
              <a:pathLst>
                <a:path extrusionOk="0" h="7050" w="2788">
                  <a:moveTo>
                    <a:pt x="1525" y="1"/>
                  </a:moveTo>
                  <a:lnTo>
                    <a:pt x="1" y="501"/>
                  </a:lnTo>
                  <a:lnTo>
                    <a:pt x="1" y="7050"/>
                  </a:lnTo>
                  <a:lnTo>
                    <a:pt x="2787" y="7050"/>
                  </a:lnTo>
                  <a:lnTo>
                    <a:pt x="2787" y="1"/>
                  </a:lnTo>
                  <a:close/>
                </a:path>
              </a:pathLst>
            </a:custGeom>
            <a:solidFill>
              <a:srgbClr val="FFFFFF"/>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49" name="Google Shape;2649;p80"/>
            <p:cNvSpPr/>
            <p:nvPr/>
          </p:nvSpPr>
          <p:spPr>
            <a:xfrm>
              <a:off x="7082115" y="1603575"/>
              <a:ext cx="61482" cy="36897"/>
            </a:xfrm>
            <a:custGeom>
              <a:rect b="b" l="l" r="r" t="t"/>
              <a:pathLst>
                <a:path extrusionOk="0" h="1001" w="1668">
                  <a:moveTo>
                    <a:pt x="0" y="0"/>
                  </a:moveTo>
                  <a:lnTo>
                    <a:pt x="0" y="1001"/>
                  </a:lnTo>
                  <a:lnTo>
                    <a:pt x="1501" y="1001"/>
                  </a:lnTo>
                  <a:lnTo>
                    <a:pt x="1668" y="501"/>
                  </a:lnTo>
                  <a:lnTo>
                    <a:pt x="1501"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0" name="Google Shape;2650;p80"/>
            <p:cNvSpPr/>
            <p:nvPr/>
          </p:nvSpPr>
          <p:spPr>
            <a:xfrm>
              <a:off x="7137406" y="1603575"/>
              <a:ext cx="56212" cy="36897"/>
            </a:xfrm>
            <a:custGeom>
              <a:rect b="b" l="l" r="r" t="t"/>
              <a:pathLst>
                <a:path extrusionOk="0" h="1001" w="1525">
                  <a:moveTo>
                    <a:pt x="1" y="0"/>
                  </a:moveTo>
                  <a:lnTo>
                    <a:pt x="1" y="1001"/>
                  </a:lnTo>
                  <a:lnTo>
                    <a:pt x="1525" y="1001"/>
                  </a:lnTo>
                  <a:lnTo>
                    <a:pt x="1525"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1" name="Google Shape;2651;p80"/>
            <p:cNvSpPr/>
            <p:nvPr/>
          </p:nvSpPr>
          <p:spPr>
            <a:xfrm>
              <a:off x="7075074" y="1680836"/>
              <a:ext cx="59750" cy="51825"/>
            </a:xfrm>
            <a:custGeom>
              <a:rect b="b" l="l" r="r" t="t"/>
              <a:pathLst>
                <a:path extrusionOk="0" h="1406" w="1621">
                  <a:moveTo>
                    <a:pt x="1263" y="0"/>
                  </a:moveTo>
                  <a:lnTo>
                    <a:pt x="620" y="691"/>
                  </a:lnTo>
                  <a:lnTo>
                    <a:pt x="358" y="429"/>
                  </a:lnTo>
                  <a:lnTo>
                    <a:pt x="1" y="786"/>
                  </a:lnTo>
                  <a:lnTo>
                    <a:pt x="644" y="1405"/>
                  </a:lnTo>
                  <a:lnTo>
                    <a:pt x="1620" y="334"/>
                  </a:lnTo>
                  <a:lnTo>
                    <a:pt x="1263"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2" name="Google Shape;2652;p80"/>
            <p:cNvSpPr/>
            <p:nvPr/>
          </p:nvSpPr>
          <p:spPr>
            <a:xfrm>
              <a:off x="7155836" y="1678182"/>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3" name="Google Shape;2653;p80"/>
            <p:cNvSpPr/>
            <p:nvPr/>
          </p:nvSpPr>
          <p:spPr>
            <a:xfrm>
              <a:off x="7155836" y="1715043"/>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4" name="Google Shape;2654;p80"/>
            <p:cNvSpPr/>
            <p:nvPr/>
          </p:nvSpPr>
          <p:spPr>
            <a:xfrm>
              <a:off x="7155836" y="1751940"/>
              <a:ext cx="46591" cy="18467"/>
            </a:xfrm>
            <a:custGeom>
              <a:rect b="b" l="l" r="r" t="t"/>
              <a:pathLst>
                <a:path extrusionOk="0" h="501" w="1264">
                  <a:moveTo>
                    <a:pt x="1" y="0"/>
                  </a:moveTo>
                  <a:lnTo>
                    <a:pt x="1" y="500"/>
                  </a:lnTo>
                  <a:lnTo>
                    <a:pt x="1263" y="500"/>
                  </a:lnTo>
                  <a:lnTo>
                    <a:pt x="12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5" name="Google Shape;2655;p80"/>
            <p:cNvSpPr/>
            <p:nvPr/>
          </p:nvSpPr>
          <p:spPr>
            <a:xfrm>
              <a:off x="7155836" y="1788801"/>
              <a:ext cx="46591" cy="19351"/>
            </a:xfrm>
            <a:custGeom>
              <a:rect b="b" l="l" r="r" t="t"/>
              <a:pathLst>
                <a:path extrusionOk="0" h="525" w="1264">
                  <a:moveTo>
                    <a:pt x="1" y="0"/>
                  </a:moveTo>
                  <a:lnTo>
                    <a:pt x="1" y="524"/>
                  </a:lnTo>
                  <a:lnTo>
                    <a:pt x="1263" y="524"/>
                  </a:lnTo>
                  <a:lnTo>
                    <a:pt x="12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6" name="Google Shape;2656;p80"/>
            <p:cNvSpPr/>
            <p:nvPr/>
          </p:nvSpPr>
          <p:spPr>
            <a:xfrm>
              <a:off x="7074226" y="1752788"/>
              <a:ext cx="52710" cy="52710"/>
            </a:xfrm>
            <a:custGeom>
              <a:rect b="b" l="l" r="r" t="t"/>
              <a:pathLst>
                <a:path extrusionOk="0" h="1430" w="1430">
                  <a:moveTo>
                    <a:pt x="357" y="1"/>
                  </a:moveTo>
                  <a:lnTo>
                    <a:pt x="0" y="358"/>
                  </a:lnTo>
                  <a:lnTo>
                    <a:pt x="357" y="715"/>
                  </a:lnTo>
                  <a:lnTo>
                    <a:pt x="0" y="1073"/>
                  </a:lnTo>
                  <a:lnTo>
                    <a:pt x="357" y="1430"/>
                  </a:lnTo>
                  <a:lnTo>
                    <a:pt x="715" y="1073"/>
                  </a:lnTo>
                  <a:lnTo>
                    <a:pt x="1072" y="1430"/>
                  </a:lnTo>
                  <a:lnTo>
                    <a:pt x="1429" y="1073"/>
                  </a:lnTo>
                  <a:lnTo>
                    <a:pt x="1072" y="715"/>
                  </a:lnTo>
                  <a:lnTo>
                    <a:pt x="1429" y="358"/>
                  </a:lnTo>
                  <a:lnTo>
                    <a:pt x="1072" y="1"/>
                  </a:lnTo>
                  <a:lnTo>
                    <a:pt x="715" y="358"/>
                  </a:lnTo>
                  <a:lnTo>
                    <a:pt x="357" y="1"/>
                  </a:lnTo>
                  <a:close/>
                </a:path>
              </a:pathLst>
            </a:custGeom>
            <a:solidFill>
              <a:srgbClr val="F46862"/>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7" name="Google Shape;2657;p80"/>
            <p:cNvSpPr/>
            <p:nvPr/>
          </p:nvSpPr>
          <p:spPr>
            <a:xfrm>
              <a:off x="7072457" y="1826547"/>
              <a:ext cx="18467" cy="18467"/>
            </a:xfrm>
            <a:custGeom>
              <a:rect b="b" l="l" r="r" t="t"/>
              <a:pathLst>
                <a:path extrusionOk="0" h="501" w="501">
                  <a:moveTo>
                    <a:pt x="1" y="0"/>
                  </a:moveTo>
                  <a:lnTo>
                    <a:pt x="1" y="500"/>
                  </a:lnTo>
                  <a:lnTo>
                    <a:pt x="501" y="500"/>
                  </a:lnTo>
                  <a:lnTo>
                    <a:pt x="501" y="0"/>
                  </a:lnTo>
                  <a:close/>
                </a:path>
              </a:pathLst>
            </a:custGeom>
            <a:solidFill>
              <a:srgbClr val="F2C777"/>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8" name="Google Shape;2658;p80"/>
            <p:cNvSpPr/>
            <p:nvPr/>
          </p:nvSpPr>
          <p:spPr>
            <a:xfrm>
              <a:off x="7110203" y="1826547"/>
              <a:ext cx="33395" cy="18467"/>
            </a:xfrm>
            <a:custGeom>
              <a:rect b="b" l="l" r="r" t="t"/>
              <a:pathLst>
                <a:path extrusionOk="0" h="501" w="906">
                  <a:moveTo>
                    <a:pt x="1" y="0"/>
                  </a:moveTo>
                  <a:lnTo>
                    <a:pt x="1" y="500"/>
                  </a:lnTo>
                  <a:lnTo>
                    <a:pt x="739" y="500"/>
                  </a:lnTo>
                  <a:lnTo>
                    <a:pt x="906" y="238"/>
                  </a:lnTo>
                  <a:lnTo>
                    <a:pt x="739" y="0"/>
                  </a:lnTo>
                  <a:close/>
                </a:path>
              </a:pathLst>
            </a:custGeom>
            <a:solidFill>
              <a:srgbClr val="F2C777"/>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659" name="Google Shape;2659;p80"/>
            <p:cNvSpPr/>
            <p:nvPr/>
          </p:nvSpPr>
          <p:spPr>
            <a:xfrm>
              <a:off x="7137406" y="1826547"/>
              <a:ext cx="65021" cy="18467"/>
            </a:xfrm>
            <a:custGeom>
              <a:rect b="b" l="l" r="r" t="t"/>
              <a:pathLst>
                <a:path extrusionOk="0" h="501" w="1764">
                  <a:moveTo>
                    <a:pt x="1" y="0"/>
                  </a:moveTo>
                  <a:lnTo>
                    <a:pt x="1" y="500"/>
                  </a:lnTo>
                  <a:lnTo>
                    <a:pt x="1763" y="500"/>
                  </a:lnTo>
                  <a:lnTo>
                    <a:pt x="17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grpSp>
      <p:grpSp>
        <p:nvGrpSpPr>
          <p:cNvPr id="2660" name="Google Shape;2660;p80"/>
          <p:cNvGrpSpPr/>
          <p:nvPr/>
        </p:nvGrpSpPr>
        <p:grpSpPr>
          <a:xfrm>
            <a:off x="4034966" y="1214649"/>
            <a:ext cx="946935" cy="932597"/>
            <a:chOff x="7664111" y="1603575"/>
            <a:chExt cx="320430" cy="315600"/>
          </a:xfrm>
        </p:grpSpPr>
        <p:sp>
          <p:nvSpPr>
            <p:cNvPr id="2661" name="Google Shape;2661;p80"/>
            <p:cNvSpPr/>
            <p:nvPr/>
          </p:nvSpPr>
          <p:spPr>
            <a:xfrm>
              <a:off x="7867767" y="1603575"/>
              <a:ext cx="62367" cy="62367"/>
            </a:xfrm>
            <a:custGeom>
              <a:rect b="b" l="l" r="r" t="t"/>
              <a:pathLst>
                <a:path extrusionOk="0" h="1692" w="1692">
                  <a:moveTo>
                    <a:pt x="929" y="0"/>
                  </a:moveTo>
                  <a:lnTo>
                    <a:pt x="0" y="929"/>
                  </a:lnTo>
                  <a:lnTo>
                    <a:pt x="191" y="1477"/>
                  </a:lnTo>
                  <a:lnTo>
                    <a:pt x="739" y="1691"/>
                  </a:lnTo>
                  <a:lnTo>
                    <a:pt x="1382" y="1382"/>
                  </a:lnTo>
                  <a:lnTo>
                    <a:pt x="1691" y="763"/>
                  </a:lnTo>
                  <a:lnTo>
                    <a:pt x="929" y="0"/>
                  </a:lnTo>
                  <a:close/>
                </a:path>
              </a:pathLst>
            </a:custGeom>
            <a:solidFill>
              <a:srgbClr val="025373"/>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2" name="Google Shape;2662;p80"/>
            <p:cNvSpPr/>
            <p:nvPr/>
          </p:nvSpPr>
          <p:spPr>
            <a:xfrm>
              <a:off x="7894971" y="1631663"/>
              <a:ext cx="48323" cy="47439"/>
            </a:xfrm>
            <a:custGeom>
              <a:rect b="b" l="l" r="r" t="t"/>
              <a:pathLst>
                <a:path extrusionOk="0" h="1287" w="1311">
                  <a:moveTo>
                    <a:pt x="953" y="1"/>
                  </a:moveTo>
                  <a:lnTo>
                    <a:pt x="1" y="929"/>
                  </a:lnTo>
                  <a:lnTo>
                    <a:pt x="25" y="1287"/>
                  </a:lnTo>
                  <a:lnTo>
                    <a:pt x="382" y="1287"/>
                  </a:lnTo>
                  <a:lnTo>
                    <a:pt x="1001" y="1025"/>
                  </a:lnTo>
                  <a:lnTo>
                    <a:pt x="1311" y="358"/>
                  </a:lnTo>
                  <a:lnTo>
                    <a:pt x="953" y="1"/>
                  </a:lnTo>
                  <a:close/>
                </a:path>
              </a:pathLst>
            </a:custGeom>
            <a:solidFill>
              <a:srgbClr val="81ACE6"/>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3" name="Google Shape;2663;p80"/>
            <p:cNvSpPr/>
            <p:nvPr/>
          </p:nvSpPr>
          <p:spPr>
            <a:xfrm>
              <a:off x="7909015" y="1644822"/>
              <a:ext cx="48323" cy="48323"/>
            </a:xfrm>
            <a:custGeom>
              <a:rect b="b" l="l" r="r" t="t"/>
              <a:pathLst>
                <a:path extrusionOk="0" h="1311" w="1311">
                  <a:moveTo>
                    <a:pt x="930" y="1"/>
                  </a:moveTo>
                  <a:lnTo>
                    <a:pt x="1" y="930"/>
                  </a:lnTo>
                  <a:lnTo>
                    <a:pt x="25" y="1311"/>
                  </a:lnTo>
                  <a:lnTo>
                    <a:pt x="382" y="1311"/>
                  </a:lnTo>
                  <a:lnTo>
                    <a:pt x="1025" y="1025"/>
                  </a:lnTo>
                  <a:lnTo>
                    <a:pt x="1311" y="382"/>
                  </a:lnTo>
                  <a:lnTo>
                    <a:pt x="930" y="1"/>
                  </a:lnTo>
                  <a:close/>
                </a:path>
              </a:pathLst>
            </a:custGeom>
            <a:solidFill>
              <a:srgbClr val="025373"/>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4" name="Google Shape;2664;p80"/>
            <p:cNvSpPr/>
            <p:nvPr/>
          </p:nvSpPr>
          <p:spPr>
            <a:xfrm>
              <a:off x="7923059" y="1658866"/>
              <a:ext cx="61482" cy="61482"/>
            </a:xfrm>
            <a:custGeom>
              <a:rect b="b" l="l" r="r" t="t"/>
              <a:pathLst>
                <a:path extrusionOk="0" h="1668" w="1668">
                  <a:moveTo>
                    <a:pt x="930" y="1"/>
                  </a:moveTo>
                  <a:lnTo>
                    <a:pt x="1" y="930"/>
                  </a:lnTo>
                  <a:lnTo>
                    <a:pt x="191" y="1477"/>
                  </a:lnTo>
                  <a:lnTo>
                    <a:pt x="739" y="1668"/>
                  </a:lnTo>
                  <a:lnTo>
                    <a:pt x="1668" y="739"/>
                  </a:lnTo>
                  <a:lnTo>
                    <a:pt x="930" y="1"/>
                  </a:lnTo>
                  <a:close/>
                </a:path>
              </a:pathLst>
            </a:custGeom>
            <a:solidFill>
              <a:srgbClr val="025373"/>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5" name="Google Shape;2665;p80"/>
            <p:cNvSpPr/>
            <p:nvPr/>
          </p:nvSpPr>
          <p:spPr>
            <a:xfrm>
              <a:off x="7840564" y="1637819"/>
              <a:ext cx="68486" cy="69371"/>
            </a:xfrm>
            <a:custGeom>
              <a:rect b="b" l="l" r="r" t="t"/>
              <a:pathLst>
                <a:path extrusionOk="0" h="1882" w="1858">
                  <a:moveTo>
                    <a:pt x="738" y="0"/>
                  </a:moveTo>
                  <a:lnTo>
                    <a:pt x="0" y="762"/>
                  </a:lnTo>
                  <a:lnTo>
                    <a:pt x="381" y="1501"/>
                  </a:lnTo>
                  <a:lnTo>
                    <a:pt x="1119" y="1882"/>
                  </a:lnTo>
                  <a:lnTo>
                    <a:pt x="1667" y="1501"/>
                  </a:lnTo>
                  <a:lnTo>
                    <a:pt x="1858" y="1120"/>
                  </a:lnTo>
                  <a:lnTo>
                    <a:pt x="738" y="0"/>
                  </a:lnTo>
                  <a:close/>
                </a:path>
              </a:pathLst>
            </a:custGeom>
            <a:solidFill>
              <a:srgbClr val="FFFFFF"/>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6" name="Google Shape;2666;p80"/>
            <p:cNvSpPr/>
            <p:nvPr/>
          </p:nvSpPr>
          <p:spPr>
            <a:xfrm>
              <a:off x="7881811" y="1679066"/>
              <a:ext cx="68523" cy="69371"/>
            </a:xfrm>
            <a:custGeom>
              <a:rect b="b" l="l" r="r" t="t"/>
              <a:pathLst>
                <a:path extrusionOk="0" h="1882" w="1859">
                  <a:moveTo>
                    <a:pt x="739" y="1"/>
                  </a:moveTo>
                  <a:lnTo>
                    <a:pt x="0" y="763"/>
                  </a:lnTo>
                  <a:lnTo>
                    <a:pt x="262" y="1358"/>
                  </a:lnTo>
                  <a:lnTo>
                    <a:pt x="1120" y="1882"/>
                  </a:lnTo>
                  <a:lnTo>
                    <a:pt x="1858" y="1120"/>
                  </a:lnTo>
                  <a:lnTo>
                    <a:pt x="739" y="1"/>
                  </a:lnTo>
                  <a:close/>
                </a:path>
              </a:pathLst>
            </a:custGeom>
            <a:solidFill>
              <a:srgbClr val="FFFFFF"/>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7" name="Google Shape;2667;p80"/>
            <p:cNvSpPr/>
            <p:nvPr/>
          </p:nvSpPr>
          <p:spPr>
            <a:xfrm>
              <a:off x="7785236" y="1665907"/>
              <a:ext cx="96610" cy="95725"/>
            </a:xfrm>
            <a:custGeom>
              <a:rect b="b" l="l" r="r" t="t"/>
              <a:pathLst>
                <a:path extrusionOk="0" h="2597" w="2621">
                  <a:moveTo>
                    <a:pt x="1501" y="0"/>
                  </a:moveTo>
                  <a:lnTo>
                    <a:pt x="1" y="1477"/>
                  </a:lnTo>
                  <a:lnTo>
                    <a:pt x="287" y="2120"/>
                  </a:lnTo>
                  <a:lnTo>
                    <a:pt x="1120" y="2596"/>
                  </a:lnTo>
                  <a:lnTo>
                    <a:pt x="2097" y="1977"/>
                  </a:lnTo>
                  <a:lnTo>
                    <a:pt x="2620" y="1120"/>
                  </a:lnTo>
                  <a:lnTo>
                    <a:pt x="1501" y="0"/>
                  </a:lnTo>
                  <a:close/>
                </a:path>
              </a:pathLst>
            </a:custGeom>
            <a:solidFill>
              <a:srgbClr val="F2C777"/>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8" name="Google Shape;2668;p80"/>
            <p:cNvSpPr/>
            <p:nvPr/>
          </p:nvSpPr>
          <p:spPr>
            <a:xfrm>
              <a:off x="7826520" y="1707154"/>
              <a:ext cx="96573" cy="95725"/>
            </a:xfrm>
            <a:custGeom>
              <a:rect b="b" l="l" r="r" t="t"/>
              <a:pathLst>
                <a:path extrusionOk="0" h="2597" w="2620">
                  <a:moveTo>
                    <a:pt x="1500" y="1"/>
                  </a:moveTo>
                  <a:lnTo>
                    <a:pt x="0" y="1477"/>
                  </a:lnTo>
                  <a:lnTo>
                    <a:pt x="238" y="2239"/>
                  </a:lnTo>
                  <a:lnTo>
                    <a:pt x="1119" y="2596"/>
                  </a:lnTo>
                  <a:lnTo>
                    <a:pt x="2620" y="1120"/>
                  </a:lnTo>
                  <a:lnTo>
                    <a:pt x="1500" y="1"/>
                  </a:lnTo>
                  <a:close/>
                </a:path>
              </a:pathLst>
            </a:custGeom>
            <a:solidFill>
              <a:srgbClr val="F2C777"/>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69" name="Google Shape;2669;p80"/>
            <p:cNvSpPr/>
            <p:nvPr/>
          </p:nvSpPr>
          <p:spPr>
            <a:xfrm>
              <a:off x="7837025" y="1716812"/>
              <a:ext cx="23738" cy="24622"/>
            </a:xfrm>
            <a:custGeom>
              <a:rect b="b" l="l" r="r" t="t"/>
              <a:pathLst>
                <a:path extrusionOk="0" h="668" w="644">
                  <a:moveTo>
                    <a:pt x="358" y="1"/>
                  </a:moveTo>
                  <a:lnTo>
                    <a:pt x="1" y="382"/>
                  </a:lnTo>
                  <a:lnTo>
                    <a:pt x="287" y="667"/>
                  </a:lnTo>
                  <a:lnTo>
                    <a:pt x="644" y="644"/>
                  </a:lnTo>
                  <a:lnTo>
                    <a:pt x="644" y="286"/>
                  </a:lnTo>
                  <a:lnTo>
                    <a:pt x="358" y="1"/>
                  </a:lnTo>
                  <a:close/>
                </a:path>
              </a:pathLst>
            </a:custGeom>
            <a:solidFill>
              <a:srgbClr val="F2C777"/>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70" name="Google Shape;2670;p80"/>
            <p:cNvSpPr/>
            <p:nvPr/>
          </p:nvSpPr>
          <p:spPr>
            <a:xfrm>
              <a:off x="7847567" y="1727354"/>
              <a:ext cx="23738" cy="24622"/>
            </a:xfrm>
            <a:custGeom>
              <a:rect b="b" l="l" r="r" t="t"/>
              <a:pathLst>
                <a:path extrusionOk="0" h="668" w="644">
                  <a:moveTo>
                    <a:pt x="358" y="0"/>
                  </a:moveTo>
                  <a:lnTo>
                    <a:pt x="1" y="381"/>
                  </a:lnTo>
                  <a:lnTo>
                    <a:pt x="263" y="667"/>
                  </a:lnTo>
                  <a:lnTo>
                    <a:pt x="644" y="286"/>
                  </a:lnTo>
                  <a:lnTo>
                    <a:pt x="358" y="0"/>
                  </a:lnTo>
                  <a:close/>
                </a:path>
              </a:pathLst>
            </a:custGeom>
            <a:solidFill>
              <a:srgbClr val="FF8D8D"/>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71" name="Google Shape;2671;p80"/>
            <p:cNvSpPr/>
            <p:nvPr/>
          </p:nvSpPr>
          <p:spPr>
            <a:xfrm>
              <a:off x="7664111" y="1720314"/>
              <a:ext cx="162442" cy="181757"/>
            </a:xfrm>
            <a:custGeom>
              <a:rect b="b" l="l" r="r" t="t"/>
              <a:pathLst>
                <a:path extrusionOk="0" h="4931" w="4407">
                  <a:moveTo>
                    <a:pt x="3287" y="1"/>
                  </a:moveTo>
                  <a:cubicBezTo>
                    <a:pt x="3144" y="167"/>
                    <a:pt x="763" y="2549"/>
                    <a:pt x="596" y="2692"/>
                  </a:cubicBezTo>
                  <a:cubicBezTo>
                    <a:pt x="0" y="3311"/>
                    <a:pt x="0" y="4311"/>
                    <a:pt x="596" y="4930"/>
                  </a:cubicBezTo>
                  <a:lnTo>
                    <a:pt x="620" y="4930"/>
                  </a:lnTo>
                  <a:lnTo>
                    <a:pt x="2977" y="2906"/>
                  </a:lnTo>
                  <a:lnTo>
                    <a:pt x="4406" y="1120"/>
                  </a:lnTo>
                  <a:cubicBezTo>
                    <a:pt x="4263" y="1001"/>
                    <a:pt x="3430" y="144"/>
                    <a:pt x="3287" y="1"/>
                  </a:cubicBezTo>
                  <a:close/>
                </a:path>
              </a:pathLst>
            </a:custGeom>
            <a:solidFill>
              <a:srgbClr val="F46862"/>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sp>
          <p:nvSpPr>
            <p:cNvPr id="2672" name="Google Shape;2672;p80"/>
            <p:cNvSpPr/>
            <p:nvPr/>
          </p:nvSpPr>
          <p:spPr>
            <a:xfrm>
              <a:off x="7686928" y="1761598"/>
              <a:ext cx="180872" cy="157576"/>
            </a:xfrm>
            <a:custGeom>
              <a:rect b="b" l="l" r="r" t="t"/>
              <a:pathLst>
                <a:path extrusionOk="0" h="4275" w="4907">
                  <a:moveTo>
                    <a:pt x="3787" y="0"/>
                  </a:moveTo>
                  <a:lnTo>
                    <a:pt x="1" y="3810"/>
                  </a:lnTo>
                  <a:cubicBezTo>
                    <a:pt x="310" y="4120"/>
                    <a:pt x="715" y="4275"/>
                    <a:pt x="1120" y="4275"/>
                  </a:cubicBezTo>
                  <a:cubicBezTo>
                    <a:pt x="1525" y="4275"/>
                    <a:pt x="1930" y="4120"/>
                    <a:pt x="2239" y="3810"/>
                  </a:cubicBezTo>
                  <a:cubicBezTo>
                    <a:pt x="2382" y="3667"/>
                    <a:pt x="4764" y="1286"/>
                    <a:pt x="4906" y="1119"/>
                  </a:cubicBezTo>
                  <a:lnTo>
                    <a:pt x="3787" y="0"/>
                  </a:lnTo>
                  <a:close/>
                </a:path>
              </a:pathLst>
            </a:custGeom>
            <a:solidFill>
              <a:srgbClr val="FF8D8D"/>
            </a:solidFill>
            <a:ln>
              <a:noFill/>
            </a:ln>
          </p:spPr>
          <p:txBody>
            <a:bodyPr anchorCtr="0" anchor="ctr" bIns="270175" lIns="270175" spcFirstLastPara="1" rIns="270175" wrap="square" tIns="270175">
              <a:noAutofit/>
            </a:bodyPr>
            <a:lstStyle/>
            <a:p>
              <a:pPr indent="0" lvl="0" marL="0" rtl="0" algn="l">
                <a:spcBef>
                  <a:spcPts val="0"/>
                </a:spcBef>
                <a:spcAft>
                  <a:spcPts val="0"/>
                </a:spcAft>
                <a:buNone/>
              </a:pPr>
              <a:r>
                <a:t/>
              </a:r>
              <a:endParaRPr/>
            </a:p>
          </p:txBody>
        </p:sp>
      </p:grpSp>
      <p:grpSp>
        <p:nvGrpSpPr>
          <p:cNvPr id="2673" name="Google Shape;2673;p80"/>
          <p:cNvGrpSpPr/>
          <p:nvPr/>
        </p:nvGrpSpPr>
        <p:grpSpPr>
          <a:xfrm>
            <a:off x="719847" y="1557035"/>
            <a:ext cx="708349" cy="706208"/>
            <a:chOff x="6259601" y="2901008"/>
            <a:chExt cx="309039" cy="308119"/>
          </a:xfrm>
        </p:grpSpPr>
        <p:sp>
          <p:nvSpPr>
            <p:cNvPr id="2674" name="Google Shape;2674;p80"/>
            <p:cNvSpPr/>
            <p:nvPr/>
          </p:nvSpPr>
          <p:spPr>
            <a:xfrm>
              <a:off x="6259601" y="2990543"/>
              <a:ext cx="90454" cy="218580"/>
            </a:xfrm>
            <a:custGeom>
              <a:rect b="b" l="l" r="r" t="t"/>
              <a:pathLst>
                <a:path extrusionOk="0" h="5930" w="2454">
                  <a:moveTo>
                    <a:pt x="2215" y="0"/>
                  </a:moveTo>
                  <a:lnTo>
                    <a:pt x="0" y="834"/>
                  </a:lnTo>
                  <a:lnTo>
                    <a:pt x="0" y="5930"/>
                  </a:lnTo>
                  <a:lnTo>
                    <a:pt x="2215" y="5930"/>
                  </a:lnTo>
                  <a:lnTo>
                    <a:pt x="2453" y="2977"/>
                  </a:lnTo>
                  <a:lnTo>
                    <a:pt x="2215" y="0"/>
                  </a:lnTo>
                  <a:close/>
                </a:path>
              </a:pathLst>
            </a:custGeom>
            <a:solidFill>
              <a:schemeClr val="accent1"/>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75" name="Google Shape;2675;p80"/>
            <p:cNvSpPr/>
            <p:nvPr/>
          </p:nvSpPr>
          <p:spPr>
            <a:xfrm>
              <a:off x="6477301" y="2990543"/>
              <a:ext cx="91339" cy="218580"/>
            </a:xfrm>
            <a:custGeom>
              <a:rect b="b" l="l" r="r" t="t"/>
              <a:pathLst>
                <a:path extrusionOk="0" h="5930" w="2478">
                  <a:moveTo>
                    <a:pt x="238" y="0"/>
                  </a:moveTo>
                  <a:lnTo>
                    <a:pt x="0" y="2691"/>
                  </a:lnTo>
                  <a:lnTo>
                    <a:pt x="238" y="5930"/>
                  </a:lnTo>
                  <a:lnTo>
                    <a:pt x="2477" y="5930"/>
                  </a:lnTo>
                  <a:lnTo>
                    <a:pt x="2477" y="834"/>
                  </a:lnTo>
                  <a:lnTo>
                    <a:pt x="238" y="0"/>
                  </a:lnTo>
                  <a:close/>
                </a:path>
              </a:pathLst>
            </a:custGeom>
            <a:solidFill>
              <a:srgbClr val="F9CDC7"/>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76" name="Google Shape;2676;p80"/>
            <p:cNvSpPr/>
            <p:nvPr/>
          </p:nvSpPr>
          <p:spPr>
            <a:xfrm>
              <a:off x="6295577" y="3082696"/>
              <a:ext cx="18467" cy="17582"/>
            </a:xfrm>
            <a:custGeom>
              <a:rect b="b" l="l" r="r" t="t"/>
              <a:pathLst>
                <a:path extrusionOk="0" h="477" w="501">
                  <a:moveTo>
                    <a:pt x="1" y="1"/>
                  </a:moveTo>
                  <a:lnTo>
                    <a:pt x="1" y="477"/>
                  </a:lnTo>
                  <a:lnTo>
                    <a:pt x="501" y="477"/>
                  </a:lnTo>
                  <a:lnTo>
                    <a:pt x="501" y="1"/>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77" name="Google Shape;2677;p80"/>
            <p:cNvSpPr/>
            <p:nvPr/>
          </p:nvSpPr>
          <p:spPr>
            <a:xfrm>
              <a:off x="6295577" y="3118709"/>
              <a:ext cx="18467" cy="18467"/>
            </a:xfrm>
            <a:custGeom>
              <a:rect b="b" l="l" r="r" t="t"/>
              <a:pathLst>
                <a:path extrusionOk="0" h="501" w="501">
                  <a:moveTo>
                    <a:pt x="1" y="0"/>
                  </a:moveTo>
                  <a:lnTo>
                    <a:pt x="1" y="500"/>
                  </a:lnTo>
                  <a:lnTo>
                    <a:pt x="501" y="500"/>
                  </a:lnTo>
                  <a:lnTo>
                    <a:pt x="501"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78" name="Google Shape;2678;p80"/>
            <p:cNvSpPr/>
            <p:nvPr/>
          </p:nvSpPr>
          <p:spPr>
            <a:xfrm>
              <a:off x="6295577" y="3154685"/>
              <a:ext cx="18467" cy="18467"/>
            </a:xfrm>
            <a:custGeom>
              <a:rect b="b" l="l" r="r" t="t"/>
              <a:pathLst>
                <a:path extrusionOk="0" h="501" w="501">
                  <a:moveTo>
                    <a:pt x="1" y="0"/>
                  </a:moveTo>
                  <a:lnTo>
                    <a:pt x="1" y="501"/>
                  </a:lnTo>
                  <a:lnTo>
                    <a:pt x="501" y="501"/>
                  </a:lnTo>
                  <a:lnTo>
                    <a:pt x="501"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79" name="Google Shape;2679;p80"/>
            <p:cNvSpPr/>
            <p:nvPr/>
          </p:nvSpPr>
          <p:spPr>
            <a:xfrm>
              <a:off x="6341248" y="2930828"/>
              <a:ext cx="79028" cy="278293"/>
            </a:xfrm>
            <a:custGeom>
              <a:rect b="b" l="l" r="r" t="t"/>
              <a:pathLst>
                <a:path extrusionOk="0" h="7550" w="2144">
                  <a:moveTo>
                    <a:pt x="976" y="1"/>
                  </a:moveTo>
                  <a:lnTo>
                    <a:pt x="0" y="167"/>
                  </a:lnTo>
                  <a:lnTo>
                    <a:pt x="0" y="7550"/>
                  </a:lnTo>
                  <a:lnTo>
                    <a:pt x="976" y="7550"/>
                  </a:lnTo>
                  <a:lnTo>
                    <a:pt x="1977" y="5335"/>
                  </a:lnTo>
                  <a:lnTo>
                    <a:pt x="2143" y="2978"/>
                  </a:lnTo>
                  <a:lnTo>
                    <a:pt x="1977" y="167"/>
                  </a:lnTo>
                  <a:lnTo>
                    <a:pt x="976" y="1"/>
                  </a:lnTo>
                  <a:close/>
                </a:path>
              </a:pathLst>
            </a:custGeom>
            <a:solidFill>
              <a:srgbClr val="FFFFFF"/>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sz="1255"/>
            </a:p>
          </p:txBody>
        </p:sp>
        <p:sp>
          <p:nvSpPr>
            <p:cNvPr id="2680" name="Google Shape;2680;p80"/>
            <p:cNvSpPr/>
            <p:nvPr/>
          </p:nvSpPr>
          <p:spPr>
            <a:xfrm>
              <a:off x="6414085" y="2930828"/>
              <a:ext cx="72024" cy="278293"/>
            </a:xfrm>
            <a:custGeom>
              <a:rect b="b" l="l" r="r" t="t"/>
              <a:pathLst>
                <a:path extrusionOk="0" h="7550" w="1954">
                  <a:moveTo>
                    <a:pt x="1049" y="1"/>
                  </a:moveTo>
                  <a:lnTo>
                    <a:pt x="1" y="167"/>
                  </a:lnTo>
                  <a:lnTo>
                    <a:pt x="1" y="5335"/>
                  </a:lnTo>
                  <a:lnTo>
                    <a:pt x="977" y="7550"/>
                  </a:lnTo>
                  <a:lnTo>
                    <a:pt x="1953" y="7550"/>
                  </a:lnTo>
                  <a:lnTo>
                    <a:pt x="1953" y="167"/>
                  </a:lnTo>
                  <a:lnTo>
                    <a:pt x="1049" y="1"/>
                  </a:lnTo>
                  <a:close/>
                </a:path>
              </a:pathLst>
            </a:custGeom>
            <a:solidFill>
              <a:srgbClr val="FFFFFF"/>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1" name="Google Shape;2681;p80"/>
            <p:cNvSpPr/>
            <p:nvPr/>
          </p:nvSpPr>
          <p:spPr>
            <a:xfrm>
              <a:off x="6513278" y="3082696"/>
              <a:ext cx="18467" cy="17582"/>
            </a:xfrm>
            <a:custGeom>
              <a:rect b="b" l="l" r="r" t="t"/>
              <a:pathLst>
                <a:path extrusionOk="0" h="477" w="501">
                  <a:moveTo>
                    <a:pt x="1" y="1"/>
                  </a:moveTo>
                  <a:lnTo>
                    <a:pt x="1" y="477"/>
                  </a:lnTo>
                  <a:lnTo>
                    <a:pt x="501" y="477"/>
                  </a:lnTo>
                  <a:lnTo>
                    <a:pt x="501" y="1"/>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2" name="Google Shape;2682;p80"/>
            <p:cNvSpPr/>
            <p:nvPr/>
          </p:nvSpPr>
          <p:spPr>
            <a:xfrm>
              <a:off x="6513278" y="3118709"/>
              <a:ext cx="18467" cy="18467"/>
            </a:xfrm>
            <a:custGeom>
              <a:rect b="b" l="l" r="r" t="t"/>
              <a:pathLst>
                <a:path extrusionOk="0" h="501" w="501">
                  <a:moveTo>
                    <a:pt x="1" y="0"/>
                  </a:moveTo>
                  <a:lnTo>
                    <a:pt x="1" y="500"/>
                  </a:lnTo>
                  <a:lnTo>
                    <a:pt x="501" y="500"/>
                  </a:lnTo>
                  <a:lnTo>
                    <a:pt x="501"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3" name="Google Shape;2683;p80"/>
            <p:cNvSpPr/>
            <p:nvPr/>
          </p:nvSpPr>
          <p:spPr>
            <a:xfrm>
              <a:off x="6513278" y="3154685"/>
              <a:ext cx="18467" cy="18467"/>
            </a:xfrm>
            <a:custGeom>
              <a:rect b="b" l="l" r="r" t="t"/>
              <a:pathLst>
                <a:path extrusionOk="0" h="501" w="501">
                  <a:moveTo>
                    <a:pt x="1" y="0"/>
                  </a:moveTo>
                  <a:lnTo>
                    <a:pt x="1" y="501"/>
                  </a:lnTo>
                  <a:lnTo>
                    <a:pt x="501" y="501"/>
                  </a:lnTo>
                  <a:lnTo>
                    <a:pt x="501"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4" name="Google Shape;2684;p80"/>
            <p:cNvSpPr/>
            <p:nvPr/>
          </p:nvSpPr>
          <p:spPr>
            <a:xfrm>
              <a:off x="6368451" y="2991391"/>
              <a:ext cx="18467" cy="18504"/>
            </a:xfrm>
            <a:custGeom>
              <a:rect b="b" l="l" r="r" t="t"/>
              <a:pathLst>
                <a:path extrusionOk="0" h="502" w="501">
                  <a:moveTo>
                    <a:pt x="0" y="1"/>
                  </a:moveTo>
                  <a:lnTo>
                    <a:pt x="0" y="501"/>
                  </a:lnTo>
                  <a:lnTo>
                    <a:pt x="500" y="501"/>
                  </a:lnTo>
                  <a:lnTo>
                    <a:pt x="500" y="1"/>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5" name="Google Shape;2685;p80"/>
            <p:cNvSpPr/>
            <p:nvPr/>
          </p:nvSpPr>
          <p:spPr>
            <a:xfrm>
              <a:off x="6441288" y="2991391"/>
              <a:ext cx="17619" cy="18504"/>
            </a:xfrm>
            <a:custGeom>
              <a:rect b="b" l="l" r="r" t="t"/>
              <a:pathLst>
                <a:path extrusionOk="0" h="502" w="478">
                  <a:moveTo>
                    <a:pt x="1" y="1"/>
                  </a:moveTo>
                  <a:lnTo>
                    <a:pt x="1" y="501"/>
                  </a:lnTo>
                  <a:lnTo>
                    <a:pt x="477" y="501"/>
                  </a:lnTo>
                  <a:lnTo>
                    <a:pt x="477" y="1"/>
                  </a:lnTo>
                  <a:close/>
                </a:path>
              </a:pathLst>
            </a:custGeom>
            <a:solidFill>
              <a:srgbClr val="025373"/>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6" name="Google Shape;2686;p80"/>
            <p:cNvSpPr/>
            <p:nvPr/>
          </p:nvSpPr>
          <p:spPr>
            <a:xfrm>
              <a:off x="6404428" y="2972960"/>
              <a:ext cx="15850" cy="18467"/>
            </a:xfrm>
            <a:custGeom>
              <a:rect b="b" l="l" r="r" t="t"/>
              <a:pathLst>
                <a:path extrusionOk="0" h="501" w="430">
                  <a:moveTo>
                    <a:pt x="1" y="1"/>
                  </a:moveTo>
                  <a:lnTo>
                    <a:pt x="1" y="501"/>
                  </a:lnTo>
                  <a:lnTo>
                    <a:pt x="263" y="501"/>
                  </a:lnTo>
                  <a:lnTo>
                    <a:pt x="429" y="263"/>
                  </a:lnTo>
                  <a:lnTo>
                    <a:pt x="263" y="1"/>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7" name="Google Shape;2687;p80"/>
            <p:cNvSpPr/>
            <p:nvPr/>
          </p:nvSpPr>
          <p:spPr>
            <a:xfrm>
              <a:off x="6414085" y="2972960"/>
              <a:ext cx="8810" cy="18467"/>
            </a:xfrm>
            <a:custGeom>
              <a:rect b="b" l="l" r="r" t="t"/>
              <a:pathLst>
                <a:path extrusionOk="0" h="501" w="239">
                  <a:moveTo>
                    <a:pt x="1" y="1"/>
                  </a:moveTo>
                  <a:lnTo>
                    <a:pt x="1" y="501"/>
                  </a:lnTo>
                  <a:lnTo>
                    <a:pt x="239" y="501"/>
                  </a:lnTo>
                  <a:lnTo>
                    <a:pt x="239" y="1"/>
                  </a:lnTo>
                  <a:close/>
                </a:path>
              </a:pathLst>
            </a:custGeom>
            <a:solidFill>
              <a:srgbClr val="025373"/>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8" name="Google Shape;2688;p80"/>
            <p:cNvSpPr/>
            <p:nvPr/>
          </p:nvSpPr>
          <p:spPr>
            <a:xfrm>
              <a:off x="6386882" y="3018631"/>
              <a:ext cx="33395" cy="54442"/>
            </a:xfrm>
            <a:custGeom>
              <a:rect b="b" l="l" r="r" t="t"/>
              <a:pathLst>
                <a:path extrusionOk="0" h="1477" w="906">
                  <a:moveTo>
                    <a:pt x="739" y="0"/>
                  </a:moveTo>
                  <a:cubicBezTo>
                    <a:pt x="334" y="0"/>
                    <a:pt x="0" y="334"/>
                    <a:pt x="0" y="738"/>
                  </a:cubicBezTo>
                  <a:cubicBezTo>
                    <a:pt x="0" y="1143"/>
                    <a:pt x="334" y="1477"/>
                    <a:pt x="739" y="1477"/>
                  </a:cubicBezTo>
                  <a:lnTo>
                    <a:pt x="905" y="738"/>
                  </a:lnTo>
                  <a:lnTo>
                    <a:pt x="739"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89" name="Google Shape;2689;p80"/>
            <p:cNvSpPr/>
            <p:nvPr/>
          </p:nvSpPr>
          <p:spPr>
            <a:xfrm>
              <a:off x="6414085" y="3018631"/>
              <a:ext cx="27240" cy="54442"/>
            </a:xfrm>
            <a:custGeom>
              <a:rect b="b" l="l" r="r" t="t"/>
              <a:pathLst>
                <a:path extrusionOk="0" h="1477" w="739">
                  <a:moveTo>
                    <a:pt x="1" y="0"/>
                  </a:moveTo>
                  <a:lnTo>
                    <a:pt x="1" y="1477"/>
                  </a:lnTo>
                  <a:cubicBezTo>
                    <a:pt x="406" y="1477"/>
                    <a:pt x="739" y="1143"/>
                    <a:pt x="739" y="738"/>
                  </a:cubicBezTo>
                  <a:cubicBezTo>
                    <a:pt x="739" y="334"/>
                    <a:pt x="406" y="0"/>
                    <a:pt x="1" y="0"/>
                  </a:cubicBezTo>
                  <a:close/>
                </a:path>
              </a:pathLst>
            </a:custGeom>
            <a:solidFill>
              <a:srgbClr val="025373"/>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90" name="Google Shape;2690;p80"/>
            <p:cNvSpPr/>
            <p:nvPr/>
          </p:nvSpPr>
          <p:spPr>
            <a:xfrm>
              <a:off x="6377224" y="3091469"/>
              <a:ext cx="43052" cy="18467"/>
            </a:xfrm>
            <a:custGeom>
              <a:rect b="b" l="l" r="r" t="t"/>
              <a:pathLst>
                <a:path extrusionOk="0" h="501" w="1168">
                  <a:moveTo>
                    <a:pt x="0" y="1"/>
                  </a:moveTo>
                  <a:lnTo>
                    <a:pt x="0" y="501"/>
                  </a:lnTo>
                  <a:lnTo>
                    <a:pt x="1001" y="501"/>
                  </a:lnTo>
                  <a:lnTo>
                    <a:pt x="1167" y="239"/>
                  </a:lnTo>
                  <a:lnTo>
                    <a:pt x="1001" y="1"/>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91" name="Google Shape;2691;p80"/>
            <p:cNvSpPr/>
            <p:nvPr/>
          </p:nvSpPr>
          <p:spPr>
            <a:xfrm>
              <a:off x="6414085" y="3091469"/>
              <a:ext cx="36049" cy="18467"/>
            </a:xfrm>
            <a:custGeom>
              <a:rect b="b" l="l" r="r" t="t"/>
              <a:pathLst>
                <a:path extrusionOk="0" h="501" w="978">
                  <a:moveTo>
                    <a:pt x="1" y="1"/>
                  </a:moveTo>
                  <a:lnTo>
                    <a:pt x="1" y="501"/>
                  </a:lnTo>
                  <a:lnTo>
                    <a:pt x="977" y="501"/>
                  </a:lnTo>
                  <a:lnTo>
                    <a:pt x="977" y="1"/>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92" name="Google Shape;2692;p80"/>
            <p:cNvSpPr/>
            <p:nvPr/>
          </p:nvSpPr>
          <p:spPr>
            <a:xfrm>
              <a:off x="6377224" y="3127482"/>
              <a:ext cx="43052" cy="81645"/>
            </a:xfrm>
            <a:custGeom>
              <a:rect b="b" l="l" r="r" t="t"/>
              <a:pathLst>
                <a:path extrusionOk="0" h="2215" w="1168">
                  <a:moveTo>
                    <a:pt x="0" y="0"/>
                  </a:moveTo>
                  <a:lnTo>
                    <a:pt x="0" y="2215"/>
                  </a:lnTo>
                  <a:lnTo>
                    <a:pt x="1001" y="2215"/>
                  </a:lnTo>
                  <a:lnTo>
                    <a:pt x="1167" y="1119"/>
                  </a:lnTo>
                  <a:lnTo>
                    <a:pt x="1001"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93" name="Google Shape;2693;p80"/>
            <p:cNvSpPr/>
            <p:nvPr/>
          </p:nvSpPr>
          <p:spPr>
            <a:xfrm>
              <a:off x="6414085" y="3127482"/>
              <a:ext cx="36049" cy="81645"/>
            </a:xfrm>
            <a:custGeom>
              <a:rect b="b" l="l" r="r" t="t"/>
              <a:pathLst>
                <a:path extrusionOk="0" h="2215" w="978">
                  <a:moveTo>
                    <a:pt x="1" y="0"/>
                  </a:moveTo>
                  <a:lnTo>
                    <a:pt x="1" y="2215"/>
                  </a:lnTo>
                  <a:lnTo>
                    <a:pt x="977" y="2215"/>
                  </a:lnTo>
                  <a:lnTo>
                    <a:pt x="977"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94" name="Google Shape;2694;p80"/>
            <p:cNvSpPr/>
            <p:nvPr/>
          </p:nvSpPr>
          <p:spPr>
            <a:xfrm>
              <a:off x="6314008" y="2901008"/>
              <a:ext cx="106267" cy="36012"/>
            </a:xfrm>
            <a:custGeom>
              <a:rect b="b" l="l" r="r" t="t"/>
              <a:pathLst>
                <a:path extrusionOk="0" h="977" w="2883">
                  <a:moveTo>
                    <a:pt x="1" y="0"/>
                  </a:moveTo>
                  <a:lnTo>
                    <a:pt x="1" y="976"/>
                  </a:lnTo>
                  <a:lnTo>
                    <a:pt x="2716" y="976"/>
                  </a:lnTo>
                  <a:lnTo>
                    <a:pt x="2882" y="476"/>
                  </a:lnTo>
                  <a:lnTo>
                    <a:pt x="2716"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sp>
          <p:nvSpPr>
            <p:cNvPr id="2695" name="Google Shape;2695;p80"/>
            <p:cNvSpPr/>
            <p:nvPr/>
          </p:nvSpPr>
          <p:spPr>
            <a:xfrm>
              <a:off x="6414085" y="2901008"/>
              <a:ext cx="99227" cy="36012"/>
            </a:xfrm>
            <a:custGeom>
              <a:rect b="b" l="l" r="r" t="t"/>
              <a:pathLst>
                <a:path extrusionOk="0" h="977" w="2692">
                  <a:moveTo>
                    <a:pt x="1" y="0"/>
                  </a:moveTo>
                  <a:lnTo>
                    <a:pt x="1" y="976"/>
                  </a:lnTo>
                  <a:lnTo>
                    <a:pt x="2692" y="976"/>
                  </a:lnTo>
                  <a:lnTo>
                    <a:pt x="2692" y="0"/>
                  </a:lnTo>
                  <a:close/>
                </a:path>
              </a:pathLst>
            </a:custGeom>
            <a:solidFill>
              <a:srgbClr val="81ACE6"/>
            </a:solidFill>
            <a:ln>
              <a:noFill/>
            </a:ln>
          </p:spPr>
          <p:txBody>
            <a:bodyPr anchorCtr="0" anchor="ctr" bIns="209575" lIns="209575" spcFirstLastPara="1" rIns="209575" wrap="square" tIns="209575">
              <a:noAutofit/>
            </a:bodyPr>
            <a:lstStyle/>
            <a:p>
              <a:pPr indent="0" lvl="0" marL="0" rtl="0" algn="l">
                <a:spcBef>
                  <a:spcPts val="0"/>
                </a:spcBef>
                <a:spcAft>
                  <a:spcPts val="0"/>
                </a:spcAft>
                <a:buNone/>
              </a:pPr>
              <a:r>
                <a:t/>
              </a:r>
              <a:endParaRPr/>
            </a:p>
          </p:txBody>
        </p:sp>
      </p:grpSp>
      <p:sp>
        <p:nvSpPr>
          <p:cNvPr id="2696" name="Google Shape;2696;p80"/>
          <p:cNvSpPr/>
          <p:nvPr/>
        </p:nvSpPr>
        <p:spPr>
          <a:xfrm>
            <a:off x="2935325" y="3082000"/>
            <a:ext cx="3566100" cy="582300"/>
          </a:xfrm>
          <a:prstGeom prst="rightArrow">
            <a:avLst>
              <a:gd fmla="val 50000" name="adj1"/>
              <a:gd fmla="val 50000" name="adj2"/>
            </a:avLst>
          </a:prstGeom>
          <a:solidFill>
            <a:srgbClr val="4F81BD"/>
          </a:solidFill>
          <a:ln cap="flat" cmpd="sng" w="25300">
            <a:solidFill>
              <a:srgbClr val="395E89"/>
            </a:solidFill>
            <a:prstDash val="solid"/>
            <a:round/>
            <a:headEnd len="sm" w="sm" type="none"/>
            <a:tailEnd len="sm" w="sm" type="none"/>
          </a:ln>
        </p:spPr>
        <p:txBody>
          <a:bodyPr anchorCtr="0" anchor="ctr" bIns="45525" lIns="91050" spcFirstLastPara="1" rIns="91050" wrap="square" tIns="45525">
            <a:noAutofit/>
          </a:bodyPr>
          <a:lstStyle/>
          <a:p>
            <a:pPr indent="0" lvl="0" marL="0" marR="0" rtl="0" algn="ctr">
              <a:lnSpc>
                <a:spcPct val="100000"/>
              </a:lnSpc>
              <a:spcBef>
                <a:spcPts val="0"/>
              </a:spcBef>
              <a:spcAft>
                <a:spcPts val="0"/>
              </a:spcAft>
              <a:buClr>
                <a:srgbClr val="000000"/>
              </a:buClr>
              <a:buSzPts val="1394"/>
              <a:buFont typeface="Arial"/>
              <a:buNone/>
            </a:pPr>
            <a:r>
              <a:t/>
            </a:r>
            <a:endParaRPr b="0" i="0" sz="1295" u="none" cap="none" strike="noStrike">
              <a:solidFill>
                <a:srgbClr val="FFFFFF"/>
              </a:solidFill>
              <a:latin typeface="Arial"/>
              <a:ea typeface="Arial"/>
              <a:cs typeface="Arial"/>
              <a:sym typeface="Arial"/>
            </a:endParaRPr>
          </a:p>
        </p:txBody>
      </p:sp>
      <p:sp>
        <p:nvSpPr>
          <p:cNvPr id="2697" name="Google Shape;2697;p80"/>
          <p:cNvSpPr/>
          <p:nvPr/>
        </p:nvSpPr>
        <p:spPr>
          <a:xfrm rot="5400000">
            <a:off x="5480911" y="3211548"/>
            <a:ext cx="192000" cy="1074600"/>
          </a:xfrm>
          <a:prstGeom prst="rightBrace">
            <a:avLst>
              <a:gd fmla="val 93559" name="adj1"/>
              <a:gd fmla="val 48647" name="adj2"/>
            </a:avLst>
          </a:prstGeom>
          <a:noFill/>
          <a:ln cap="flat" cmpd="sng" w="9475">
            <a:solidFill>
              <a:srgbClr val="4A7DBA"/>
            </a:solidFill>
            <a:prstDash val="solid"/>
            <a:round/>
            <a:headEnd len="sm" w="sm" type="none"/>
            <a:tailEnd len="sm" w="sm" type="none"/>
          </a:ln>
        </p:spPr>
        <p:txBody>
          <a:bodyPr anchorCtr="0" anchor="ctr" bIns="45525" lIns="91050" spcFirstLastPara="1" rIns="91050" wrap="square" tIns="45525">
            <a:noAutofit/>
          </a:bodyPr>
          <a:lstStyle/>
          <a:p>
            <a:pPr indent="0" lvl="0" marL="0" marR="0" rtl="0" algn="ctr">
              <a:lnSpc>
                <a:spcPct val="100000"/>
              </a:lnSpc>
              <a:spcBef>
                <a:spcPts val="0"/>
              </a:spcBef>
              <a:spcAft>
                <a:spcPts val="0"/>
              </a:spcAft>
              <a:buClr>
                <a:srgbClr val="000000"/>
              </a:buClr>
              <a:buSzPts val="1394"/>
              <a:buFont typeface="Arial"/>
              <a:buNone/>
            </a:pPr>
            <a:r>
              <a:t/>
            </a:r>
            <a:endParaRPr b="0" i="0" sz="1295" u="none" cap="none" strike="noStrike">
              <a:solidFill>
                <a:srgbClr val="000000"/>
              </a:solidFill>
              <a:latin typeface="Arial"/>
              <a:ea typeface="Arial"/>
              <a:cs typeface="Arial"/>
              <a:sym typeface="Arial"/>
            </a:endParaRPr>
          </a:p>
        </p:txBody>
      </p:sp>
      <p:sp>
        <p:nvSpPr>
          <p:cNvPr id="2698" name="Google Shape;2698;p80"/>
          <p:cNvSpPr txBox="1"/>
          <p:nvPr/>
        </p:nvSpPr>
        <p:spPr>
          <a:xfrm>
            <a:off x="2817570" y="3932861"/>
            <a:ext cx="1599300" cy="29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 sz="1300" u="none" cap="none" strike="noStrike">
                <a:solidFill>
                  <a:srgbClr val="000000"/>
                </a:solidFill>
                <a:latin typeface="Arial"/>
                <a:ea typeface="Arial"/>
                <a:cs typeface="Arial"/>
                <a:sym typeface="Arial"/>
              </a:rPr>
              <a:t>ELISA NS1/PCR</a:t>
            </a:r>
            <a:endParaRPr b="0" i="0" sz="1300" u="none" cap="none" strike="noStrike">
              <a:solidFill>
                <a:srgbClr val="000000"/>
              </a:solidFill>
              <a:latin typeface="Arial"/>
              <a:ea typeface="Arial"/>
              <a:cs typeface="Arial"/>
              <a:sym typeface="Arial"/>
            </a:endParaRPr>
          </a:p>
        </p:txBody>
      </p:sp>
      <p:sp>
        <p:nvSpPr>
          <p:cNvPr id="2699" name="Google Shape;2699;p80"/>
          <p:cNvSpPr txBox="1"/>
          <p:nvPr/>
        </p:nvSpPr>
        <p:spPr>
          <a:xfrm>
            <a:off x="4620400" y="3891350"/>
            <a:ext cx="1980900" cy="292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 sz="1300" u="none" cap="none" strike="noStrike">
                <a:solidFill>
                  <a:srgbClr val="000000"/>
                </a:solidFill>
                <a:latin typeface="Arial"/>
                <a:ea typeface="Arial"/>
                <a:cs typeface="Arial"/>
                <a:sym typeface="Arial"/>
              </a:rPr>
              <a:t>IgM Dengue</a:t>
            </a:r>
            <a:endParaRPr b="0" i="0" sz="1300" u="none" cap="none" strike="noStrike">
              <a:solidFill>
                <a:srgbClr val="000000"/>
              </a:solidFill>
              <a:latin typeface="Arial"/>
              <a:ea typeface="Arial"/>
              <a:cs typeface="Arial"/>
              <a:sym typeface="Arial"/>
            </a:endParaRPr>
          </a:p>
        </p:txBody>
      </p:sp>
      <p:sp>
        <p:nvSpPr>
          <p:cNvPr id="2700" name="Google Shape;2700;p80"/>
          <p:cNvSpPr txBox="1"/>
          <p:nvPr/>
        </p:nvSpPr>
        <p:spPr>
          <a:xfrm>
            <a:off x="2935320" y="3181461"/>
            <a:ext cx="1363800" cy="383400"/>
          </a:xfrm>
          <a:prstGeom prst="rect">
            <a:avLst/>
          </a:prstGeom>
          <a:noFill/>
          <a:ln>
            <a:noFill/>
          </a:ln>
        </p:spPr>
        <p:txBody>
          <a:bodyPr anchorCtr="0" anchor="t" bIns="45525" lIns="91050" spcFirstLastPara="1" rIns="91050" wrap="square" tIns="45525">
            <a:spAutoFit/>
          </a:bodyPr>
          <a:lstStyle/>
          <a:p>
            <a:pPr indent="0" lvl="0" marL="0" marR="0" rtl="0" algn="l">
              <a:lnSpc>
                <a:spcPct val="100000"/>
              </a:lnSpc>
              <a:spcBef>
                <a:spcPts val="0"/>
              </a:spcBef>
              <a:spcAft>
                <a:spcPts val="0"/>
              </a:spcAft>
              <a:buClr>
                <a:srgbClr val="000000"/>
              </a:buClr>
              <a:buSzPts val="1046"/>
              <a:buFont typeface="Arial"/>
              <a:buNone/>
            </a:pPr>
            <a:r>
              <a:rPr b="0" i="0" lang="en" sz="946" u="none" cap="none" strike="noStrike">
                <a:solidFill>
                  <a:srgbClr val="FFFFFF"/>
                </a:solidFill>
                <a:latin typeface="Arial"/>
                <a:ea typeface="Arial"/>
                <a:cs typeface="Arial"/>
                <a:sym typeface="Arial"/>
              </a:rPr>
              <a:t>Primeros 6 días desde la fiebre</a:t>
            </a:r>
            <a:endParaRPr b="0" i="0" sz="946" u="none" cap="none" strike="noStrike">
              <a:solidFill>
                <a:srgbClr val="FFFFFF"/>
              </a:solidFill>
              <a:latin typeface="Arial"/>
              <a:ea typeface="Arial"/>
              <a:cs typeface="Arial"/>
              <a:sym typeface="Arial"/>
            </a:endParaRPr>
          </a:p>
        </p:txBody>
      </p:sp>
      <p:sp>
        <p:nvSpPr>
          <p:cNvPr id="2701" name="Google Shape;2701;p80"/>
          <p:cNvSpPr txBox="1"/>
          <p:nvPr/>
        </p:nvSpPr>
        <p:spPr>
          <a:xfrm>
            <a:off x="4888155" y="3181461"/>
            <a:ext cx="1445400" cy="383400"/>
          </a:xfrm>
          <a:prstGeom prst="rect">
            <a:avLst/>
          </a:prstGeom>
          <a:noFill/>
          <a:ln>
            <a:noFill/>
          </a:ln>
        </p:spPr>
        <p:txBody>
          <a:bodyPr anchorCtr="0" anchor="t" bIns="45525" lIns="91050" spcFirstLastPara="1" rIns="91050" wrap="square" tIns="45525">
            <a:spAutoFit/>
          </a:bodyPr>
          <a:lstStyle/>
          <a:p>
            <a:pPr indent="0" lvl="0" marL="0" marR="0" rtl="0" algn="l">
              <a:lnSpc>
                <a:spcPct val="100000"/>
              </a:lnSpc>
              <a:spcBef>
                <a:spcPts val="0"/>
              </a:spcBef>
              <a:spcAft>
                <a:spcPts val="0"/>
              </a:spcAft>
              <a:buClr>
                <a:srgbClr val="000000"/>
              </a:buClr>
              <a:buSzPts val="1046"/>
              <a:buFont typeface="Arial"/>
              <a:buNone/>
            </a:pPr>
            <a:r>
              <a:rPr b="0" i="0" lang="en" sz="946" u="none" cap="none" strike="noStrike">
                <a:solidFill>
                  <a:srgbClr val="FFFFFF"/>
                </a:solidFill>
                <a:latin typeface="Arial"/>
                <a:ea typeface="Arial"/>
                <a:cs typeface="Arial"/>
                <a:sym typeface="Arial"/>
              </a:rPr>
              <a:t>Después del 6° día desde el inicio de fiebre</a:t>
            </a:r>
            <a:endParaRPr b="0" i="0" sz="946" u="none" cap="none" strike="noStrike">
              <a:solidFill>
                <a:srgbClr val="FFFFFF"/>
              </a:solidFill>
              <a:latin typeface="Arial"/>
              <a:ea typeface="Arial"/>
              <a:cs typeface="Arial"/>
              <a:sym typeface="Arial"/>
            </a:endParaRPr>
          </a:p>
        </p:txBody>
      </p:sp>
      <p:sp>
        <p:nvSpPr>
          <p:cNvPr id="2702" name="Google Shape;2702;p80"/>
          <p:cNvSpPr/>
          <p:nvPr/>
        </p:nvSpPr>
        <p:spPr>
          <a:xfrm rot="5400000">
            <a:off x="3367982" y="3211560"/>
            <a:ext cx="192000" cy="1074600"/>
          </a:xfrm>
          <a:prstGeom prst="rightBrace">
            <a:avLst>
              <a:gd fmla="val 93559" name="adj1"/>
              <a:gd fmla="val 48647" name="adj2"/>
            </a:avLst>
          </a:prstGeom>
          <a:noFill/>
          <a:ln cap="flat" cmpd="sng" w="9475">
            <a:solidFill>
              <a:srgbClr val="4A7DBA"/>
            </a:solidFill>
            <a:prstDash val="solid"/>
            <a:round/>
            <a:headEnd len="sm" w="sm" type="none"/>
            <a:tailEnd len="sm" w="sm" type="none"/>
          </a:ln>
        </p:spPr>
        <p:txBody>
          <a:bodyPr anchorCtr="0" anchor="ctr" bIns="45525" lIns="91050" spcFirstLastPara="1" rIns="91050" wrap="square" tIns="45525">
            <a:noAutofit/>
          </a:bodyPr>
          <a:lstStyle/>
          <a:p>
            <a:pPr indent="0" lvl="0" marL="0" marR="0" rtl="0" algn="ctr">
              <a:lnSpc>
                <a:spcPct val="100000"/>
              </a:lnSpc>
              <a:spcBef>
                <a:spcPts val="0"/>
              </a:spcBef>
              <a:spcAft>
                <a:spcPts val="0"/>
              </a:spcAft>
              <a:buClr>
                <a:srgbClr val="000000"/>
              </a:buClr>
              <a:buSzPts val="1394"/>
              <a:buFont typeface="Arial"/>
              <a:buNone/>
            </a:pPr>
            <a:r>
              <a:t/>
            </a:r>
            <a:endParaRPr b="0" i="0" sz="1295" u="none" cap="none" strike="noStrike">
              <a:solidFill>
                <a:srgbClr val="000000"/>
              </a:solidFill>
              <a:latin typeface="Arial"/>
              <a:ea typeface="Arial"/>
              <a:cs typeface="Arial"/>
              <a:sym typeface="Arial"/>
            </a:endParaRPr>
          </a:p>
        </p:txBody>
      </p:sp>
      <p:sp>
        <p:nvSpPr>
          <p:cNvPr id="2703" name="Google Shape;2703;p80"/>
          <p:cNvSpPr txBox="1"/>
          <p:nvPr/>
        </p:nvSpPr>
        <p:spPr>
          <a:xfrm>
            <a:off x="1935175" y="4230387"/>
            <a:ext cx="2875200" cy="6927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Clr>
                <a:schemeClr val="dk1"/>
              </a:buClr>
              <a:buSzPts val="1100"/>
              <a:buFont typeface="Inter"/>
              <a:buChar char="●"/>
            </a:pPr>
            <a:r>
              <a:rPr lang="en" sz="1100">
                <a:solidFill>
                  <a:schemeClr val="dk1"/>
                </a:solidFill>
                <a:latin typeface="Inter"/>
                <a:ea typeface="Inter"/>
                <a:cs typeface="Inter"/>
                <a:sym typeface="Inter"/>
              </a:rPr>
              <a:t>2 ml de sangre en tubo de HMG y </a:t>
            </a:r>
            <a:endParaRPr sz="1100">
              <a:solidFill>
                <a:schemeClr val="dk1"/>
              </a:solidFill>
              <a:latin typeface="Inter"/>
              <a:ea typeface="Inter"/>
              <a:cs typeface="Inter"/>
              <a:sym typeface="Inter"/>
            </a:endParaRPr>
          </a:p>
          <a:p>
            <a:pPr indent="-298450" lvl="0" marL="457200" rtl="0" algn="l">
              <a:spcBef>
                <a:spcPts val="0"/>
              </a:spcBef>
              <a:spcAft>
                <a:spcPts val="0"/>
              </a:spcAft>
              <a:buClr>
                <a:schemeClr val="dk1"/>
              </a:buClr>
              <a:buSzPts val="1100"/>
              <a:buFont typeface="Inter"/>
              <a:buChar char="●"/>
            </a:pPr>
            <a:r>
              <a:rPr lang="en" sz="1100">
                <a:solidFill>
                  <a:schemeClr val="dk1"/>
                </a:solidFill>
                <a:latin typeface="Inter"/>
                <a:ea typeface="Inter"/>
                <a:cs typeface="Inter"/>
                <a:sym typeface="Inter"/>
              </a:rPr>
              <a:t>2ml de sangre en tubo con gel separador (tapa blanca). </a:t>
            </a:r>
            <a:endParaRPr sz="1100">
              <a:solidFill>
                <a:schemeClr val="dk1"/>
              </a:solidFill>
              <a:latin typeface="Inter"/>
              <a:ea typeface="Inter"/>
              <a:cs typeface="Inter"/>
              <a:sym typeface="Inter"/>
            </a:endParaRPr>
          </a:p>
        </p:txBody>
      </p:sp>
      <p:sp>
        <p:nvSpPr>
          <p:cNvPr id="2704" name="Google Shape;2704;p80"/>
          <p:cNvSpPr txBox="1"/>
          <p:nvPr/>
        </p:nvSpPr>
        <p:spPr>
          <a:xfrm>
            <a:off x="4744880" y="4230360"/>
            <a:ext cx="19017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chemeClr val="dk1"/>
                </a:solidFill>
                <a:latin typeface="Inter"/>
                <a:ea typeface="Inter"/>
                <a:cs typeface="Inter"/>
                <a:sym typeface="Inter"/>
              </a:rPr>
              <a:t>2ml de sangre en tubo con gel separador, rotularlo</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8" name="Shape 2708"/>
        <p:cNvGrpSpPr/>
        <p:nvPr/>
      </p:nvGrpSpPr>
      <p:grpSpPr>
        <a:xfrm>
          <a:off x="0" y="0"/>
          <a:ext cx="0" cy="0"/>
          <a:chOff x="0" y="0"/>
          <a:chExt cx="0" cy="0"/>
        </a:xfrm>
      </p:grpSpPr>
      <p:sp>
        <p:nvSpPr>
          <p:cNvPr id="2709" name="Google Shape;2709;p81"/>
          <p:cNvSpPr txBox="1"/>
          <p:nvPr>
            <p:ph idx="1" type="subTitle"/>
          </p:nvPr>
        </p:nvSpPr>
        <p:spPr>
          <a:xfrm>
            <a:off x="2737225" y="1092900"/>
            <a:ext cx="6262800" cy="2205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200"/>
              <a:t>F</a:t>
            </a:r>
            <a:r>
              <a:rPr b="1" lang="en" sz="1200"/>
              <a:t>iebre </a:t>
            </a:r>
            <a:r>
              <a:rPr lang="en" sz="1200"/>
              <a:t>súbita mayor o igual de 38°C + </a:t>
            </a:r>
            <a:r>
              <a:rPr b="1" lang="en" sz="1200"/>
              <a:t>cefalea </a:t>
            </a:r>
            <a:endParaRPr sz="1200"/>
          </a:p>
          <a:p>
            <a:pPr indent="0" lvl="0" marL="0" rtl="0" algn="just">
              <a:spcBef>
                <a:spcPts val="0"/>
              </a:spcBef>
              <a:spcAft>
                <a:spcPts val="0"/>
              </a:spcAft>
              <a:buNone/>
            </a:pPr>
            <a:r>
              <a:rPr lang="en" sz="1200"/>
              <a:t>Y </a:t>
            </a:r>
            <a:r>
              <a:rPr b="1" lang="en" sz="1200"/>
              <a:t>&gt;= 1 de los siguientes signos y/o síntomas:</a:t>
            </a:r>
            <a:r>
              <a:rPr b="1" lang="en" sz="1200"/>
              <a:t> </a:t>
            </a:r>
            <a:endParaRPr b="1" sz="1200"/>
          </a:p>
          <a:p>
            <a:pPr indent="-304800" lvl="0" marL="457200" rtl="0" algn="just">
              <a:spcBef>
                <a:spcPts val="0"/>
              </a:spcBef>
              <a:spcAft>
                <a:spcPts val="0"/>
              </a:spcAft>
              <a:buSzPts val="1200"/>
              <a:buChar char="-"/>
            </a:pPr>
            <a:r>
              <a:rPr lang="en" sz="1200"/>
              <a:t>R</a:t>
            </a:r>
            <a:r>
              <a:rPr lang="en" sz="1200"/>
              <a:t>igidez de nuca</a:t>
            </a:r>
            <a:endParaRPr sz="1200"/>
          </a:p>
          <a:p>
            <a:pPr indent="-304800" lvl="0" marL="457200" rtl="0" algn="just">
              <a:spcBef>
                <a:spcPts val="0"/>
              </a:spcBef>
              <a:spcAft>
                <a:spcPts val="0"/>
              </a:spcAft>
              <a:buSzPts val="1200"/>
              <a:buChar char="-"/>
            </a:pPr>
            <a:r>
              <a:rPr lang="en" sz="1200"/>
              <a:t>Signos de irritación meníngea: Kernig, Brudzinsky </a:t>
            </a:r>
            <a:endParaRPr sz="1200"/>
          </a:p>
          <a:p>
            <a:pPr indent="-304800" lvl="0" marL="457200" rtl="0" algn="just">
              <a:spcBef>
                <a:spcPts val="0"/>
              </a:spcBef>
              <a:spcAft>
                <a:spcPts val="0"/>
              </a:spcAft>
              <a:buSzPts val="1200"/>
              <a:buChar char="-"/>
            </a:pPr>
            <a:r>
              <a:rPr lang="en" sz="1200"/>
              <a:t>Alteración de conciencia definido por Escala de Glasgow </a:t>
            </a:r>
            <a:endParaRPr sz="1200"/>
          </a:p>
          <a:p>
            <a:pPr indent="-304800" lvl="0" marL="457200" rtl="0" algn="just">
              <a:spcBef>
                <a:spcPts val="0"/>
              </a:spcBef>
              <a:spcAft>
                <a:spcPts val="0"/>
              </a:spcAft>
              <a:buSzPts val="1200"/>
              <a:buChar char="-"/>
            </a:pPr>
            <a:r>
              <a:rPr lang="en" sz="1200"/>
              <a:t>Alteraciones motoras o sensitivas o de los pares craneales, </a:t>
            </a:r>
            <a:endParaRPr sz="1200"/>
          </a:p>
          <a:p>
            <a:pPr indent="-304800" lvl="0" marL="457200" rtl="0" algn="just">
              <a:spcBef>
                <a:spcPts val="0"/>
              </a:spcBef>
              <a:spcAft>
                <a:spcPts val="0"/>
              </a:spcAft>
              <a:buSzPts val="1200"/>
              <a:buChar char="-"/>
            </a:pPr>
            <a:r>
              <a:rPr lang="en" sz="1200"/>
              <a:t>Manifestaciones hemorrágicas de la piel </a:t>
            </a:r>
            <a:endParaRPr sz="1200"/>
          </a:p>
          <a:p>
            <a:pPr indent="-304800" lvl="0" marL="457200" rtl="0" algn="just">
              <a:spcBef>
                <a:spcPts val="0"/>
              </a:spcBef>
              <a:spcAft>
                <a:spcPts val="0"/>
              </a:spcAft>
              <a:buSzPts val="1200"/>
              <a:buChar char="-"/>
            </a:pPr>
            <a:r>
              <a:rPr lang="en" sz="1200"/>
              <a:t>Convulsiones</a:t>
            </a:r>
            <a:endParaRPr sz="1200"/>
          </a:p>
          <a:p>
            <a:pPr indent="-304800" lvl="0" marL="457200" rtl="0" algn="just">
              <a:spcBef>
                <a:spcPts val="0"/>
              </a:spcBef>
              <a:spcAft>
                <a:spcPts val="0"/>
              </a:spcAft>
              <a:buSzPts val="1200"/>
              <a:buChar char="-"/>
            </a:pPr>
            <a:r>
              <a:rPr lang="en" sz="1200"/>
              <a:t>Vómitos incoercibles</a:t>
            </a:r>
            <a:endParaRPr sz="1200"/>
          </a:p>
          <a:p>
            <a:pPr indent="-304800" lvl="0" marL="457200" rtl="0" algn="just">
              <a:spcBef>
                <a:spcPts val="0"/>
              </a:spcBef>
              <a:spcAft>
                <a:spcPts val="0"/>
              </a:spcAft>
              <a:buSzPts val="1200"/>
              <a:buChar char="-"/>
            </a:pPr>
            <a:r>
              <a:rPr lang="en" sz="1200"/>
              <a:t>Fotofobia</a:t>
            </a:r>
            <a:endParaRPr sz="1200"/>
          </a:p>
          <a:p>
            <a:pPr indent="-304800" lvl="0" marL="457200" rtl="0" algn="just">
              <a:spcBef>
                <a:spcPts val="0"/>
              </a:spcBef>
              <a:spcAft>
                <a:spcPts val="0"/>
              </a:spcAft>
              <a:buSzPts val="1200"/>
              <a:buChar char="-"/>
            </a:pPr>
            <a:r>
              <a:rPr lang="en" sz="1200"/>
              <a:t>Signos de sepsis o shock séptico</a:t>
            </a:r>
            <a:endParaRPr sz="1200"/>
          </a:p>
        </p:txBody>
      </p:sp>
      <p:sp>
        <p:nvSpPr>
          <p:cNvPr id="2710" name="Google Shape;2710;p81"/>
          <p:cNvSpPr txBox="1"/>
          <p:nvPr>
            <p:ph idx="2" type="subTitle"/>
          </p:nvPr>
        </p:nvSpPr>
        <p:spPr>
          <a:xfrm>
            <a:off x="2737225" y="3298550"/>
            <a:ext cx="5856600" cy="1551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200"/>
              <a:t>– </a:t>
            </a:r>
            <a:r>
              <a:rPr b="1" lang="en" sz="1200"/>
              <a:t>Caso probable</a:t>
            </a:r>
            <a:r>
              <a:rPr lang="en" sz="1200"/>
              <a:t> de meningoencefalitis bacteriana confirmado por </a:t>
            </a:r>
            <a:r>
              <a:rPr b="1" lang="en" sz="1200"/>
              <a:t>cultivo </a:t>
            </a:r>
            <a:r>
              <a:rPr lang="en" sz="1200"/>
              <a:t>o detección de ADN  específico de </a:t>
            </a:r>
            <a:r>
              <a:rPr lang="en" sz="1200" u="sng"/>
              <a:t>N. meningitidis, Streptoccocus pneumoniae o Haemophilus influenzae</a:t>
            </a:r>
            <a:r>
              <a:rPr lang="en" sz="1200"/>
              <a:t> en LCR por la técnica de </a:t>
            </a:r>
            <a:r>
              <a:rPr b="1" lang="en" sz="1200"/>
              <a:t>PCR</a:t>
            </a:r>
            <a:r>
              <a:rPr lang="en" sz="1200"/>
              <a:t>.</a:t>
            </a:r>
            <a:endParaRPr sz="1200"/>
          </a:p>
          <a:p>
            <a:pPr indent="0" lvl="0" marL="0" rtl="0" algn="just">
              <a:spcBef>
                <a:spcPts val="0"/>
              </a:spcBef>
              <a:spcAft>
                <a:spcPts val="0"/>
              </a:spcAft>
              <a:buNone/>
            </a:pPr>
            <a:r>
              <a:rPr lang="en" sz="1200"/>
              <a:t>– Caso </a:t>
            </a:r>
            <a:r>
              <a:rPr b="1" lang="en" sz="1200"/>
              <a:t>probable </a:t>
            </a:r>
            <a:r>
              <a:rPr lang="en" sz="1200"/>
              <a:t>de Meningoencefalitis Bacteriana con </a:t>
            </a:r>
            <a:r>
              <a:rPr b="1" lang="en" sz="1200"/>
              <a:t>nexo epidemiológico con un caso confirmado</a:t>
            </a:r>
            <a:r>
              <a:rPr lang="en" sz="1200"/>
              <a:t> por laboratorio de meningoencefalitis bacteriana u otra enfermedad invasiva bacteriana (N. meningitidis, Streptoccocus pneumoniae o Haemophilus influenzae)</a:t>
            </a:r>
            <a:endParaRPr sz="1200"/>
          </a:p>
          <a:p>
            <a:pPr indent="0" lvl="0" marL="0" rtl="0" algn="ctr">
              <a:spcBef>
                <a:spcPts val="0"/>
              </a:spcBef>
              <a:spcAft>
                <a:spcPts val="0"/>
              </a:spcAft>
              <a:buNone/>
            </a:pPr>
            <a:r>
              <a:t/>
            </a:r>
            <a:endParaRPr/>
          </a:p>
        </p:txBody>
      </p:sp>
      <p:sp>
        <p:nvSpPr>
          <p:cNvPr id="2711" name="Google Shape;2711;p81"/>
          <p:cNvSpPr txBox="1"/>
          <p:nvPr>
            <p:ph idx="4" type="subTitle"/>
          </p:nvPr>
        </p:nvSpPr>
        <p:spPr>
          <a:xfrm>
            <a:off x="191225" y="1296800"/>
            <a:ext cx="20238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800"/>
              <a:t>Caso probable</a:t>
            </a:r>
            <a:endParaRPr sz="1800"/>
          </a:p>
        </p:txBody>
      </p:sp>
      <p:sp>
        <p:nvSpPr>
          <p:cNvPr id="2712" name="Google Shape;2712;p81"/>
          <p:cNvSpPr txBox="1"/>
          <p:nvPr>
            <p:ph idx="5" type="subTitle"/>
          </p:nvPr>
        </p:nvSpPr>
        <p:spPr>
          <a:xfrm>
            <a:off x="191225" y="3595950"/>
            <a:ext cx="24321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800"/>
              <a:t>Caso confirmado</a:t>
            </a:r>
            <a:endParaRPr sz="1800"/>
          </a:p>
        </p:txBody>
      </p:sp>
      <p:sp>
        <p:nvSpPr>
          <p:cNvPr id="2713" name="Google Shape;2713;p81"/>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Meningoencefalitis bacteriana</a:t>
            </a:r>
            <a:endParaRPr/>
          </a:p>
        </p:txBody>
      </p:sp>
      <p:pic>
        <p:nvPicPr>
          <p:cNvPr id="2714" name="Google Shape;2714;p81"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715" name="Google Shape;2715;p81"/>
          <p:cNvSpPr/>
          <p:nvPr/>
        </p:nvSpPr>
        <p:spPr>
          <a:xfrm>
            <a:off x="318424" y="314727"/>
            <a:ext cx="712800" cy="7131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81"/>
          <p:cNvSpPr txBox="1"/>
          <p:nvPr>
            <p:ph idx="4294967295" type="title"/>
          </p:nvPr>
        </p:nvSpPr>
        <p:spPr>
          <a:xfrm>
            <a:off x="351425" y="432625"/>
            <a:ext cx="646800" cy="47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accent6"/>
                </a:solidFill>
              </a:rPr>
              <a:t>05</a:t>
            </a:r>
            <a:endParaRPr sz="2400">
              <a:solidFill>
                <a:schemeClr val="accent6"/>
              </a:solidFill>
            </a:endParaRPr>
          </a:p>
        </p:txBody>
      </p:sp>
      <p:grpSp>
        <p:nvGrpSpPr>
          <p:cNvPr id="2717" name="Google Shape;2717;p81"/>
          <p:cNvGrpSpPr/>
          <p:nvPr/>
        </p:nvGrpSpPr>
        <p:grpSpPr>
          <a:xfrm>
            <a:off x="1314789" y="4101591"/>
            <a:ext cx="504895" cy="846957"/>
            <a:chOff x="4284075" y="1800075"/>
            <a:chExt cx="1331825" cy="2234125"/>
          </a:xfrm>
        </p:grpSpPr>
        <p:sp>
          <p:nvSpPr>
            <p:cNvPr id="2718" name="Google Shape;2718;p81"/>
            <p:cNvSpPr/>
            <p:nvPr/>
          </p:nvSpPr>
          <p:spPr>
            <a:xfrm>
              <a:off x="4737725" y="3533800"/>
              <a:ext cx="357800" cy="247700"/>
            </a:xfrm>
            <a:custGeom>
              <a:rect b="b" l="l" r="r" t="t"/>
              <a:pathLst>
                <a:path extrusionOk="0" h="9908" w="14312">
                  <a:moveTo>
                    <a:pt x="1" y="1"/>
                  </a:moveTo>
                  <a:lnTo>
                    <a:pt x="1" y="9908"/>
                  </a:lnTo>
                  <a:lnTo>
                    <a:pt x="14311" y="9908"/>
                  </a:lnTo>
                  <a:lnTo>
                    <a:pt x="14311" y="1"/>
                  </a:ln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19" name="Google Shape;2719;p81"/>
            <p:cNvSpPr/>
            <p:nvPr/>
          </p:nvSpPr>
          <p:spPr>
            <a:xfrm>
              <a:off x="4737725" y="3533800"/>
              <a:ext cx="357800" cy="110950"/>
            </a:xfrm>
            <a:custGeom>
              <a:rect b="b" l="l" r="r" t="t"/>
              <a:pathLst>
                <a:path extrusionOk="0" h="4438" w="14312">
                  <a:moveTo>
                    <a:pt x="1" y="1"/>
                  </a:moveTo>
                  <a:lnTo>
                    <a:pt x="1" y="3470"/>
                  </a:lnTo>
                  <a:cubicBezTo>
                    <a:pt x="2436" y="4104"/>
                    <a:pt x="4971" y="4437"/>
                    <a:pt x="7540" y="4437"/>
                  </a:cubicBezTo>
                  <a:cubicBezTo>
                    <a:pt x="9875" y="4437"/>
                    <a:pt x="12143" y="4170"/>
                    <a:pt x="14311" y="3670"/>
                  </a:cubicBezTo>
                  <a:lnTo>
                    <a:pt x="14311" y="1"/>
                  </a:lnTo>
                  <a:close/>
                </a:path>
              </a:pathLst>
            </a:custGeom>
            <a:solidFill>
              <a:srgbClr val="81ACE6"/>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0" name="Google Shape;2720;p81"/>
            <p:cNvSpPr/>
            <p:nvPr/>
          </p:nvSpPr>
          <p:spPr>
            <a:xfrm>
              <a:off x="4411675" y="3781475"/>
              <a:ext cx="1009900" cy="55900"/>
            </a:xfrm>
            <a:custGeom>
              <a:rect b="b" l="l" r="r" t="t"/>
              <a:pathLst>
                <a:path extrusionOk="0" h="2236" w="40396">
                  <a:moveTo>
                    <a:pt x="0" y="1"/>
                  </a:moveTo>
                  <a:lnTo>
                    <a:pt x="0" y="2236"/>
                  </a:lnTo>
                  <a:lnTo>
                    <a:pt x="40396" y="2236"/>
                  </a:lnTo>
                  <a:lnTo>
                    <a:pt x="40396" y="1"/>
                  </a:lnTo>
                  <a:close/>
                </a:path>
              </a:pathLst>
            </a:custGeom>
            <a:solidFill>
              <a:srgbClr val="81ACE6"/>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1" name="Google Shape;2721;p81"/>
            <p:cNvSpPr/>
            <p:nvPr/>
          </p:nvSpPr>
          <p:spPr>
            <a:xfrm>
              <a:off x="4440025" y="3837350"/>
              <a:ext cx="953200" cy="196850"/>
            </a:xfrm>
            <a:custGeom>
              <a:rect b="b" l="l" r="r" t="t"/>
              <a:pathLst>
                <a:path extrusionOk="0" h="7874" w="38128">
                  <a:moveTo>
                    <a:pt x="0" y="1"/>
                  </a:moveTo>
                  <a:lnTo>
                    <a:pt x="0" y="7873"/>
                  </a:lnTo>
                  <a:lnTo>
                    <a:pt x="2702" y="7873"/>
                  </a:lnTo>
                  <a:cubicBezTo>
                    <a:pt x="2702" y="5305"/>
                    <a:pt x="4770" y="3203"/>
                    <a:pt x="7339" y="3203"/>
                  </a:cubicBezTo>
                  <a:lnTo>
                    <a:pt x="30756" y="3203"/>
                  </a:lnTo>
                  <a:cubicBezTo>
                    <a:pt x="33358" y="3203"/>
                    <a:pt x="35426" y="5305"/>
                    <a:pt x="35426" y="7873"/>
                  </a:cubicBezTo>
                  <a:lnTo>
                    <a:pt x="38128" y="7873"/>
                  </a:lnTo>
                  <a:lnTo>
                    <a:pt x="38128" y="1"/>
                  </a:ln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2" name="Google Shape;2722;p81"/>
            <p:cNvSpPr/>
            <p:nvPr/>
          </p:nvSpPr>
          <p:spPr>
            <a:xfrm>
              <a:off x="4356625" y="2292925"/>
              <a:ext cx="1259275" cy="1305125"/>
            </a:xfrm>
            <a:custGeom>
              <a:rect b="b" l="l" r="r" t="t"/>
              <a:pathLst>
                <a:path extrusionOk="0" h="52205" w="50371">
                  <a:moveTo>
                    <a:pt x="34692" y="0"/>
                  </a:moveTo>
                  <a:lnTo>
                    <a:pt x="31590" y="6538"/>
                  </a:lnTo>
                  <a:cubicBezTo>
                    <a:pt x="31657" y="6572"/>
                    <a:pt x="31757" y="6605"/>
                    <a:pt x="31857" y="6672"/>
                  </a:cubicBezTo>
                  <a:cubicBezTo>
                    <a:pt x="32924" y="7205"/>
                    <a:pt x="33892" y="7806"/>
                    <a:pt x="34826" y="8473"/>
                  </a:cubicBezTo>
                  <a:cubicBezTo>
                    <a:pt x="39963" y="12242"/>
                    <a:pt x="43132" y="18313"/>
                    <a:pt x="43132" y="24785"/>
                  </a:cubicBezTo>
                  <a:cubicBezTo>
                    <a:pt x="43132" y="35893"/>
                    <a:pt x="34058" y="44966"/>
                    <a:pt x="22950" y="44966"/>
                  </a:cubicBezTo>
                  <a:cubicBezTo>
                    <a:pt x="17913" y="44966"/>
                    <a:pt x="13177" y="43098"/>
                    <a:pt x="9507" y="39862"/>
                  </a:cubicBezTo>
                  <a:cubicBezTo>
                    <a:pt x="8273" y="38728"/>
                    <a:pt x="7172" y="37460"/>
                    <a:pt x="6205" y="36059"/>
                  </a:cubicBezTo>
                  <a:cubicBezTo>
                    <a:pt x="6172" y="35993"/>
                    <a:pt x="6105" y="35893"/>
                    <a:pt x="6038" y="35826"/>
                  </a:cubicBezTo>
                  <a:lnTo>
                    <a:pt x="1402" y="38861"/>
                  </a:lnTo>
                  <a:lnTo>
                    <a:pt x="1" y="39795"/>
                  </a:lnTo>
                  <a:cubicBezTo>
                    <a:pt x="101" y="39962"/>
                    <a:pt x="201" y="40129"/>
                    <a:pt x="334" y="40262"/>
                  </a:cubicBezTo>
                  <a:cubicBezTo>
                    <a:pt x="1669" y="42264"/>
                    <a:pt x="3270" y="44032"/>
                    <a:pt x="5071" y="45566"/>
                  </a:cubicBezTo>
                  <a:cubicBezTo>
                    <a:pt x="9974" y="49802"/>
                    <a:pt x="16279" y="52204"/>
                    <a:pt x="22950" y="52204"/>
                  </a:cubicBezTo>
                  <a:cubicBezTo>
                    <a:pt x="38061" y="52204"/>
                    <a:pt x="50370" y="39895"/>
                    <a:pt x="50370" y="24785"/>
                  </a:cubicBezTo>
                  <a:cubicBezTo>
                    <a:pt x="50370" y="16045"/>
                    <a:pt x="46134" y="7906"/>
                    <a:pt x="39295" y="2769"/>
                  </a:cubicBezTo>
                  <a:cubicBezTo>
                    <a:pt x="37861" y="1701"/>
                    <a:pt x="36327" y="767"/>
                    <a:pt x="34692" y="0"/>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3" name="Google Shape;2723;p81"/>
            <p:cNvSpPr/>
            <p:nvPr/>
          </p:nvSpPr>
          <p:spPr>
            <a:xfrm>
              <a:off x="4430850" y="2369650"/>
              <a:ext cx="1109975" cy="1150825"/>
            </a:xfrm>
            <a:custGeom>
              <a:rect b="b" l="l" r="r" t="t"/>
              <a:pathLst>
                <a:path extrusionOk="0" h="46033" w="44399">
                  <a:moveTo>
                    <a:pt x="30589" y="0"/>
                  </a:moveTo>
                  <a:lnTo>
                    <a:pt x="28888" y="3603"/>
                  </a:lnTo>
                  <a:lnTo>
                    <a:pt x="27854" y="5771"/>
                  </a:lnTo>
                  <a:cubicBezTo>
                    <a:pt x="28754" y="6204"/>
                    <a:pt x="29622" y="6705"/>
                    <a:pt x="30422" y="7272"/>
                  </a:cubicBezTo>
                  <a:cubicBezTo>
                    <a:pt x="35126" y="10574"/>
                    <a:pt x="38028" y="16011"/>
                    <a:pt x="38028" y="21849"/>
                  </a:cubicBezTo>
                  <a:cubicBezTo>
                    <a:pt x="38028" y="31689"/>
                    <a:pt x="30055" y="39662"/>
                    <a:pt x="20248" y="39662"/>
                  </a:cubicBezTo>
                  <a:cubicBezTo>
                    <a:pt x="15645" y="39662"/>
                    <a:pt x="11309" y="37894"/>
                    <a:pt x="8073" y="34825"/>
                  </a:cubicBezTo>
                  <a:cubicBezTo>
                    <a:pt x="7039" y="33891"/>
                    <a:pt x="6138" y="32790"/>
                    <a:pt x="5338" y="31589"/>
                  </a:cubicBezTo>
                  <a:lnTo>
                    <a:pt x="3236" y="32990"/>
                  </a:lnTo>
                  <a:lnTo>
                    <a:pt x="0" y="35092"/>
                  </a:lnTo>
                  <a:cubicBezTo>
                    <a:pt x="1201" y="36893"/>
                    <a:pt x="2569" y="38494"/>
                    <a:pt x="4137" y="39895"/>
                  </a:cubicBezTo>
                  <a:cubicBezTo>
                    <a:pt x="8507" y="43798"/>
                    <a:pt x="14211" y="46033"/>
                    <a:pt x="20248" y="46033"/>
                  </a:cubicBezTo>
                  <a:cubicBezTo>
                    <a:pt x="33558" y="46033"/>
                    <a:pt x="44399" y="35192"/>
                    <a:pt x="44399" y="21849"/>
                  </a:cubicBezTo>
                  <a:cubicBezTo>
                    <a:pt x="44399" y="14043"/>
                    <a:pt x="40563" y="6738"/>
                    <a:pt x="34358" y="2235"/>
                  </a:cubicBezTo>
                  <a:cubicBezTo>
                    <a:pt x="33191" y="1401"/>
                    <a:pt x="31923" y="634"/>
                    <a:pt x="30589" y="0"/>
                  </a:cubicBez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4" name="Google Shape;2724;p81"/>
            <p:cNvSpPr/>
            <p:nvPr/>
          </p:nvSpPr>
          <p:spPr>
            <a:xfrm>
              <a:off x="4284075" y="3051800"/>
              <a:ext cx="376125" cy="412825"/>
            </a:xfrm>
            <a:custGeom>
              <a:rect b="b" l="l" r="r" t="t"/>
              <a:pathLst>
                <a:path extrusionOk="0" h="16513" w="15045">
                  <a:moveTo>
                    <a:pt x="9541" y="0"/>
                  </a:moveTo>
                  <a:lnTo>
                    <a:pt x="8907" y="767"/>
                  </a:lnTo>
                  <a:lnTo>
                    <a:pt x="7406" y="2736"/>
                  </a:lnTo>
                  <a:lnTo>
                    <a:pt x="1" y="12209"/>
                  </a:lnTo>
                  <a:lnTo>
                    <a:pt x="5505" y="16512"/>
                  </a:lnTo>
                  <a:lnTo>
                    <a:pt x="12910" y="7039"/>
                  </a:lnTo>
                  <a:lnTo>
                    <a:pt x="14444" y="5071"/>
                  </a:lnTo>
                  <a:lnTo>
                    <a:pt x="15045" y="4303"/>
                  </a:lnTo>
                  <a:lnTo>
                    <a:pt x="9541" y="0"/>
                  </a:ln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5" name="Google Shape;2725;p81"/>
            <p:cNvSpPr/>
            <p:nvPr/>
          </p:nvSpPr>
          <p:spPr>
            <a:xfrm>
              <a:off x="5218925" y="1835100"/>
              <a:ext cx="357775" cy="404475"/>
            </a:xfrm>
            <a:custGeom>
              <a:rect b="b" l="l" r="r" t="t"/>
              <a:pathLst>
                <a:path extrusionOk="0" h="16179" w="14311">
                  <a:moveTo>
                    <a:pt x="9907" y="0"/>
                  </a:moveTo>
                  <a:lnTo>
                    <a:pt x="9674" y="334"/>
                  </a:lnTo>
                  <a:lnTo>
                    <a:pt x="434" y="12175"/>
                  </a:lnTo>
                  <a:lnTo>
                    <a:pt x="0" y="12743"/>
                  </a:lnTo>
                  <a:lnTo>
                    <a:pt x="4403" y="16178"/>
                  </a:lnTo>
                  <a:lnTo>
                    <a:pt x="14077" y="3769"/>
                  </a:lnTo>
                  <a:lnTo>
                    <a:pt x="14310" y="3469"/>
                  </a:lnTo>
                  <a:lnTo>
                    <a:pt x="11308" y="1101"/>
                  </a:lnTo>
                  <a:lnTo>
                    <a:pt x="9907" y="0"/>
                  </a:ln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6" name="Google Shape;2726;p81"/>
            <p:cNvSpPr/>
            <p:nvPr/>
          </p:nvSpPr>
          <p:spPr>
            <a:xfrm>
              <a:off x="5229750" y="1835100"/>
              <a:ext cx="271900" cy="331075"/>
            </a:xfrm>
            <a:custGeom>
              <a:rect b="b" l="l" r="r" t="t"/>
              <a:pathLst>
                <a:path extrusionOk="0" h="13243" w="10876">
                  <a:moveTo>
                    <a:pt x="9474" y="0"/>
                  </a:moveTo>
                  <a:lnTo>
                    <a:pt x="1" y="12175"/>
                  </a:lnTo>
                  <a:lnTo>
                    <a:pt x="1402" y="13243"/>
                  </a:lnTo>
                  <a:lnTo>
                    <a:pt x="10875" y="1101"/>
                  </a:lnTo>
                  <a:lnTo>
                    <a:pt x="9474" y="0"/>
                  </a:lnTo>
                  <a:close/>
                </a:path>
              </a:pathLst>
            </a:custGeom>
            <a:solidFill>
              <a:srgbClr val="81ACE6"/>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7" name="Google Shape;2727;p81"/>
            <p:cNvSpPr/>
            <p:nvPr/>
          </p:nvSpPr>
          <p:spPr>
            <a:xfrm>
              <a:off x="5452425" y="1800075"/>
              <a:ext cx="160950" cy="129275"/>
            </a:xfrm>
            <a:custGeom>
              <a:rect b="b" l="l" r="r" t="t"/>
              <a:pathLst>
                <a:path extrusionOk="0" h="5171" w="6438">
                  <a:moveTo>
                    <a:pt x="767" y="0"/>
                  </a:moveTo>
                  <a:cubicBezTo>
                    <a:pt x="567" y="0"/>
                    <a:pt x="367" y="67"/>
                    <a:pt x="234" y="267"/>
                  </a:cubicBezTo>
                  <a:cubicBezTo>
                    <a:pt x="0" y="567"/>
                    <a:pt x="33" y="1001"/>
                    <a:pt x="334" y="1234"/>
                  </a:cubicBezTo>
                  <a:lnTo>
                    <a:pt x="5204" y="5037"/>
                  </a:lnTo>
                  <a:cubicBezTo>
                    <a:pt x="5337" y="5137"/>
                    <a:pt x="5504" y="5170"/>
                    <a:pt x="5637" y="5170"/>
                  </a:cubicBezTo>
                  <a:cubicBezTo>
                    <a:pt x="5838" y="5170"/>
                    <a:pt x="6071" y="5104"/>
                    <a:pt x="6204" y="4904"/>
                  </a:cubicBezTo>
                  <a:cubicBezTo>
                    <a:pt x="6438" y="4603"/>
                    <a:pt x="6371" y="4170"/>
                    <a:pt x="6071" y="3936"/>
                  </a:cubicBezTo>
                  <a:lnTo>
                    <a:pt x="1201" y="133"/>
                  </a:lnTo>
                  <a:cubicBezTo>
                    <a:pt x="1067" y="33"/>
                    <a:pt x="934" y="0"/>
                    <a:pt x="767" y="0"/>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8" name="Google Shape;2728;p81"/>
            <p:cNvSpPr/>
            <p:nvPr/>
          </p:nvSpPr>
          <p:spPr>
            <a:xfrm>
              <a:off x="4815300" y="2094125"/>
              <a:ext cx="580425" cy="638300"/>
            </a:xfrm>
            <a:custGeom>
              <a:rect b="b" l="l" r="r" t="t"/>
              <a:pathLst>
                <a:path extrusionOk="0" h="25532" w="23217">
                  <a:moveTo>
                    <a:pt x="16067" y="0"/>
                  </a:moveTo>
                  <a:cubicBezTo>
                    <a:pt x="15385" y="0"/>
                    <a:pt x="14708" y="300"/>
                    <a:pt x="14244" y="880"/>
                  </a:cubicBezTo>
                  <a:lnTo>
                    <a:pt x="234" y="18860"/>
                  </a:lnTo>
                  <a:lnTo>
                    <a:pt x="0" y="19127"/>
                  </a:lnTo>
                  <a:lnTo>
                    <a:pt x="8206" y="25531"/>
                  </a:lnTo>
                  <a:lnTo>
                    <a:pt x="22450" y="7285"/>
                  </a:lnTo>
                  <a:cubicBezTo>
                    <a:pt x="23217" y="6284"/>
                    <a:pt x="23050" y="4817"/>
                    <a:pt x="22049" y="4049"/>
                  </a:cubicBezTo>
                  <a:lnTo>
                    <a:pt x="19614" y="2148"/>
                  </a:lnTo>
                  <a:lnTo>
                    <a:pt x="17479" y="480"/>
                  </a:lnTo>
                  <a:cubicBezTo>
                    <a:pt x="17059" y="158"/>
                    <a:pt x="16562" y="0"/>
                    <a:pt x="16067" y="0"/>
                  </a:cubicBez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29" name="Google Shape;2729;p81"/>
            <p:cNvSpPr/>
            <p:nvPr/>
          </p:nvSpPr>
          <p:spPr>
            <a:xfrm>
              <a:off x="4799450" y="2558100"/>
              <a:ext cx="236850" cy="188500"/>
            </a:xfrm>
            <a:custGeom>
              <a:rect b="b" l="l" r="r" t="t"/>
              <a:pathLst>
                <a:path extrusionOk="0" h="7540" w="9474">
                  <a:moveTo>
                    <a:pt x="801" y="1"/>
                  </a:moveTo>
                  <a:cubicBezTo>
                    <a:pt x="601" y="1"/>
                    <a:pt x="401" y="67"/>
                    <a:pt x="267" y="268"/>
                  </a:cubicBezTo>
                  <a:cubicBezTo>
                    <a:pt x="0" y="568"/>
                    <a:pt x="67" y="1001"/>
                    <a:pt x="367" y="1235"/>
                  </a:cubicBezTo>
                  <a:lnTo>
                    <a:pt x="8240" y="7406"/>
                  </a:lnTo>
                  <a:cubicBezTo>
                    <a:pt x="8373" y="7506"/>
                    <a:pt x="8540" y="7539"/>
                    <a:pt x="8673" y="7539"/>
                  </a:cubicBezTo>
                  <a:cubicBezTo>
                    <a:pt x="8907" y="7539"/>
                    <a:pt x="9107" y="7439"/>
                    <a:pt x="9240" y="7273"/>
                  </a:cubicBezTo>
                  <a:cubicBezTo>
                    <a:pt x="9474" y="6972"/>
                    <a:pt x="9407" y="6539"/>
                    <a:pt x="9107" y="6305"/>
                  </a:cubicBezTo>
                  <a:lnTo>
                    <a:pt x="1235" y="134"/>
                  </a:lnTo>
                  <a:cubicBezTo>
                    <a:pt x="1101" y="34"/>
                    <a:pt x="968" y="1"/>
                    <a:pt x="801" y="1"/>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0" name="Google Shape;2730;p81"/>
            <p:cNvSpPr/>
            <p:nvPr/>
          </p:nvSpPr>
          <p:spPr>
            <a:xfrm>
              <a:off x="4372475" y="3051800"/>
              <a:ext cx="287725" cy="412825"/>
            </a:xfrm>
            <a:custGeom>
              <a:rect b="b" l="l" r="r" t="t"/>
              <a:pathLst>
                <a:path extrusionOk="0" h="16513" w="11509">
                  <a:moveTo>
                    <a:pt x="6005" y="0"/>
                  </a:moveTo>
                  <a:lnTo>
                    <a:pt x="5371" y="767"/>
                  </a:lnTo>
                  <a:lnTo>
                    <a:pt x="3870" y="2736"/>
                  </a:lnTo>
                  <a:lnTo>
                    <a:pt x="7406" y="5504"/>
                  </a:lnTo>
                  <a:lnTo>
                    <a:pt x="6205" y="7039"/>
                  </a:lnTo>
                  <a:lnTo>
                    <a:pt x="0" y="14978"/>
                  </a:lnTo>
                  <a:lnTo>
                    <a:pt x="1969" y="16512"/>
                  </a:lnTo>
                  <a:lnTo>
                    <a:pt x="9374" y="7039"/>
                  </a:lnTo>
                  <a:lnTo>
                    <a:pt x="10908" y="5071"/>
                  </a:lnTo>
                  <a:lnTo>
                    <a:pt x="11509" y="4303"/>
                  </a:lnTo>
                  <a:lnTo>
                    <a:pt x="6005" y="0"/>
                  </a:lnTo>
                  <a:close/>
                </a:path>
              </a:pathLst>
            </a:custGeom>
            <a:solidFill>
              <a:srgbClr val="81ACE6"/>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1" name="Google Shape;2731;p81"/>
            <p:cNvSpPr/>
            <p:nvPr/>
          </p:nvSpPr>
          <p:spPr>
            <a:xfrm>
              <a:off x="4381650" y="2950900"/>
              <a:ext cx="419500" cy="335250"/>
            </a:xfrm>
            <a:custGeom>
              <a:rect b="b" l="l" r="r" t="t"/>
              <a:pathLst>
                <a:path extrusionOk="0" h="13410" w="16780">
                  <a:moveTo>
                    <a:pt x="1401" y="0"/>
                  </a:moveTo>
                  <a:cubicBezTo>
                    <a:pt x="1034" y="0"/>
                    <a:pt x="668" y="167"/>
                    <a:pt x="401" y="500"/>
                  </a:cubicBezTo>
                  <a:cubicBezTo>
                    <a:pt x="0" y="1034"/>
                    <a:pt x="100" y="1801"/>
                    <a:pt x="634" y="2235"/>
                  </a:cubicBezTo>
                  <a:lnTo>
                    <a:pt x="14611" y="13143"/>
                  </a:lnTo>
                  <a:cubicBezTo>
                    <a:pt x="14844" y="13310"/>
                    <a:pt x="15111" y="13410"/>
                    <a:pt x="15378" y="13410"/>
                  </a:cubicBezTo>
                  <a:cubicBezTo>
                    <a:pt x="15745" y="13410"/>
                    <a:pt x="16112" y="13243"/>
                    <a:pt x="16345" y="12943"/>
                  </a:cubicBezTo>
                  <a:cubicBezTo>
                    <a:pt x="16779" y="12376"/>
                    <a:pt x="16679" y="11608"/>
                    <a:pt x="16145" y="11175"/>
                  </a:cubicBezTo>
                  <a:lnTo>
                    <a:pt x="2169" y="267"/>
                  </a:lnTo>
                  <a:cubicBezTo>
                    <a:pt x="1935" y="100"/>
                    <a:pt x="1668" y="0"/>
                    <a:pt x="1401" y="0"/>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2" name="Google Shape;2732;p81"/>
            <p:cNvSpPr/>
            <p:nvPr/>
          </p:nvSpPr>
          <p:spPr>
            <a:xfrm>
              <a:off x="5057125" y="2245375"/>
              <a:ext cx="194325" cy="194350"/>
            </a:xfrm>
            <a:custGeom>
              <a:rect b="b" l="l" r="r" t="t"/>
              <a:pathLst>
                <a:path extrusionOk="0" h="7774" w="7773">
                  <a:moveTo>
                    <a:pt x="3903" y="1"/>
                  </a:moveTo>
                  <a:cubicBezTo>
                    <a:pt x="1735" y="1"/>
                    <a:pt x="1" y="1735"/>
                    <a:pt x="1" y="3904"/>
                  </a:cubicBezTo>
                  <a:cubicBezTo>
                    <a:pt x="1" y="6038"/>
                    <a:pt x="1735" y="7773"/>
                    <a:pt x="3903" y="7773"/>
                  </a:cubicBezTo>
                  <a:cubicBezTo>
                    <a:pt x="6038" y="7773"/>
                    <a:pt x="7773" y="6038"/>
                    <a:pt x="7773" y="3904"/>
                  </a:cubicBezTo>
                  <a:cubicBezTo>
                    <a:pt x="7773" y="1735"/>
                    <a:pt x="6038" y="1"/>
                    <a:pt x="3903" y="1"/>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3" name="Google Shape;2733;p81"/>
            <p:cNvSpPr/>
            <p:nvPr/>
          </p:nvSpPr>
          <p:spPr>
            <a:xfrm>
              <a:off x="5089650" y="2277900"/>
              <a:ext cx="129275" cy="129300"/>
            </a:xfrm>
            <a:custGeom>
              <a:rect b="b" l="l" r="r" t="t"/>
              <a:pathLst>
                <a:path extrusionOk="0" h="5172" w="5171">
                  <a:moveTo>
                    <a:pt x="2602" y="1"/>
                  </a:moveTo>
                  <a:cubicBezTo>
                    <a:pt x="1168" y="1"/>
                    <a:pt x="1" y="1168"/>
                    <a:pt x="1" y="2603"/>
                  </a:cubicBezTo>
                  <a:cubicBezTo>
                    <a:pt x="1" y="4004"/>
                    <a:pt x="1168" y="5171"/>
                    <a:pt x="2602" y="5171"/>
                  </a:cubicBezTo>
                  <a:cubicBezTo>
                    <a:pt x="4004" y="5171"/>
                    <a:pt x="5171" y="4004"/>
                    <a:pt x="5171" y="2603"/>
                  </a:cubicBezTo>
                  <a:cubicBezTo>
                    <a:pt x="5171" y="1168"/>
                    <a:pt x="4004" y="1"/>
                    <a:pt x="2602" y="1"/>
                  </a:cubicBezTo>
                  <a:close/>
                </a:path>
              </a:pathLst>
            </a:custGeom>
            <a:solidFill>
              <a:srgbClr val="81ACE6"/>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4" name="Google Shape;2734;p81"/>
            <p:cNvSpPr/>
            <p:nvPr/>
          </p:nvSpPr>
          <p:spPr>
            <a:xfrm>
              <a:off x="4521750" y="3730625"/>
              <a:ext cx="111775" cy="50875"/>
            </a:xfrm>
            <a:custGeom>
              <a:rect b="b" l="l" r="r" t="t"/>
              <a:pathLst>
                <a:path extrusionOk="0" h="2035" w="4471">
                  <a:moveTo>
                    <a:pt x="0" y="0"/>
                  </a:moveTo>
                  <a:lnTo>
                    <a:pt x="0" y="2035"/>
                  </a:lnTo>
                  <a:lnTo>
                    <a:pt x="4470" y="2035"/>
                  </a:lnTo>
                  <a:lnTo>
                    <a:pt x="4470" y="0"/>
                  </a:ln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grpSp>
      <p:grpSp>
        <p:nvGrpSpPr>
          <p:cNvPr id="2735" name="Google Shape;2735;p81"/>
          <p:cNvGrpSpPr/>
          <p:nvPr/>
        </p:nvGrpSpPr>
        <p:grpSpPr>
          <a:xfrm>
            <a:off x="994855" y="4747328"/>
            <a:ext cx="264866" cy="203701"/>
            <a:chOff x="3325900" y="3545475"/>
            <a:chExt cx="635475" cy="488725"/>
          </a:xfrm>
        </p:grpSpPr>
        <p:sp>
          <p:nvSpPr>
            <p:cNvPr id="2736" name="Google Shape;2736;p81"/>
            <p:cNvSpPr/>
            <p:nvPr/>
          </p:nvSpPr>
          <p:spPr>
            <a:xfrm>
              <a:off x="3455975" y="3545475"/>
              <a:ext cx="61750" cy="81750"/>
            </a:xfrm>
            <a:custGeom>
              <a:rect b="b" l="l" r="r" t="t"/>
              <a:pathLst>
                <a:path extrusionOk="0" h="3270" w="2470">
                  <a:moveTo>
                    <a:pt x="1" y="1"/>
                  </a:moveTo>
                  <a:lnTo>
                    <a:pt x="1" y="3270"/>
                  </a:lnTo>
                  <a:lnTo>
                    <a:pt x="2469" y="3270"/>
                  </a:lnTo>
                  <a:lnTo>
                    <a:pt x="2469" y="1"/>
                  </a:lnTo>
                  <a:close/>
                </a:path>
              </a:pathLst>
            </a:custGeom>
            <a:solidFill>
              <a:srgbClr val="F2C777"/>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7" name="Google Shape;2737;p81"/>
            <p:cNvSpPr/>
            <p:nvPr/>
          </p:nvSpPr>
          <p:spPr>
            <a:xfrm>
              <a:off x="3450150" y="3605525"/>
              <a:ext cx="72575" cy="351950"/>
            </a:xfrm>
            <a:custGeom>
              <a:rect b="b" l="l" r="r" t="t"/>
              <a:pathLst>
                <a:path extrusionOk="0" h="14078" w="2903">
                  <a:moveTo>
                    <a:pt x="0" y="0"/>
                  </a:moveTo>
                  <a:lnTo>
                    <a:pt x="0" y="12609"/>
                  </a:lnTo>
                  <a:cubicBezTo>
                    <a:pt x="0" y="13410"/>
                    <a:pt x="668" y="14077"/>
                    <a:pt x="1468" y="14077"/>
                  </a:cubicBezTo>
                  <a:cubicBezTo>
                    <a:pt x="2269" y="14077"/>
                    <a:pt x="2902" y="13410"/>
                    <a:pt x="2902" y="12609"/>
                  </a:cubicBezTo>
                  <a:lnTo>
                    <a:pt x="2902" y="0"/>
                  </a:ln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8" name="Google Shape;2738;p81"/>
            <p:cNvSpPr/>
            <p:nvPr/>
          </p:nvSpPr>
          <p:spPr>
            <a:xfrm>
              <a:off x="3460150" y="3774475"/>
              <a:ext cx="52575" cy="172150"/>
            </a:xfrm>
            <a:custGeom>
              <a:rect b="b" l="l" r="r" t="t"/>
              <a:pathLst>
                <a:path extrusionOk="0" h="6886" w="2103">
                  <a:moveTo>
                    <a:pt x="393" y="0"/>
                  </a:moveTo>
                  <a:cubicBezTo>
                    <a:pt x="253" y="0"/>
                    <a:pt x="119" y="24"/>
                    <a:pt x="1" y="47"/>
                  </a:cubicBezTo>
                  <a:lnTo>
                    <a:pt x="1" y="5818"/>
                  </a:lnTo>
                  <a:cubicBezTo>
                    <a:pt x="1" y="6419"/>
                    <a:pt x="468" y="6886"/>
                    <a:pt x="1068" y="6886"/>
                  </a:cubicBezTo>
                  <a:cubicBezTo>
                    <a:pt x="1635" y="6886"/>
                    <a:pt x="2102" y="6419"/>
                    <a:pt x="2102" y="5818"/>
                  </a:cubicBezTo>
                  <a:lnTo>
                    <a:pt x="2102" y="281"/>
                  </a:lnTo>
                  <a:cubicBezTo>
                    <a:pt x="2075" y="363"/>
                    <a:pt x="1957" y="423"/>
                    <a:pt x="1842" y="423"/>
                  </a:cubicBezTo>
                  <a:cubicBezTo>
                    <a:pt x="1817" y="423"/>
                    <a:pt x="1792" y="420"/>
                    <a:pt x="1769" y="414"/>
                  </a:cubicBezTo>
                  <a:cubicBezTo>
                    <a:pt x="1468" y="414"/>
                    <a:pt x="1035" y="81"/>
                    <a:pt x="568" y="14"/>
                  </a:cubicBezTo>
                  <a:cubicBezTo>
                    <a:pt x="509" y="4"/>
                    <a:pt x="450" y="0"/>
                    <a:pt x="393" y="0"/>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39" name="Google Shape;2739;p81"/>
            <p:cNvSpPr/>
            <p:nvPr/>
          </p:nvSpPr>
          <p:spPr>
            <a:xfrm>
              <a:off x="3437650" y="3581350"/>
              <a:ext cx="98425" cy="24200"/>
            </a:xfrm>
            <a:custGeom>
              <a:rect b="b" l="l" r="r" t="t"/>
              <a:pathLst>
                <a:path extrusionOk="0" h="968" w="3937">
                  <a:moveTo>
                    <a:pt x="467" y="0"/>
                  </a:moveTo>
                  <a:cubicBezTo>
                    <a:pt x="200" y="0"/>
                    <a:pt x="0" y="234"/>
                    <a:pt x="0" y="500"/>
                  </a:cubicBezTo>
                  <a:cubicBezTo>
                    <a:pt x="0" y="767"/>
                    <a:pt x="200" y="967"/>
                    <a:pt x="467" y="967"/>
                  </a:cubicBezTo>
                  <a:lnTo>
                    <a:pt x="3436" y="967"/>
                  </a:lnTo>
                  <a:cubicBezTo>
                    <a:pt x="3703" y="967"/>
                    <a:pt x="3936" y="767"/>
                    <a:pt x="3936" y="500"/>
                  </a:cubicBezTo>
                  <a:cubicBezTo>
                    <a:pt x="3936" y="234"/>
                    <a:pt x="3703" y="0"/>
                    <a:pt x="3436" y="0"/>
                  </a:cubicBez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0" name="Google Shape;2740;p81"/>
            <p:cNvSpPr/>
            <p:nvPr/>
          </p:nvSpPr>
          <p:spPr>
            <a:xfrm>
              <a:off x="3612775" y="3545475"/>
              <a:ext cx="61725" cy="81750"/>
            </a:xfrm>
            <a:custGeom>
              <a:rect b="b" l="l" r="r" t="t"/>
              <a:pathLst>
                <a:path extrusionOk="0" h="3270" w="2469">
                  <a:moveTo>
                    <a:pt x="0" y="1"/>
                  </a:moveTo>
                  <a:lnTo>
                    <a:pt x="0" y="3270"/>
                  </a:lnTo>
                  <a:lnTo>
                    <a:pt x="2468" y="3270"/>
                  </a:lnTo>
                  <a:lnTo>
                    <a:pt x="2468" y="1"/>
                  </a:lnTo>
                  <a:close/>
                </a:path>
              </a:pathLst>
            </a:custGeom>
            <a:solidFill>
              <a:srgbClr val="F2C777"/>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1" name="Google Shape;2741;p81"/>
            <p:cNvSpPr/>
            <p:nvPr/>
          </p:nvSpPr>
          <p:spPr>
            <a:xfrm>
              <a:off x="3607750" y="3605525"/>
              <a:ext cx="71750" cy="351950"/>
            </a:xfrm>
            <a:custGeom>
              <a:rect b="b" l="l" r="r" t="t"/>
              <a:pathLst>
                <a:path extrusionOk="0" h="14078" w="2870">
                  <a:moveTo>
                    <a:pt x="1" y="0"/>
                  </a:moveTo>
                  <a:lnTo>
                    <a:pt x="1" y="12609"/>
                  </a:lnTo>
                  <a:cubicBezTo>
                    <a:pt x="1" y="13410"/>
                    <a:pt x="635" y="14077"/>
                    <a:pt x="1435" y="14077"/>
                  </a:cubicBezTo>
                  <a:cubicBezTo>
                    <a:pt x="2236" y="14077"/>
                    <a:pt x="2870" y="13410"/>
                    <a:pt x="2870" y="12609"/>
                  </a:cubicBezTo>
                  <a:lnTo>
                    <a:pt x="2870" y="0"/>
                  </a:ln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2" name="Google Shape;2742;p81"/>
            <p:cNvSpPr/>
            <p:nvPr/>
          </p:nvSpPr>
          <p:spPr>
            <a:xfrm>
              <a:off x="3616925" y="3774475"/>
              <a:ext cx="53400" cy="172150"/>
            </a:xfrm>
            <a:custGeom>
              <a:rect b="b" l="l" r="r" t="t"/>
              <a:pathLst>
                <a:path extrusionOk="0" h="6886" w="2136">
                  <a:moveTo>
                    <a:pt x="425" y="0"/>
                  </a:moveTo>
                  <a:cubicBezTo>
                    <a:pt x="284" y="0"/>
                    <a:pt x="142" y="24"/>
                    <a:pt x="1" y="47"/>
                  </a:cubicBezTo>
                  <a:lnTo>
                    <a:pt x="1" y="5818"/>
                  </a:lnTo>
                  <a:cubicBezTo>
                    <a:pt x="1" y="6419"/>
                    <a:pt x="501" y="6886"/>
                    <a:pt x="1068" y="6886"/>
                  </a:cubicBezTo>
                  <a:cubicBezTo>
                    <a:pt x="1669" y="6886"/>
                    <a:pt x="2136" y="6419"/>
                    <a:pt x="2136" y="5818"/>
                  </a:cubicBezTo>
                  <a:lnTo>
                    <a:pt x="2136" y="281"/>
                  </a:lnTo>
                  <a:cubicBezTo>
                    <a:pt x="2108" y="363"/>
                    <a:pt x="1990" y="423"/>
                    <a:pt x="1875" y="423"/>
                  </a:cubicBezTo>
                  <a:cubicBezTo>
                    <a:pt x="1850" y="423"/>
                    <a:pt x="1826" y="420"/>
                    <a:pt x="1802" y="414"/>
                  </a:cubicBezTo>
                  <a:cubicBezTo>
                    <a:pt x="1469" y="414"/>
                    <a:pt x="1068" y="81"/>
                    <a:pt x="601" y="14"/>
                  </a:cubicBezTo>
                  <a:cubicBezTo>
                    <a:pt x="543" y="4"/>
                    <a:pt x="484" y="0"/>
                    <a:pt x="425" y="0"/>
                  </a:cubicBezTo>
                  <a:close/>
                </a:path>
              </a:pathLst>
            </a:custGeom>
            <a:solidFill>
              <a:srgbClr val="81ACE6"/>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3" name="Google Shape;2743;p81"/>
            <p:cNvSpPr/>
            <p:nvPr/>
          </p:nvSpPr>
          <p:spPr>
            <a:xfrm>
              <a:off x="3594425" y="3581350"/>
              <a:ext cx="98425" cy="24200"/>
            </a:xfrm>
            <a:custGeom>
              <a:rect b="b" l="l" r="r" t="t"/>
              <a:pathLst>
                <a:path extrusionOk="0" h="968" w="3937">
                  <a:moveTo>
                    <a:pt x="501" y="0"/>
                  </a:moveTo>
                  <a:cubicBezTo>
                    <a:pt x="234" y="0"/>
                    <a:pt x="0" y="234"/>
                    <a:pt x="0" y="500"/>
                  </a:cubicBezTo>
                  <a:cubicBezTo>
                    <a:pt x="0" y="767"/>
                    <a:pt x="234" y="967"/>
                    <a:pt x="501" y="967"/>
                  </a:cubicBezTo>
                  <a:lnTo>
                    <a:pt x="3436" y="967"/>
                  </a:lnTo>
                  <a:cubicBezTo>
                    <a:pt x="3703" y="967"/>
                    <a:pt x="3936" y="767"/>
                    <a:pt x="3936" y="500"/>
                  </a:cubicBezTo>
                  <a:cubicBezTo>
                    <a:pt x="3936" y="234"/>
                    <a:pt x="3703" y="0"/>
                    <a:pt x="3436" y="0"/>
                  </a:cubicBez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4" name="Google Shape;2744;p81"/>
            <p:cNvSpPr/>
            <p:nvPr/>
          </p:nvSpPr>
          <p:spPr>
            <a:xfrm>
              <a:off x="3769550" y="3545475"/>
              <a:ext cx="62550" cy="81750"/>
            </a:xfrm>
            <a:custGeom>
              <a:rect b="b" l="l" r="r" t="t"/>
              <a:pathLst>
                <a:path extrusionOk="0" h="3270" w="2502">
                  <a:moveTo>
                    <a:pt x="0" y="1"/>
                  </a:moveTo>
                  <a:lnTo>
                    <a:pt x="0" y="3270"/>
                  </a:lnTo>
                  <a:lnTo>
                    <a:pt x="2502" y="3270"/>
                  </a:lnTo>
                  <a:lnTo>
                    <a:pt x="2502" y="1"/>
                  </a:lnTo>
                  <a:close/>
                </a:path>
              </a:pathLst>
            </a:custGeom>
            <a:solidFill>
              <a:srgbClr val="F2C777"/>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5" name="Google Shape;2745;p81"/>
            <p:cNvSpPr/>
            <p:nvPr/>
          </p:nvSpPr>
          <p:spPr>
            <a:xfrm>
              <a:off x="3764550" y="3605525"/>
              <a:ext cx="72575" cy="351950"/>
            </a:xfrm>
            <a:custGeom>
              <a:rect b="b" l="l" r="r" t="t"/>
              <a:pathLst>
                <a:path extrusionOk="0" h="14078" w="2903">
                  <a:moveTo>
                    <a:pt x="0" y="0"/>
                  </a:moveTo>
                  <a:lnTo>
                    <a:pt x="0" y="12609"/>
                  </a:lnTo>
                  <a:cubicBezTo>
                    <a:pt x="0" y="13410"/>
                    <a:pt x="667" y="14077"/>
                    <a:pt x="1434" y="14077"/>
                  </a:cubicBezTo>
                  <a:cubicBezTo>
                    <a:pt x="2235" y="14077"/>
                    <a:pt x="2902" y="13410"/>
                    <a:pt x="2902" y="12609"/>
                  </a:cubicBezTo>
                  <a:lnTo>
                    <a:pt x="2902" y="0"/>
                  </a:ln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6" name="Google Shape;2746;p81"/>
            <p:cNvSpPr/>
            <p:nvPr/>
          </p:nvSpPr>
          <p:spPr>
            <a:xfrm>
              <a:off x="3774550" y="3774475"/>
              <a:ext cx="52550" cy="172150"/>
            </a:xfrm>
            <a:custGeom>
              <a:rect b="b" l="l" r="r" t="t"/>
              <a:pathLst>
                <a:path extrusionOk="0" h="6886" w="2102">
                  <a:moveTo>
                    <a:pt x="392" y="0"/>
                  </a:moveTo>
                  <a:cubicBezTo>
                    <a:pt x="253" y="0"/>
                    <a:pt x="118" y="24"/>
                    <a:pt x="0" y="47"/>
                  </a:cubicBezTo>
                  <a:lnTo>
                    <a:pt x="0" y="5818"/>
                  </a:lnTo>
                  <a:cubicBezTo>
                    <a:pt x="0" y="6419"/>
                    <a:pt x="467" y="6886"/>
                    <a:pt x="1034" y="6886"/>
                  </a:cubicBezTo>
                  <a:cubicBezTo>
                    <a:pt x="1635" y="6886"/>
                    <a:pt x="2102" y="6419"/>
                    <a:pt x="2102" y="5818"/>
                  </a:cubicBezTo>
                  <a:lnTo>
                    <a:pt x="2102" y="281"/>
                  </a:lnTo>
                  <a:cubicBezTo>
                    <a:pt x="2074" y="363"/>
                    <a:pt x="1957" y="423"/>
                    <a:pt x="1841" y="423"/>
                  </a:cubicBezTo>
                  <a:cubicBezTo>
                    <a:pt x="1817" y="423"/>
                    <a:pt x="1792" y="420"/>
                    <a:pt x="1768" y="414"/>
                  </a:cubicBezTo>
                  <a:cubicBezTo>
                    <a:pt x="1468" y="414"/>
                    <a:pt x="1034" y="81"/>
                    <a:pt x="567" y="14"/>
                  </a:cubicBezTo>
                  <a:cubicBezTo>
                    <a:pt x="509" y="4"/>
                    <a:pt x="450" y="0"/>
                    <a:pt x="392" y="0"/>
                  </a:cubicBezTo>
                  <a:close/>
                </a:path>
              </a:pathLst>
            </a:custGeom>
            <a:solidFill>
              <a:srgbClr val="FF8D8D"/>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7" name="Google Shape;2747;p81"/>
            <p:cNvSpPr/>
            <p:nvPr/>
          </p:nvSpPr>
          <p:spPr>
            <a:xfrm>
              <a:off x="3751200" y="3581350"/>
              <a:ext cx="98425" cy="24200"/>
            </a:xfrm>
            <a:custGeom>
              <a:rect b="b" l="l" r="r" t="t"/>
              <a:pathLst>
                <a:path extrusionOk="0" h="968" w="3937">
                  <a:moveTo>
                    <a:pt x="501" y="0"/>
                  </a:moveTo>
                  <a:cubicBezTo>
                    <a:pt x="234" y="0"/>
                    <a:pt x="0" y="234"/>
                    <a:pt x="0" y="500"/>
                  </a:cubicBezTo>
                  <a:cubicBezTo>
                    <a:pt x="0" y="767"/>
                    <a:pt x="234" y="967"/>
                    <a:pt x="501" y="967"/>
                  </a:cubicBezTo>
                  <a:lnTo>
                    <a:pt x="3469" y="967"/>
                  </a:lnTo>
                  <a:cubicBezTo>
                    <a:pt x="3736" y="967"/>
                    <a:pt x="3936" y="767"/>
                    <a:pt x="3936" y="500"/>
                  </a:cubicBezTo>
                  <a:cubicBezTo>
                    <a:pt x="3936" y="234"/>
                    <a:pt x="3736" y="0"/>
                    <a:pt x="3469" y="0"/>
                  </a:cubicBezTo>
                  <a:close/>
                </a:path>
              </a:pathLst>
            </a:custGeom>
            <a:solidFill>
              <a:srgbClr val="FFFFFF"/>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8" name="Google Shape;2748;p81"/>
            <p:cNvSpPr/>
            <p:nvPr/>
          </p:nvSpPr>
          <p:spPr>
            <a:xfrm>
              <a:off x="3342575" y="3710600"/>
              <a:ext cx="602125" cy="16700"/>
            </a:xfrm>
            <a:custGeom>
              <a:rect b="b" l="l" r="r" t="t"/>
              <a:pathLst>
                <a:path extrusionOk="0" h="668" w="24085">
                  <a:moveTo>
                    <a:pt x="301" y="0"/>
                  </a:moveTo>
                  <a:cubicBezTo>
                    <a:pt x="134" y="0"/>
                    <a:pt x="0" y="134"/>
                    <a:pt x="0" y="334"/>
                  </a:cubicBezTo>
                  <a:cubicBezTo>
                    <a:pt x="0" y="501"/>
                    <a:pt x="134" y="668"/>
                    <a:pt x="301" y="668"/>
                  </a:cubicBezTo>
                  <a:lnTo>
                    <a:pt x="23784" y="668"/>
                  </a:lnTo>
                  <a:cubicBezTo>
                    <a:pt x="23951" y="668"/>
                    <a:pt x="24084" y="501"/>
                    <a:pt x="24084" y="334"/>
                  </a:cubicBezTo>
                  <a:cubicBezTo>
                    <a:pt x="24084" y="134"/>
                    <a:pt x="23951" y="0"/>
                    <a:pt x="23784" y="0"/>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49" name="Google Shape;2749;p81"/>
            <p:cNvSpPr/>
            <p:nvPr/>
          </p:nvSpPr>
          <p:spPr>
            <a:xfrm>
              <a:off x="3325900" y="3994975"/>
              <a:ext cx="635475" cy="39225"/>
            </a:xfrm>
            <a:custGeom>
              <a:rect b="b" l="l" r="r" t="t"/>
              <a:pathLst>
                <a:path extrusionOk="0" h="1569" w="25419">
                  <a:moveTo>
                    <a:pt x="801" y="0"/>
                  </a:moveTo>
                  <a:cubicBezTo>
                    <a:pt x="601" y="0"/>
                    <a:pt x="400" y="100"/>
                    <a:pt x="234" y="234"/>
                  </a:cubicBezTo>
                  <a:cubicBezTo>
                    <a:pt x="100" y="367"/>
                    <a:pt x="0" y="567"/>
                    <a:pt x="0" y="801"/>
                  </a:cubicBezTo>
                  <a:cubicBezTo>
                    <a:pt x="0" y="1234"/>
                    <a:pt x="367" y="1568"/>
                    <a:pt x="801" y="1568"/>
                  </a:cubicBezTo>
                  <a:lnTo>
                    <a:pt x="24618" y="1568"/>
                  </a:lnTo>
                  <a:cubicBezTo>
                    <a:pt x="24851" y="1568"/>
                    <a:pt x="25018" y="1468"/>
                    <a:pt x="25185" y="1335"/>
                  </a:cubicBezTo>
                  <a:cubicBezTo>
                    <a:pt x="25318" y="1201"/>
                    <a:pt x="25418" y="1001"/>
                    <a:pt x="25418" y="801"/>
                  </a:cubicBezTo>
                  <a:cubicBezTo>
                    <a:pt x="25418" y="367"/>
                    <a:pt x="25051" y="0"/>
                    <a:pt x="24618" y="0"/>
                  </a:cubicBez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50" name="Google Shape;2750;p81"/>
            <p:cNvSpPr/>
            <p:nvPr/>
          </p:nvSpPr>
          <p:spPr>
            <a:xfrm>
              <a:off x="3383425" y="3727275"/>
              <a:ext cx="19200" cy="267725"/>
            </a:xfrm>
            <a:custGeom>
              <a:rect b="b" l="l" r="r" t="t"/>
              <a:pathLst>
                <a:path extrusionOk="0" h="10709" w="768">
                  <a:moveTo>
                    <a:pt x="1" y="1"/>
                  </a:moveTo>
                  <a:lnTo>
                    <a:pt x="1" y="10708"/>
                  </a:lnTo>
                  <a:lnTo>
                    <a:pt x="768" y="10708"/>
                  </a:lnTo>
                  <a:lnTo>
                    <a:pt x="768" y="1"/>
                  </a:ln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sp>
          <p:nvSpPr>
            <p:cNvPr id="2751" name="Google Shape;2751;p81"/>
            <p:cNvSpPr/>
            <p:nvPr/>
          </p:nvSpPr>
          <p:spPr>
            <a:xfrm>
              <a:off x="3884625" y="3727275"/>
              <a:ext cx="19200" cy="267725"/>
            </a:xfrm>
            <a:custGeom>
              <a:rect b="b" l="l" r="r" t="t"/>
              <a:pathLst>
                <a:path extrusionOk="0" h="10709" w="768">
                  <a:moveTo>
                    <a:pt x="0" y="1"/>
                  </a:moveTo>
                  <a:lnTo>
                    <a:pt x="0" y="10708"/>
                  </a:lnTo>
                  <a:lnTo>
                    <a:pt x="768" y="10708"/>
                  </a:lnTo>
                  <a:lnTo>
                    <a:pt x="768" y="1"/>
                  </a:lnTo>
                  <a:close/>
                </a:path>
              </a:pathLst>
            </a:custGeom>
            <a:solidFill>
              <a:srgbClr val="025373"/>
            </a:solidFill>
            <a:ln>
              <a:noFill/>
            </a:ln>
          </p:spPr>
          <p:txBody>
            <a:bodyPr anchorCtr="0" anchor="ctr" bIns="38100" lIns="38100" spcFirstLastPara="1" rIns="38100" wrap="square" tIns="38100">
              <a:noAutofit/>
            </a:bodyPr>
            <a:lstStyle/>
            <a:p>
              <a:pPr indent="0" lvl="0" marL="0" rtl="0" algn="l">
                <a:spcBef>
                  <a:spcPts val="0"/>
                </a:spcBef>
                <a:spcAft>
                  <a:spcPts val="0"/>
                </a:spcAft>
                <a:buNone/>
              </a:pPr>
              <a:r>
                <a:t/>
              </a:r>
              <a:endParaRPr/>
            </a:p>
          </p:txBody>
        </p:sp>
      </p:grpSp>
      <p:grpSp>
        <p:nvGrpSpPr>
          <p:cNvPr id="2752" name="Google Shape;2752;p81"/>
          <p:cNvGrpSpPr/>
          <p:nvPr/>
        </p:nvGrpSpPr>
        <p:grpSpPr>
          <a:xfrm>
            <a:off x="511084" y="1985374"/>
            <a:ext cx="327470" cy="324595"/>
            <a:chOff x="5502921" y="2256899"/>
            <a:chExt cx="327470" cy="324595"/>
          </a:xfrm>
        </p:grpSpPr>
        <p:sp>
          <p:nvSpPr>
            <p:cNvPr id="2753" name="Google Shape;2753;p81"/>
            <p:cNvSpPr/>
            <p:nvPr/>
          </p:nvSpPr>
          <p:spPr>
            <a:xfrm>
              <a:off x="5740784" y="2256899"/>
              <a:ext cx="74678" cy="58607"/>
            </a:xfrm>
            <a:custGeom>
              <a:rect b="b" l="l" r="r" t="t"/>
              <a:pathLst>
                <a:path extrusionOk="0" h="1590" w="2026">
                  <a:moveTo>
                    <a:pt x="1287" y="0"/>
                  </a:moveTo>
                  <a:cubicBezTo>
                    <a:pt x="1019" y="0"/>
                    <a:pt x="751" y="102"/>
                    <a:pt x="549" y="304"/>
                  </a:cubicBezTo>
                  <a:cubicBezTo>
                    <a:pt x="358" y="494"/>
                    <a:pt x="191" y="685"/>
                    <a:pt x="1" y="852"/>
                  </a:cubicBezTo>
                  <a:lnTo>
                    <a:pt x="191" y="1399"/>
                  </a:lnTo>
                  <a:lnTo>
                    <a:pt x="739" y="1590"/>
                  </a:lnTo>
                  <a:lnTo>
                    <a:pt x="1477" y="1042"/>
                  </a:lnTo>
                  <a:lnTo>
                    <a:pt x="2025" y="304"/>
                  </a:lnTo>
                  <a:cubicBezTo>
                    <a:pt x="1823" y="102"/>
                    <a:pt x="1555" y="0"/>
                    <a:pt x="1287"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81"/>
            <p:cNvSpPr/>
            <p:nvPr/>
          </p:nvSpPr>
          <p:spPr>
            <a:xfrm>
              <a:off x="5768025" y="2268068"/>
              <a:ext cx="62367" cy="74678"/>
            </a:xfrm>
            <a:custGeom>
              <a:rect b="b" l="l" r="r" t="t"/>
              <a:pathLst>
                <a:path extrusionOk="0" h="2026" w="1692">
                  <a:moveTo>
                    <a:pt x="1286" y="1"/>
                  </a:moveTo>
                  <a:lnTo>
                    <a:pt x="0" y="1287"/>
                  </a:lnTo>
                  <a:lnTo>
                    <a:pt x="286" y="1739"/>
                  </a:lnTo>
                  <a:lnTo>
                    <a:pt x="738" y="2025"/>
                  </a:lnTo>
                  <a:lnTo>
                    <a:pt x="1286" y="1477"/>
                  </a:lnTo>
                  <a:cubicBezTo>
                    <a:pt x="1691" y="1073"/>
                    <a:pt x="1691" y="406"/>
                    <a:pt x="1286"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81"/>
            <p:cNvSpPr/>
            <p:nvPr/>
          </p:nvSpPr>
          <p:spPr>
            <a:xfrm>
              <a:off x="5584531" y="2288268"/>
              <a:ext cx="183526" cy="184374"/>
            </a:xfrm>
            <a:custGeom>
              <a:rect b="b" l="l" r="r" t="t"/>
              <a:pathLst>
                <a:path extrusionOk="0" h="5002" w="4979">
                  <a:moveTo>
                    <a:pt x="4240" y="1"/>
                  </a:moveTo>
                  <a:lnTo>
                    <a:pt x="3502" y="739"/>
                  </a:lnTo>
                  <a:lnTo>
                    <a:pt x="3478" y="1096"/>
                  </a:lnTo>
                  <a:lnTo>
                    <a:pt x="3121" y="1120"/>
                  </a:lnTo>
                  <a:lnTo>
                    <a:pt x="2763" y="1477"/>
                  </a:lnTo>
                  <a:lnTo>
                    <a:pt x="2740" y="1834"/>
                  </a:lnTo>
                  <a:lnTo>
                    <a:pt x="2382" y="1858"/>
                  </a:lnTo>
                  <a:lnTo>
                    <a:pt x="2025" y="2215"/>
                  </a:lnTo>
                  <a:lnTo>
                    <a:pt x="2001" y="2573"/>
                  </a:lnTo>
                  <a:lnTo>
                    <a:pt x="1644" y="2596"/>
                  </a:lnTo>
                  <a:lnTo>
                    <a:pt x="1287" y="2954"/>
                  </a:lnTo>
                  <a:lnTo>
                    <a:pt x="1263" y="3311"/>
                  </a:lnTo>
                  <a:lnTo>
                    <a:pt x="906" y="3335"/>
                  </a:lnTo>
                  <a:lnTo>
                    <a:pt x="1" y="4263"/>
                  </a:lnTo>
                  <a:lnTo>
                    <a:pt x="215" y="4644"/>
                  </a:lnTo>
                  <a:lnTo>
                    <a:pt x="739" y="5002"/>
                  </a:lnTo>
                  <a:lnTo>
                    <a:pt x="2954" y="2954"/>
                  </a:lnTo>
                  <a:lnTo>
                    <a:pt x="4978" y="739"/>
                  </a:lnTo>
                  <a:lnTo>
                    <a:pt x="424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6" name="Google Shape;2756;p81"/>
            <p:cNvSpPr/>
            <p:nvPr/>
          </p:nvSpPr>
          <p:spPr>
            <a:xfrm>
              <a:off x="5611771" y="2315471"/>
              <a:ext cx="183489" cy="184374"/>
            </a:xfrm>
            <a:custGeom>
              <a:rect b="b" l="l" r="r" t="t"/>
              <a:pathLst>
                <a:path extrusionOk="0" h="5002" w="4978">
                  <a:moveTo>
                    <a:pt x="4239" y="1"/>
                  </a:moveTo>
                  <a:lnTo>
                    <a:pt x="0" y="4264"/>
                  </a:lnTo>
                  <a:lnTo>
                    <a:pt x="215" y="4645"/>
                  </a:lnTo>
                  <a:lnTo>
                    <a:pt x="738" y="5002"/>
                  </a:lnTo>
                  <a:lnTo>
                    <a:pt x="4977" y="739"/>
                  </a:lnTo>
                  <a:lnTo>
                    <a:pt x="423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81"/>
            <p:cNvSpPr/>
            <p:nvPr/>
          </p:nvSpPr>
          <p:spPr>
            <a:xfrm>
              <a:off x="5557328" y="2445406"/>
              <a:ext cx="54479" cy="67638"/>
            </a:xfrm>
            <a:custGeom>
              <a:rect b="b" l="l" r="r" t="t"/>
              <a:pathLst>
                <a:path extrusionOk="0" h="1835" w="1478">
                  <a:moveTo>
                    <a:pt x="739" y="0"/>
                  </a:moveTo>
                  <a:lnTo>
                    <a:pt x="1" y="1477"/>
                  </a:lnTo>
                  <a:lnTo>
                    <a:pt x="1" y="1810"/>
                  </a:lnTo>
                  <a:lnTo>
                    <a:pt x="358" y="1834"/>
                  </a:lnTo>
                  <a:lnTo>
                    <a:pt x="1096" y="1263"/>
                  </a:lnTo>
                  <a:lnTo>
                    <a:pt x="1477" y="739"/>
                  </a:lnTo>
                  <a:lnTo>
                    <a:pt x="73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81"/>
            <p:cNvSpPr/>
            <p:nvPr/>
          </p:nvSpPr>
          <p:spPr>
            <a:xfrm>
              <a:off x="5570487" y="2472610"/>
              <a:ext cx="68523" cy="54479"/>
            </a:xfrm>
            <a:custGeom>
              <a:rect b="b" l="l" r="r" t="t"/>
              <a:pathLst>
                <a:path extrusionOk="0" h="1478" w="1859">
                  <a:moveTo>
                    <a:pt x="1120" y="1"/>
                  </a:moveTo>
                  <a:lnTo>
                    <a:pt x="1" y="1096"/>
                  </a:lnTo>
                  <a:lnTo>
                    <a:pt x="1" y="1430"/>
                  </a:lnTo>
                  <a:lnTo>
                    <a:pt x="382" y="1477"/>
                  </a:lnTo>
                  <a:lnTo>
                    <a:pt x="1858" y="739"/>
                  </a:lnTo>
                  <a:lnTo>
                    <a:pt x="1120"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9" name="Google Shape;2759;p81"/>
            <p:cNvSpPr/>
            <p:nvPr/>
          </p:nvSpPr>
          <p:spPr>
            <a:xfrm>
              <a:off x="5502921" y="2499813"/>
              <a:ext cx="67601" cy="75526"/>
            </a:xfrm>
            <a:custGeom>
              <a:rect b="b" l="l" r="r" t="t"/>
              <a:pathLst>
                <a:path extrusionOk="0" h="2049" w="1834">
                  <a:moveTo>
                    <a:pt x="1477" y="1"/>
                  </a:moveTo>
                  <a:cubicBezTo>
                    <a:pt x="1477" y="1"/>
                    <a:pt x="191" y="1311"/>
                    <a:pt x="191" y="1311"/>
                  </a:cubicBezTo>
                  <a:cubicBezTo>
                    <a:pt x="0" y="1501"/>
                    <a:pt x="0" y="1835"/>
                    <a:pt x="191" y="2049"/>
                  </a:cubicBezTo>
                  <a:lnTo>
                    <a:pt x="1143" y="1263"/>
                  </a:lnTo>
                  <a:lnTo>
                    <a:pt x="1834" y="358"/>
                  </a:lnTo>
                  <a:lnTo>
                    <a:pt x="147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p81"/>
            <p:cNvSpPr/>
            <p:nvPr/>
          </p:nvSpPr>
          <p:spPr>
            <a:xfrm>
              <a:off x="5509925" y="2513009"/>
              <a:ext cx="74642" cy="67601"/>
            </a:xfrm>
            <a:custGeom>
              <a:rect b="b" l="l" r="r" t="t"/>
              <a:pathLst>
                <a:path extrusionOk="0" h="1834" w="2025">
                  <a:moveTo>
                    <a:pt x="1644" y="0"/>
                  </a:moveTo>
                  <a:lnTo>
                    <a:pt x="1" y="1691"/>
                  </a:lnTo>
                  <a:cubicBezTo>
                    <a:pt x="108" y="1786"/>
                    <a:pt x="245" y="1834"/>
                    <a:pt x="379" y="1834"/>
                  </a:cubicBezTo>
                  <a:cubicBezTo>
                    <a:pt x="513" y="1834"/>
                    <a:pt x="644" y="1786"/>
                    <a:pt x="739" y="1691"/>
                  </a:cubicBezTo>
                  <a:cubicBezTo>
                    <a:pt x="739" y="1667"/>
                    <a:pt x="2025" y="381"/>
                    <a:pt x="2025" y="381"/>
                  </a:cubicBezTo>
                  <a:lnTo>
                    <a:pt x="164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81"/>
            <p:cNvSpPr/>
            <p:nvPr/>
          </p:nvSpPr>
          <p:spPr>
            <a:xfrm>
              <a:off x="5699537" y="2315471"/>
              <a:ext cx="34280" cy="34280"/>
            </a:xfrm>
            <a:custGeom>
              <a:rect b="b" l="l" r="r" t="t"/>
              <a:pathLst>
                <a:path extrusionOk="0" h="930" w="930">
                  <a:moveTo>
                    <a:pt x="382" y="1"/>
                  </a:moveTo>
                  <a:lnTo>
                    <a:pt x="1" y="382"/>
                  </a:lnTo>
                  <a:lnTo>
                    <a:pt x="572" y="930"/>
                  </a:lnTo>
                  <a:lnTo>
                    <a:pt x="929" y="572"/>
                  </a:lnTo>
                  <a:lnTo>
                    <a:pt x="3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81"/>
            <p:cNvSpPr/>
            <p:nvPr/>
          </p:nvSpPr>
          <p:spPr>
            <a:xfrm>
              <a:off x="5645130" y="2369915"/>
              <a:ext cx="34243" cy="34280"/>
            </a:xfrm>
            <a:custGeom>
              <a:rect b="b" l="l" r="r" t="t"/>
              <a:pathLst>
                <a:path extrusionOk="0" h="930" w="929">
                  <a:moveTo>
                    <a:pt x="381" y="0"/>
                  </a:moveTo>
                  <a:lnTo>
                    <a:pt x="0" y="381"/>
                  </a:lnTo>
                  <a:lnTo>
                    <a:pt x="572" y="929"/>
                  </a:lnTo>
                  <a:lnTo>
                    <a:pt x="929" y="572"/>
                  </a:lnTo>
                  <a:lnTo>
                    <a:pt x="3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81"/>
            <p:cNvSpPr/>
            <p:nvPr/>
          </p:nvSpPr>
          <p:spPr>
            <a:xfrm>
              <a:off x="5672334" y="2342711"/>
              <a:ext cx="27240" cy="27240"/>
            </a:xfrm>
            <a:custGeom>
              <a:rect b="b" l="l" r="r" t="t"/>
              <a:pathLst>
                <a:path extrusionOk="0" h="739" w="739">
                  <a:moveTo>
                    <a:pt x="381" y="0"/>
                  </a:moveTo>
                  <a:lnTo>
                    <a:pt x="0" y="381"/>
                  </a:lnTo>
                  <a:lnTo>
                    <a:pt x="381" y="738"/>
                  </a:lnTo>
                  <a:lnTo>
                    <a:pt x="739" y="381"/>
                  </a:lnTo>
                  <a:lnTo>
                    <a:pt x="38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81"/>
            <p:cNvSpPr/>
            <p:nvPr/>
          </p:nvSpPr>
          <p:spPr>
            <a:xfrm>
              <a:off x="5617890" y="2397118"/>
              <a:ext cx="27276" cy="27240"/>
            </a:xfrm>
            <a:custGeom>
              <a:rect b="b" l="l" r="r" t="t"/>
              <a:pathLst>
                <a:path extrusionOk="0" h="739" w="740">
                  <a:moveTo>
                    <a:pt x="382" y="1"/>
                  </a:moveTo>
                  <a:lnTo>
                    <a:pt x="1" y="382"/>
                  </a:lnTo>
                  <a:lnTo>
                    <a:pt x="382" y="739"/>
                  </a:lnTo>
                  <a:lnTo>
                    <a:pt x="739" y="382"/>
                  </a:lnTo>
                  <a:lnTo>
                    <a:pt x="38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5" name="Google Shape;2765;p81"/>
            <p:cNvSpPr/>
            <p:nvPr/>
          </p:nvSpPr>
          <p:spPr>
            <a:xfrm>
              <a:off x="5697805" y="2471725"/>
              <a:ext cx="51825" cy="109769"/>
            </a:xfrm>
            <a:custGeom>
              <a:rect b="b" l="l" r="r" t="t"/>
              <a:pathLst>
                <a:path extrusionOk="0" h="2978" w="1406">
                  <a:moveTo>
                    <a:pt x="1215" y="1"/>
                  </a:moveTo>
                  <a:lnTo>
                    <a:pt x="0" y="1215"/>
                  </a:lnTo>
                  <a:lnTo>
                    <a:pt x="357" y="1596"/>
                  </a:lnTo>
                  <a:lnTo>
                    <a:pt x="976" y="1001"/>
                  </a:lnTo>
                  <a:lnTo>
                    <a:pt x="976" y="2978"/>
                  </a:lnTo>
                  <a:lnTo>
                    <a:pt x="1215" y="2978"/>
                  </a:lnTo>
                  <a:lnTo>
                    <a:pt x="1405" y="1501"/>
                  </a:lnTo>
                  <a:lnTo>
                    <a:pt x="1215"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6" name="Google Shape;2766;p81"/>
            <p:cNvSpPr/>
            <p:nvPr/>
          </p:nvSpPr>
          <p:spPr>
            <a:xfrm>
              <a:off x="5742554" y="2471725"/>
              <a:ext cx="45670" cy="109769"/>
            </a:xfrm>
            <a:custGeom>
              <a:rect b="b" l="l" r="r" t="t"/>
              <a:pathLst>
                <a:path extrusionOk="0" h="2978" w="1239">
                  <a:moveTo>
                    <a:pt x="1" y="1"/>
                  </a:moveTo>
                  <a:lnTo>
                    <a:pt x="1" y="2978"/>
                  </a:lnTo>
                  <a:lnTo>
                    <a:pt x="263" y="2978"/>
                  </a:lnTo>
                  <a:lnTo>
                    <a:pt x="263" y="1001"/>
                  </a:lnTo>
                  <a:lnTo>
                    <a:pt x="882" y="1596"/>
                  </a:lnTo>
                  <a:lnTo>
                    <a:pt x="1239" y="1215"/>
                  </a:lnTo>
                  <a:lnTo>
                    <a:pt x="1"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67" name="Google Shape;2767;p81"/>
          <p:cNvGrpSpPr/>
          <p:nvPr/>
        </p:nvGrpSpPr>
        <p:grpSpPr>
          <a:xfrm>
            <a:off x="942883" y="1994468"/>
            <a:ext cx="260751" cy="306425"/>
            <a:chOff x="5535396" y="2901856"/>
            <a:chExt cx="260751" cy="306425"/>
          </a:xfrm>
        </p:grpSpPr>
        <p:sp>
          <p:nvSpPr>
            <p:cNvPr id="2768" name="Google Shape;2768;p81"/>
            <p:cNvSpPr/>
            <p:nvPr/>
          </p:nvSpPr>
          <p:spPr>
            <a:xfrm>
              <a:off x="5620544" y="2901856"/>
              <a:ext cx="50941" cy="49208"/>
            </a:xfrm>
            <a:custGeom>
              <a:rect b="b" l="l" r="r" t="t"/>
              <a:pathLst>
                <a:path extrusionOk="0" h="1335" w="1382">
                  <a:moveTo>
                    <a:pt x="1215" y="1"/>
                  </a:moveTo>
                  <a:cubicBezTo>
                    <a:pt x="1185" y="5"/>
                    <a:pt x="1149" y="5"/>
                    <a:pt x="1106" y="5"/>
                  </a:cubicBezTo>
                  <a:cubicBezTo>
                    <a:pt x="1072" y="5"/>
                    <a:pt x="1034" y="5"/>
                    <a:pt x="993" y="5"/>
                  </a:cubicBezTo>
                  <a:cubicBezTo>
                    <a:pt x="753" y="5"/>
                    <a:pt x="395" y="22"/>
                    <a:pt x="0" y="263"/>
                  </a:cubicBezTo>
                  <a:lnTo>
                    <a:pt x="500" y="1239"/>
                  </a:lnTo>
                  <a:lnTo>
                    <a:pt x="1215" y="1335"/>
                  </a:lnTo>
                  <a:lnTo>
                    <a:pt x="1382" y="644"/>
                  </a:lnTo>
                  <a:lnTo>
                    <a:pt x="1215"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9" name="Google Shape;2769;p81"/>
            <p:cNvSpPr/>
            <p:nvPr/>
          </p:nvSpPr>
          <p:spPr>
            <a:xfrm>
              <a:off x="5594189" y="2911513"/>
              <a:ext cx="72024" cy="50977"/>
            </a:xfrm>
            <a:custGeom>
              <a:rect b="b" l="l" r="r" t="t"/>
              <a:pathLst>
                <a:path extrusionOk="0" h="1383" w="1954">
                  <a:moveTo>
                    <a:pt x="715" y="1"/>
                  </a:moveTo>
                  <a:cubicBezTo>
                    <a:pt x="311" y="263"/>
                    <a:pt x="49" y="715"/>
                    <a:pt x="1" y="1215"/>
                  </a:cubicBezTo>
                  <a:lnTo>
                    <a:pt x="1001" y="1382"/>
                  </a:lnTo>
                  <a:lnTo>
                    <a:pt x="1930" y="1215"/>
                  </a:lnTo>
                  <a:lnTo>
                    <a:pt x="1954" y="1144"/>
                  </a:lnTo>
                  <a:lnTo>
                    <a:pt x="1930" y="1073"/>
                  </a:lnTo>
                  <a:cubicBezTo>
                    <a:pt x="1120" y="668"/>
                    <a:pt x="787" y="72"/>
                    <a:pt x="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0" name="Google Shape;2770;p81"/>
            <p:cNvSpPr/>
            <p:nvPr/>
          </p:nvSpPr>
          <p:spPr>
            <a:xfrm>
              <a:off x="5665293" y="2951028"/>
              <a:ext cx="10579" cy="11463"/>
            </a:xfrm>
            <a:custGeom>
              <a:rect b="b" l="l" r="r" t="t"/>
              <a:pathLst>
                <a:path extrusionOk="0" h="311" w="287">
                  <a:moveTo>
                    <a:pt x="1" y="1"/>
                  </a:moveTo>
                  <a:lnTo>
                    <a:pt x="1" y="143"/>
                  </a:lnTo>
                  <a:lnTo>
                    <a:pt x="120" y="310"/>
                  </a:lnTo>
                  <a:lnTo>
                    <a:pt x="287" y="143"/>
                  </a:lnTo>
                  <a:lnTo>
                    <a:pt x="168" y="24"/>
                  </a:lnTo>
                  <a:lnTo>
                    <a:pt x="1"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1" name="Google Shape;2771;p81"/>
            <p:cNvSpPr/>
            <p:nvPr/>
          </p:nvSpPr>
          <p:spPr>
            <a:xfrm>
              <a:off x="5665293" y="2901856"/>
              <a:ext cx="72024" cy="60635"/>
            </a:xfrm>
            <a:custGeom>
              <a:rect b="b" l="l" r="r" t="t"/>
              <a:pathLst>
                <a:path extrusionOk="0" h="1645" w="1954">
                  <a:moveTo>
                    <a:pt x="1" y="1"/>
                  </a:moveTo>
                  <a:lnTo>
                    <a:pt x="1" y="1335"/>
                  </a:lnTo>
                  <a:cubicBezTo>
                    <a:pt x="96" y="1382"/>
                    <a:pt x="191" y="1430"/>
                    <a:pt x="287" y="1477"/>
                  </a:cubicBezTo>
                  <a:lnTo>
                    <a:pt x="1001" y="1644"/>
                  </a:lnTo>
                  <a:lnTo>
                    <a:pt x="1954" y="1477"/>
                  </a:lnTo>
                  <a:cubicBezTo>
                    <a:pt x="1882" y="644"/>
                    <a:pt x="1192" y="1"/>
                    <a:pt x="358"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2" name="Google Shape;2772;p81"/>
            <p:cNvSpPr/>
            <p:nvPr/>
          </p:nvSpPr>
          <p:spPr>
            <a:xfrm>
              <a:off x="5670564" y="2991391"/>
              <a:ext cx="125582" cy="116809"/>
            </a:xfrm>
            <a:custGeom>
              <a:rect b="b" l="l" r="r" t="t"/>
              <a:pathLst>
                <a:path extrusionOk="0" h="3169" w="3407">
                  <a:moveTo>
                    <a:pt x="1835" y="1"/>
                  </a:moveTo>
                  <a:lnTo>
                    <a:pt x="1" y="1239"/>
                  </a:lnTo>
                  <a:lnTo>
                    <a:pt x="596" y="2811"/>
                  </a:lnTo>
                  <a:lnTo>
                    <a:pt x="2787" y="3168"/>
                  </a:lnTo>
                  <a:cubicBezTo>
                    <a:pt x="3168" y="2859"/>
                    <a:pt x="3287" y="2525"/>
                    <a:pt x="3335" y="2263"/>
                  </a:cubicBezTo>
                  <a:cubicBezTo>
                    <a:pt x="3406" y="1859"/>
                    <a:pt x="3263" y="1597"/>
                    <a:pt x="3192" y="1454"/>
                  </a:cubicBezTo>
                  <a:cubicBezTo>
                    <a:pt x="3122" y="1454"/>
                    <a:pt x="2964" y="1510"/>
                    <a:pt x="2778" y="1510"/>
                  </a:cubicBezTo>
                  <a:cubicBezTo>
                    <a:pt x="2645" y="1510"/>
                    <a:pt x="2497" y="1481"/>
                    <a:pt x="2358" y="1382"/>
                  </a:cubicBezTo>
                  <a:cubicBezTo>
                    <a:pt x="1954" y="1073"/>
                    <a:pt x="1835" y="287"/>
                    <a:pt x="1835"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3" name="Google Shape;2773;p81"/>
            <p:cNvSpPr/>
            <p:nvPr/>
          </p:nvSpPr>
          <p:spPr>
            <a:xfrm>
              <a:off x="5535396" y="2991391"/>
              <a:ext cx="129932" cy="116809"/>
            </a:xfrm>
            <a:custGeom>
              <a:rect b="b" l="l" r="r" t="t"/>
              <a:pathLst>
                <a:path extrusionOk="0" h="3169" w="3525">
                  <a:moveTo>
                    <a:pt x="1572" y="1"/>
                  </a:moveTo>
                  <a:cubicBezTo>
                    <a:pt x="1572" y="287"/>
                    <a:pt x="1453" y="1073"/>
                    <a:pt x="1048" y="1382"/>
                  </a:cubicBezTo>
                  <a:cubicBezTo>
                    <a:pt x="909" y="1481"/>
                    <a:pt x="762" y="1510"/>
                    <a:pt x="629" y="1510"/>
                  </a:cubicBezTo>
                  <a:cubicBezTo>
                    <a:pt x="443" y="1510"/>
                    <a:pt x="284" y="1454"/>
                    <a:pt x="215" y="1454"/>
                  </a:cubicBezTo>
                  <a:cubicBezTo>
                    <a:pt x="143" y="1597"/>
                    <a:pt x="0" y="1859"/>
                    <a:pt x="72" y="2263"/>
                  </a:cubicBezTo>
                  <a:cubicBezTo>
                    <a:pt x="119" y="2525"/>
                    <a:pt x="239" y="2859"/>
                    <a:pt x="620" y="3168"/>
                  </a:cubicBezTo>
                  <a:lnTo>
                    <a:pt x="3525" y="2835"/>
                  </a:lnTo>
                  <a:lnTo>
                    <a:pt x="157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81"/>
            <p:cNvSpPr/>
            <p:nvPr/>
          </p:nvSpPr>
          <p:spPr>
            <a:xfrm>
              <a:off x="5539782" y="3095007"/>
              <a:ext cx="131701" cy="100960"/>
            </a:xfrm>
            <a:custGeom>
              <a:rect b="b" l="l" r="r" t="t"/>
              <a:pathLst>
                <a:path extrusionOk="0" h="2739" w="3573">
                  <a:moveTo>
                    <a:pt x="1429" y="0"/>
                  </a:moveTo>
                  <a:cubicBezTo>
                    <a:pt x="643" y="0"/>
                    <a:pt x="0" y="667"/>
                    <a:pt x="0" y="1453"/>
                  </a:cubicBezTo>
                  <a:lnTo>
                    <a:pt x="0" y="1477"/>
                  </a:lnTo>
                  <a:lnTo>
                    <a:pt x="1453" y="2572"/>
                  </a:lnTo>
                  <a:lnTo>
                    <a:pt x="2525" y="2739"/>
                  </a:lnTo>
                  <a:lnTo>
                    <a:pt x="3406" y="2572"/>
                  </a:lnTo>
                  <a:lnTo>
                    <a:pt x="3573" y="2334"/>
                  </a:lnTo>
                  <a:lnTo>
                    <a:pt x="3406" y="1715"/>
                  </a:lnTo>
                  <a:lnTo>
                    <a:pt x="219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81"/>
            <p:cNvSpPr/>
            <p:nvPr/>
          </p:nvSpPr>
          <p:spPr>
            <a:xfrm>
              <a:off x="5665293" y="3095007"/>
              <a:ext cx="126467" cy="100960"/>
            </a:xfrm>
            <a:custGeom>
              <a:rect b="b" l="l" r="r" t="t"/>
              <a:pathLst>
                <a:path extrusionOk="0" h="2739" w="3431">
                  <a:moveTo>
                    <a:pt x="1239" y="0"/>
                  </a:moveTo>
                  <a:lnTo>
                    <a:pt x="1" y="1715"/>
                  </a:lnTo>
                  <a:lnTo>
                    <a:pt x="1" y="2572"/>
                  </a:lnTo>
                  <a:lnTo>
                    <a:pt x="953" y="2739"/>
                  </a:lnTo>
                  <a:lnTo>
                    <a:pt x="1978" y="2572"/>
                  </a:lnTo>
                  <a:lnTo>
                    <a:pt x="3430" y="1477"/>
                  </a:lnTo>
                  <a:lnTo>
                    <a:pt x="3430" y="1453"/>
                  </a:lnTo>
                  <a:cubicBezTo>
                    <a:pt x="3430" y="667"/>
                    <a:pt x="2787" y="0"/>
                    <a:pt x="20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81"/>
            <p:cNvSpPr/>
            <p:nvPr/>
          </p:nvSpPr>
          <p:spPr>
            <a:xfrm>
              <a:off x="5588070" y="3189814"/>
              <a:ext cx="83414" cy="18467"/>
            </a:xfrm>
            <a:custGeom>
              <a:rect b="b" l="l" r="r" t="t"/>
              <a:pathLst>
                <a:path extrusionOk="0" h="501" w="2263">
                  <a:moveTo>
                    <a:pt x="143" y="0"/>
                  </a:moveTo>
                  <a:lnTo>
                    <a:pt x="0" y="262"/>
                  </a:lnTo>
                  <a:lnTo>
                    <a:pt x="143" y="500"/>
                  </a:lnTo>
                  <a:lnTo>
                    <a:pt x="2096" y="500"/>
                  </a:lnTo>
                  <a:lnTo>
                    <a:pt x="2263" y="333"/>
                  </a:lnTo>
                  <a:lnTo>
                    <a:pt x="209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81"/>
            <p:cNvSpPr/>
            <p:nvPr/>
          </p:nvSpPr>
          <p:spPr>
            <a:xfrm>
              <a:off x="5665293" y="3189814"/>
              <a:ext cx="78180" cy="18467"/>
            </a:xfrm>
            <a:custGeom>
              <a:rect b="b" l="l" r="r" t="t"/>
              <a:pathLst>
                <a:path extrusionOk="0" h="501" w="2121">
                  <a:moveTo>
                    <a:pt x="1" y="0"/>
                  </a:moveTo>
                  <a:lnTo>
                    <a:pt x="1" y="500"/>
                  </a:lnTo>
                  <a:lnTo>
                    <a:pt x="1978" y="500"/>
                  </a:lnTo>
                  <a:lnTo>
                    <a:pt x="2120" y="262"/>
                  </a:lnTo>
                  <a:lnTo>
                    <a:pt x="1978"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81"/>
            <p:cNvSpPr/>
            <p:nvPr/>
          </p:nvSpPr>
          <p:spPr>
            <a:xfrm>
              <a:off x="5620544" y="3095007"/>
              <a:ext cx="50941" cy="63215"/>
            </a:xfrm>
            <a:custGeom>
              <a:rect b="b" l="l" r="r" t="t"/>
              <a:pathLst>
                <a:path extrusionOk="0" h="1715" w="1382">
                  <a:moveTo>
                    <a:pt x="0" y="0"/>
                  </a:moveTo>
                  <a:lnTo>
                    <a:pt x="0" y="500"/>
                  </a:lnTo>
                  <a:cubicBezTo>
                    <a:pt x="0" y="1167"/>
                    <a:pt x="548" y="1715"/>
                    <a:pt x="1215" y="1715"/>
                  </a:cubicBezTo>
                  <a:lnTo>
                    <a:pt x="1382" y="1524"/>
                  </a:lnTo>
                  <a:lnTo>
                    <a:pt x="1215" y="1048"/>
                  </a:lnTo>
                  <a:lnTo>
                    <a:pt x="50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81"/>
            <p:cNvSpPr/>
            <p:nvPr/>
          </p:nvSpPr>
          <p:spPr>
            <a:xfrm>
              <a:off x="5665293" y="3095007"/>
              <a:ext cx="45706" cy="63215"/>
            </a:xfrm>
            <a:custGeom>
              <a:rect b="b" l="l" r="r" t="t"/>
              <a:pathLst>
                <a:path extrusionOk="0" h="1715" w="1240">
                  <a:moveTo>
                    <a:pt x="739" y="0"/>
                  </a:moveTo>
                  <a:lnTo>
                    <a:pt x="1" y="1048"/>
                  </a:lnTo>
                  <a:lnTo>
                    <a:pt x="1" y="1715"/>
                  </a:lnTo>
                  <a:cubicBezTo>
                    <a:pt x="692" y="1715"/>
                    <a:pt x="1239" y="1167"/>
                    <a:pt x="1239" y="500"/>
                  </a:cubicBezTo>
                  <a:lnTo>
                    <a:pt x="1239"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p81"/>
            <p:cNvSpPr/>
            <p:nvPr/>
          </p:nvSpPr>
          <p:spPr>
            <a:xfrm>
              <a:off x="5539782" y="3149414"/>
              <a:ext cx="53594" cy="23738"/>
            </a:xfrm>
            <a:custGeom>
              <a:rect b="b" l="l" r="r" t="t"/>
              <a:pathLst>
                <a:path extrusionOk="0" h="644" w="1454">
                  <a:moveTo>
                    <a:pt x="0" y="1"/>
                  </a:moveTo>
                  <a:lnTo>
                    <a:pt x="0" y="477"/>
                  </a:lnTo>
                  <a:lnTo>
                    <a:pt x="739" y="644"/>
                  </a:lnTo>
                  <a:lnTo>
                    <a:pt x="1453" y="477"/>
                  </a:lnTo>
                  <a:lnTo>
                    <a:pt x="145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81"/>
            <p:cNvSpPr/>
            <p:nvPr/>
          </p:nvSpPr>
          <p:spPr>
            <a:xfrm>
              <a:off x="5738167" y="3149414"/>
              <a:ext cx="53594" cy="23738"/>
            </a:xfrm>
            <a:custGeom>
              <a:rect b="b" l="l" r="r" t="t"/>
              <a:pathLst>
                <a:path extrusionOk="0" h="644" w="1454">
                  <a:moveTo>
                    <a:pt x="1" y="1"/>
                  </a:moveTo>
                  <a:lnTo>
                    <a:pt x="1" y="477"/>
                  </a:lnTo>
                  <a:lnTo>
                    <a:pt x="715" y="644"/>
                  </a:lnTo>
                  <a:lnTo>
                    <a:pt x="1453" y="477"/>
                  </a:lnTo>
                  <a:lnTo>
                    <a:pt x="1453"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81"/>
            <p:cNvSpPr/>
            <p:nvPr/>
          </p:nvSpPr>
          <p:spPr>
            <a:xfrm>
              <a:off x="5539782" y="3166960"/>
              <a:ext cx="53594" cy="41320"/>
            </a:xfrm>
            <a:custGeom>
              <a:rect b="b" l="l" r="r" t="t"/>
              <a:pathLst>
                <a:path extrusionOk="0" h="1121" w="1454">
                  <a:moveTo>
                    <a:pt x="0" y="1"/>
                  </a:moveTo>
                  <a:lnTo>
                    <a:pt x="0" y="1120"/>
                  </a:lnTo>
                  <a:lnTo>
                    <a:pt x="1453" y="1120"/>
                  </a:lnTo>
                  <a:lnTo>
                    <a:pt x="1453"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p81"/>
            <p:cNvSpPr/>
            <p:nvPr/>
          </p:nvSpPr>
          <p:spPr>
            <a:xfrm>
              <a:off x="5738167" y="3166960"/>
              <a:ext cx="53594" cy="41320"/>
            </a:xfrm>
            <a:custGeom>
              <a:rect b="b" l="l" r="r" t="t"/>
              <a:pathLst>
                <a:path extrusionOk="0" h="1121" w="1454">
                  <a:moveTo>
                    <a:pt x="1" y="1"/>
                  </a:moveTo>
                  <a:lnTo>
                    <a:pt x="1" y="1120"/>
                  </a:lnTo>
                  <a:lnTo>
                    <a:pt x="1453" y="1120"/>
                  </a:lnTo>
                  <a:lnTo>
                    <a:pt x="145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81"/>
            <p:cNvSpPr/>
            <p:nvPr/>
          </p:nvSpPr>
          <p:spPr>
            <a:xfrm>
              <a:off x="5638975" y="3050221"/>
              <a:ext cx="32511" cy="83414"/>
            </a:xfrm>
            <a:custGeom>
              <a:rect b="b" l="l" r="r" t="t"/>
              <a:pathLst>
                <a:path extrusionOk="0" h="2263" w="882">
                  <a:moveTo>
                    <a:pt x="334" y="1"/>
                  </a:moveTo>
                  <a:lnTo>
                    <a:pt x="0" y="382"/>
                  </a:lnTo>
                  <a:lnTo>
                    <a:pt x="0" y="1525"/>
                  </a:lnTo>
                  <a:cubicBezTo>
                    <a:pt x="0" y="1930"/>
                    <a:pt x="334" y="2263"/>
                    <a:pt x="715" y="2263"/>
                  </a:cubicBezTo>
                  <a:lnTo>
                    <a:pt x="882" y="1215"/>
                  </a:lnTo>
                  <a:lnTo>
                    <a:pt x="715" y="548"/>
                  </a:lnTo>
                  <a:lnTo>
                    <a:pt x="334"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5" name="Google Shape;2785;p81"/>
            <p:cNvSpPr/>
            <p:nvPr/>
          </p:nvSpPr>
          <p:spPr>
            <a:xfrm>
              <a:off x="5665293" y="3050221"/>
              <a:ext cx="27276" cy="83414"/>
            </a:xfrm>
            <a:custGeom>
              <a:rect b="b" l="l" r="r" t="t"/>
              <a:pathLst>
                <a:path extrusionOk="0" h="2263" w="740">
                  <a:moveTo>
                    <a:pt x="406" y="1"/>
                  </a:moveTo>
                  <a:lnTo>
                    <a:pt x="1" y="548"/>
                  </a:lnTo>
                  <a:lnTo>
                    <a:pt x="1" y="2263"/>
                  </a:lnTo>
                  <a:cubicBezTo>
                    <a:pt x="406" y="2263"/>
                    <a:pt x="739" y="1930"/>
                    <a:pt x="739" y="1525"/>
                  </a:cubicBezTo>
                  <a:lnTo>
                    <a:pt x="739" y="382"/>
                  </a:lnTo>
                  <a:lnTo>
                    <a:pt x="40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6" name="Google Shape;2786;p81"/>
            <p:cNvSpPr/>
            <p:nvPr/>
          </p:nvSpPr>
          <p:spPr>
            <a:xfrm>
              <a:off x="5593341" y="2956299"/>
              <a:ext cx="78143" cy="23738"/>
            </a:xfrm>
            <a:custGeom>
              <a:rect b="b" l="l" r="r" t="t"/>
              <a:pathLst>
                <a:path extrusionOk="0" h="644" w="2120">
                  <a:moveTo>
                    <a:pt x="24" y="0"/>
                  </a:moveTo>
                  <a:cubicBezTo>
                    <a:pt x="24" y="48"/>
                    <a:pt x="0" y="96"/>
                    <a:pt x="0" y="143"/>
                  </a:cubicBezTo>
                  <a:lnTo>
                    <a:pt x="0" y="477"/>
                  </a:lnTo>
                  <a:lnTo>
                    <a:pt x="1072" y="643"/>
                  </a:lnTo>
                  <a:lnTo>
                    <a:pt x="1953" y="477"/>
                  </a:lnTo>
                  <a:lnTo>
                    <a:pt x="2120" y="239"/>
                  </a:lnTo>
                  <a:lnTo>
                    <a:pt x="195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p81"/>
            <p:cNvSpPr/>
            <p:nvPr/>
          </p:nvSpPr>
          <p:spPr>
            <a:xfrm>
              <a:off x="5665293" y="2956299"/>
              <a:ext cx="72909" cy="23738"/>
            </a:xfrm>
            <a:custGeom>
              <a:rect b="b" l="l" r="r" t="t"/>
              <a:pathLst>
                <a:path extrusionOk="0" h="644" w="1978">
                  <a:moveTo>
                    <a:pt x="1" y="0"/>
                  </a:moveTo>
                  <a:lnTo>
                    <a:pt x="1" y="477"/>
                  </a:lnTo>
                  <a:lnTo>
                    <a:pt x="953" y="643"/>
                  </a:lnTo>
                  <a:lnTo>
                    <a:pt x="1978" y="477"/>
                  </a:lnTo>
                  <a:lnTo>
                    <a:pt x="1978" y="143"/>
                  </a:lnTo>
                  <a:cubicBezTo>
                    <a:pt x="1978" y="96"/>
                    <a:pt x="1954" y="48"/>
                    <a:pt x="195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8" name="Google Shape;2788;p81"/>
            <p:cNvSpPr/>
            <p:nvPr/>
          </p:nvSpPr>
          <p:spPr>
            <a:xfrm>
              <a:off x="5596843" y="3008089"/>
              <a:ext cx="74642" cy="64984"/>
            </a:xfrm>
            <a:custGeom>
              <a:rect b="b" l="l" r="r" t="t"/>
              <a:pathLst>
                <a:path extrusionOk="0" h="1763" w="2025">
                  <a:moveTo>
                    <a:pt x="1024" y="0"/>
                  </a:moveTo>
                  <a:lnTo>
                    <a:pt x="0" y="358"/>
                  </a:lnTo>
                  <a:cubicBezTo>
                    <a:pt x="239" y="1167"/>
                    <a:pt x="977" y="1763"/>
                    <a:pt x="1858" y="1763"/>
                  </a:cubicBezTo>
                  <a:lnTo>
                    <a:pt x="2025" y="786"/>
                  </a:lnTo>
                  <a:lnTo>
                    <a:pt x="1858" y="48"/>
                  </a:lnTo>
                  <a:lnTo>
                    <a:pt x="1024"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9" name="Google Shape;2789;p81"/>
            <p:cNvSpPr/>
            <p:nvPr/>
          </p:nvSpPr>
          <p:spPr>
            <a:xfrm>
              <a:off x="5665293" y="3005472"/>
              <a:ext cx="69407" cy="67601"/>
            </a:xfrm>
            <a:custGeom>
              <a:rect b="b" l="l" r="r" t="t"/>
              <a:pathLst>
                <a:path extrusionOk="0" h="1834" w="1883">
                  <a:moveTo>
                    <a:pt x="882" y="0"/>
                  </a:moveTo>
                  <a:lnTo>
                    <a:pt x="1" y="119"/>
                  </a:lnTo>
                  <a:lnTo>
                    <a:pt x="1" y="1834"/>
                  </a:lnTo>
                  <a:cubicBezTo>
                    <a:pt x="906" y="1834"/>
                    <a:pt x="1644" y="1238"/>
                    <a:pt x="1882" y="429"/>
                  </a:cubicBezTo>
                  <a:lnTo>
                    <a:pt x="882"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0" name="Google Shape;2790;p81"/>
            <p:cNvSpPr/>
            <p:nvPr/>
          </p:nvSpPr>
          <p:spPr>
            <a:xfrm>
              <a:off x="5593341" y="2973845"/>
              <a:ext cx="78143" cy="47439"/>
            </a:xfrm>
            <a:custGeom>
              <a:rect b="b" l="l" r="r" t="t"/>
              <a:pathLst>
                <a:path extrusionOk="0" h="1287" w="2120">
                  <a:moveTo>
                    <a:pt x="0" y="1"/>
                  </a:moveTo>
                  <a:lnTo>
                    <a:pt x="0" y="739"/>
                  </a:lnTo>
                  <a:cubicBezTo>
                    <a:pt x="0" y="929"/>
                    <a:pt x="48" y="1120"/>
                    <a:pt x="95" y="1287"/>
                  </a:cubicBezTo>
                  <a:lnTo>
                    <a:pt x="953" y="1287"/>
                  </a:lnTo>
                  <a:cubicBezTo>
                    <a:pt x="1191" y="1287"/>
                    <a:pt x="1405" y="1215"/>
                    <a:pt x="1596" y="1096"/>
                  </a:cubicBezTo>
                  <a:cubicBezTo>
                    <a:pt x="1715" y="1025"/>
                    <a:pt x="1834" y="977"/>
                    <a:pt x="1953" y="977"/>
                  </a:cubicBezTo>
                  <a:lnTo>
                    <a:pt x="2120" y="429"/>
                  </a:lnTo>
                  <a:lnTo>
                    <a:pt x="1953"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81"/>
            <p:cNvSpPr/>
            <p:nvPr/>
          </p:nvSpPr>
          <p:spPr>
            <a:xfrm>
              <a:off x="5665293" y="2973845"/>
              <a:ext cx="72909" cy="47439"/>
            </a:xfrm>
            <a:custGeom>
              <a:rect b="b" l="l" r="r" t="t"/>
              <a:pathLst>
                <a:path extrusionOk="0" h="1287" w="1978">
                  <a:moveTo>
                    <a:pt x="1" y="1"/>
                  </a:moveTo>
                  <a:lnTo>
                    <a:pt x="1" y="977"/>
                  </a:lnTo>
                  <a:cubicBezTo>
                    <a:pt x="144" y="977"/>
                    <a:pt x="263" y="1025"/>
                    <a:pt x="382" y="1096"/>
                  </a:cubicBezTo>
                  <a:cubicBezTo>
                    <a:pt x="572" y="1215"/>
                    <a:pt x="787" y="1287"/>
                    <a:pt x="1025" y="1287"/>
                  </a:cubicBezTo>
                  <a:lnTo>
                    <a:pt x="1882" y="1287"/>
                  </a:lnTo>
                  <a:cubicBezTo>
                    <a:pt x="1930" y="1120"/>
                    <a:pt x="1978" y="929"/>
                    <a:pt x="1978" y="739"/>
                  </a:cubicBezTo>
                  <a:lnTo>
                    <a:pt x="1978"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2" name="Google Shape;2792;p81"/>
          <p:cNvGrpSpPr/>
          <p:nvPr/>
        </p:nvGrpSpPr>
        <p:grpSpPr>
          <a:xfrm>
            <a:off x="1307946" y="1976486"/>
            <a:ext cx="342363" cy="342401"/>
            <a:chOff x="3284671" y="4179973"/>
            <a:chExt cx="342363" cy="342401"/>
          </a:xfrm>
        </p:grpSpPr>
        <p:sp>
          <p:nvSpPr>
            <p:cNvPr id="2793" name="Google Shape;2793;p81"/>
            <p:cNvSpPr/>
            <p:nvPr/>
          </p:nvSpPr>
          <p:spPr>
            <a:xfrm>
              <a:off x="3294292" y="4209831"/>
              <a:ext cx="97495" cy="141358"/>
            </a:xfrm>
            <a:custGeom>
              <a:rect b="b" l="l" r="r" t="t"/>
              <a:pathLst>
                <a:path extrusionOk="0" h="3835" w="2645">
                  <a:moveTo>
                    <a:pt x="2478" y="0"/>
                  </a:moveTo>
                  <a:cubicBezTo>
                    <a:pt x="1120" y="0"/>
                    <a:pt x="1" y="1120"/>
                    <a:pt x="1" y="2477"/>
                  </a:cubicBezTo>
                  <a:lnTo>
                    <a:pt x="1" y="3834"/>
                  </a:lnTo>
                  <a:lnTo>
                    <a:pt x="1144" y="3834"/>
                  </a:lnTo>
                  <a:lnTo>
                    <a:pt x="2478" y="1334"/>
                  </a:lnTo>
                  <a:lnTo>
                    <a:pt x="2644" y="762"/>
                  </a:lnTo>
                  <a:lnTo>
                    <a:pt x="247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4" name="Google Shape;2794;p81"/>
            <p:cNvSpPr/>
            <p:nvPr/>
          </p:nvSpPr>
          <p:spPr>
            <a:xfrm>
              <a:off x="3385596" y="4209831"/>
              <a:ext cx="90454" cy="141358"/>
            </a:xfrm>
            <a:custGeom>
              <a:rect b="b" l="l" r="r" t="t"/>
              <a:pathLst>
                <a:path extrusionOk="0" h="3835" w="2454">
                  <a:moveTo>
                    <a:pt x="1" y="0"/>
                  </a:moveTo>
                  <a:lnTo>
                    <a:pt x="1" y="1334"/>
                  </a:lnTo>
                  <a:lnTo>
                    <a:pt x="1310" y="3834"/>
                  </a:lnTo>
                  <a:lnTo>
                    <a:pt x="2454" y="3834"/>
                  </a:lnTo>
                  <a:lnTo>
                    <a:pt x="2454" y="2477"/>
                  </a:lnTo>
                  <a:cubicBezTo>
                    <a:pt x="2454" y="1120"/>
                    <a:pt x="1334" y="0"/>
                    <a:pt x="1"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81"/>
            <p:cNvSpPr/>
            <p:nvPr/>
          </p:nvSpPr>
          <p:spPr>
            <a:xfrm>
              <a:off x="3284671" y="4391519"/>
              <a:ext cx="100960" cy="116809"/>
            </a:xfrm>
            <a:custGeom>
              <a:rect b="b" l="l" r="r" t="t"/>
              <a:pathLst>
                <a:path extrusionOk="0" h="3169" w="2739">
                  <a:moveTo>
                    <a:pt x="1619" y="1"/>
                  </a:moveTo>
                  <a:cubicBezTo>
                    <a:pt x="1500" y="1"/>
                    <a:pt x="1405" y="1"/>
                    <a:pt x="1310" y="25"/>
                  </a:cubicBezTo>
                  <a:cubicBezTo>
                    <a:pt x="548" y="168"/>
                    <a:pt x="0" y="834"/>
                    <a:pt x="0" y="1596"/>
                  </a:cubicBezTo>
                  <a:lnTo>
                    <a:pt x="0" y="2168"/>
                  </a:lnTo>
                  <a:lnTo>
                    <a:pt x="1262" y="3002"/>
                  </a:lnTo>
                  <a:lnTo>
                    <a:pt x="2143" y="3168"/>
                  </a:lnTo>
                  <a:lnTo>
                    <a:pt x="2739" y="3002"/>
                  </a:lnTo>
                  <a:lnTo>
                    <a:pt x="2739" y="1620"/>
                  </a:lnTo>
                  <a:lnTo>
                    <a:pt x="1643"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81"/>
            <p:cNvSpPr/>
            <p:nvPr/>
          </p:nvSpPr>
          <p:spPr>
            <a:xfrm>
              <a:off x="3385596" y="4391519"/>
              <a:ext cx="100112" cy="116809"/>
            </a:xfrm>
            <a:custGeom>
              <a:rect b="b" l="l" r="r" t="t"/>
              <a:pathLst>
                <a:path extrusionOk="0" h="3169" w="2716">
                  <a:moveTo>
                    <a:pt x="1072" y="1"/>
                  </a:moveTo>
                  <a:lnTo>
                    <a:pt x="1" y="1620"/>
                  </a:lnTo>
                  <a:lnTo>
                    <a:pt x="1" y="3002"/>
                  </a:lnTo>
                  <a:lnTo>
                    <a:pt x="668" y="3168"/>
                  </a:lnTo>
                  <a:lnTo>
                    <a:pt x="1453" y="3002"/>
                  </a:lnTo>
                  <a:lnTo>
                    <a:pt x="2716" y="2168"/>
                  </a:lnTo>
                  <a:lnTo>
                    <a:pt x="2716" y="1596"/>
                  </a:lnTo>
                  <a:cubicBezTo>
                    <a:pt x="2716" y="834"/>
                    <a:pt x="2168" y="168"/>
                    <a:pt x="1406" y="25"/>
                  </a:cubicBezTo>
                  <a:cubicBezTo>
                    <a:pt x="1310" y="1"/>
                    <a:pt x="1215" y="1"/>
                    <a:pt x="112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81"/>
            <p:cNvSpPr/>
            <p:nvPr/>
          </p:nvSpPr>
          <p:spPr>
            <a:xfrm>
              <a:off x="3325034" y="4502138"/>
              <a:ext cx="66753" cy="20236"/>
            </a:xfrm>
            <a:custGeom>
              <a:rect b="b" l="l" r="r" t="t"/>
              <a:pathLst>
                <a:path extrusionOk="0" h="549" w="1811">
                  <a:moveTo>
                    <a:pt x="167" y="1"/>
                  </a:moveTo>
                  <a:lnTo>
                    <a:pt x="0" y="310"/>
                  </a:lnTo>
                  <a:lnTo>
                    <a:pt x="167" y="548"/>
                  </a:lnTo>
                  <a:lnTo>
                    <a:pt x="1644" y="548"/>
                  </a:lnTo>
                  <a:lnTo>
                    <a:pt x="1810" y="262"/>
                  </a:lnTo>
                  <a:lnTo>
                    <a:pt x="164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81"/>
            <p:cNvSpPr/>
            <p:nvPr/>
          </p:nvSpPr>
          <p:spPr>
            <a:xfrm>
              <a:off x="3385596" y="4502138"/>
              <a:ext cx="59750" cy="20236"/>
            </a:xfrm>
            <a:custGeom>
              <a:rect b="b" l="l" r="r" t="t"/>
              <a:pathLst>
                <a:path extrusionOk="0" h="549" w="1621">
                  <a:moveTo>
                    <a:pt x="1" y="1"/>
                  </a:moveTo>
                  <a:lnTo>
                    <a:pt x="1" y="548"/>
                  </a:lnTo>
                  <a:lnTo>
                    <a:pt x="1453" y="548"/>
                  </a:lnTo>
                  <a:lnTo>
                    <a:pt x="1620" y="262"/>
                  </a:lnTo>
                  <a:lnTo>
                    <a:pt x="1453"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81"/>
            <p:cNvSpPr/>
            <p:nvPr/>
          </p:nvSpPr>
          <p:spPr>
            <a:xfrm>
              <a:off x="3345233" y="4391519"/>
              <a:ext cx="46554" cy="59750"/>
            </a:xfrm>
            <a:custGeom>
              <a:rect b="b" l="l" r="r" t="t"/>
              <a:pathLst>
                <a:path extrusionOk="0" h="1621" w="1263">
                  <a:moveTo>
                    <a:pt x="0" y="1"/>
                  </a:moveTo>
                  <a:lnTo>
                    <a:pt x="0" y="549"/>
                  </a:lnTo>
                  <a:cubicBezTo>
                    <a:pt x="0" y="1144"/>
                    <a:pt x="477" y="1620"/>
                    <a:pt x="1096" y="1620"/>
                  </a:cubicBezTo>
                  <a:lnTo>
                    <a:pt x="1262" y="1311"/>
                  </a:lnTo>
                  <a:lnTo>
                    <a:pt x="1096" y="1073"/>
                  </a:lnTo>
                  <a:lnTo>
                    <a:pt x="548"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81"/>
            <p:cNvSpPr/>
            <p:nvPr/>
          </p:nvSpPr>
          <p:spPr>
            <a:xfrm>
              <a:off x="3385596" y="4391519"/>
              <a:ext cx="39551" cy="59750"/>
            </a:xfrm>
            <a:custGeom>
              <a:rect b="b" l="l" r="r" t="t"/>
              <a:pathLst>
                <a:path extrusionOk="0" h="1621" w="1073">
                  <a:moveTo>
                    <a:pt x="525" y="1"/>
                  </a:moveTo>
                  <a:lnTo>
                    <a:pt x="1" y="1073"/>
                  </a:lnTo>
                  <a:lnTo>
                    <a:pt x="1" y="1620"/>
                  </a:lnTo>
                  <a:cubicBezTo>
                    <a:pt x="596" y="1620"/>
                    <a:pt x="1072" y="1144"/>
                    <a:pt x="1072" y="549"/>
                  </a:cubicBezTo>
                  <a:lnTo>
                    <a:pt x="1072"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1" name="Google Shape;2801;p81"/>
            <p:cNvSpPr/>
            <p:nvPr/>
          </p:nvSpPr>
          <p:spPr>
            <a:xfrm>
              <a:off x="3365396" y="4371356"/>
              <a:ext cx="26392" cy="59713"/>
            </a:xfrm>
            <a:custGeom>
              <a:rect b="b" l="l" r="r" t="t"/>
              <a:pathLst>
                <a:path extrusionOk="0" h="1620" w="716">
                  <a:moveTo>
                    <a:pt x="263" y="0"/>
                  </a:moveTo>
                  <a:lnTo>
                    <a:pt x="1" y="214"/>
                  </a:lnTo>
                  <a:lnTo>
                    <a:pt x="1" y="1096"/>
                  </a:lnTo>
                  <a:cubicBezTo>
                    <a:pt x="1" y="1381"/>
                    <a:pt x="239" y="1620"/>
                    <a:pt x="549" y="1620"/>
                  </a:cubicBezTo>
                  <a:lnTo>
                    <a:pt x="715" y="810"/>
                  </a:lnTo>
                  <a:lnTo>
                    <a:pt x="549" y="262"/>
                  </a:lnTo>
                  <a:lnTo>
                    <a:pt x="263"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81"/>
            <p:cNvSpPr/>
            <p:nvPr/>
          </p:nvSpPr>
          <p:spPr>
            <a:xfrm>
              <a:off x="3385596" y="4373973"/>
              <a:ext cx="19351" cy="57096"/>
            </a:xfrm>
            <a:custGeom>
              <a:rect b="b" l="l" r="r" t="t"/>
              <a:pathLst>
                <a:path extrusionOk="0" h="1549" w="525">
                  <a:moveTo>
                    <a:pt x="215" y="1"/>
                  </a:moveTo>
                  <a:lnTo>
                    <a:pt x="1" y="191"/>
                  </a:lnTo>
                  <a:lnTo>
                    <a:pt x="1" y="1549"/>
                  </a:lnTo>
                  <a:cubicBezTo>
                    <a:pt x="286" y="1549"/>
                    <a:pt x="525" y="1310"/>
                    <a:pt x="525" y="1025"/>
                  </a:cubicBezTo>
                  <a:lnTo>
                    <a:pt x="525" y="143"/>
                  </a:lnTo>
                  <a:lnTo>
                    <a:pt x="21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81"/>
            <p:cNvSpPr/>
            <p:nvPr/>
          </p:nvSpPr>
          <p:spPr>
            <a:xfrm>
              <a:off x="3334691" y="4258966"/>
              <a:ext cx="57096" cy="122080"/>
            </a:xfrm>
            <a:custGeom>
              <a:rect b="b" l="l" r="r" t="t"/>
              <a:pathLst>
                <a:path extrusionOk="0" h="3312" w="1549">
                  <a:moveTo>
                    <a:pt x="1382" y="1"/>
                  </a:moveTo>
                  <a:lnTo>
                    <a:pt x="0" y="692"/>
                  </a:lnTo>
                  <a:lnTo>
                    <a:pt x="0" y="2144"/>
                  </a:lnTo>
                  <a:cubicBezTo>
                    <a:pt x="0" y="2787"/>
                    <a:pt x="524" y="3311"/>
                    <a:pt x="1167" y="3311"/>
                  </a:cubicBezTo>
                  <a:lnTo>
                    <a:pt x="1382" y="3311"/>
                  </a:lnTo>
                  <a:lnTo>
                    <a:pt x="1548" y="1668"/>
                  </a:lnTo>
                  <a:lnTo>
                    <a:pt x="1382"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81"/>
            <p:cNvSpPr/>
            <p:nvPr/>
          </p:nvSpPr>
          <p:spPr>
            <a:xfrm>
              <a:off x="3385596" y="4258966"/>
              <a:ext cx="50093" cy="122080"/>
            </a:xfrm>
            <a:custGeom>
              <a:rect b="b" l="l" r="r" t="t"/>
              <a:pathLst>
                <a:path extrusionOk="0" h="3312" w="1359">
                  <a:moveTo>
                    <a:pt x="1" y="1"/>
                  </a:moveTo>
                  <a:lnTo>
                    <a:pt x="1" y="3311"/>
                  </a:lnTo>
                  <a:lnTo>
                    <a:pt x="191" y="3311"/>
                  </a:lnTo>
                  <a:cubicBezTo>
                    <a:pt x="834" y="3311"/>
                    <a:pt x="1358" y="2787"/>
                    <a:pt x="1358" y="2144"/>
                  </a:cubicBezTo>
                  <a:lnTo>
                    <a:pt x="1358" y="692"/>
                  </a:lnTo>
                  <a:lnTo>
                    <a:pt x="1"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5" name="Google Shape;2805;p81"/>
            <p:cNvSpPr/>
            <p:nvPr/>
          </p:nvSpPr>
          <p:spPr>
            <a:xfrm>
              <a:off x="3526073" y="4230031"/>
              <a:ext cx="44785" cy="57059"/>
            </a:xfrm>
            <a:custGeom>
              <a:rect b="b" l="l" r="r" t="t"/>
              <a:pathLst>
                <a:path extrusionOk="0" h="1548" w="1215">
                  <a:moveTo>
                    <a:pt x="0" y="0"/>
                  </a:moveTo>
                  <a:lnTo>
                    <a:pt x="0" y="1381"/>
                  </a:lnTo>
                  <a:lnTo>
                    <a:pt x="619" y="1548"/>
                  </a:lnTo>
                  <a:lnTo>
                    <a:pt x="1095" y="1381"/>
                  </a:lnTo>
                  <a:lnTo>
                    <a:pt x="1215" y="643"/>
                  </a:lnTo>
                  <a:lnTo>
                    <a:pt x="109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6" name="Google Shape;2806;p81"/>
            <p:cNvSpPr/>
            <p:nvPr/>
          </p:nvSpPr>
          <p:spPr>
            <a:xfrm>
              <a:off x="3581364" y="4230031"/>
              <a:ext cx="45670" cy="57059"/>
            </a:xfrm>
            <a:custGeom>
              <a:rect b="b" l="l" r="r" t="t"/>
              <a:pathLst>
                <a:path extrusionOk="0" h="1548" w="1239">
                  <a:moveTo>
                    <a:pt x="143" y="0"/>
                  </a:moveTo>
                  <a:lnTo>
                    <a:pt x="0" y="643"/>
                  </a:lnTo>
                  <a:lnTo>
                    <a:pt x="143" y="1381"/>
                  </a:lnTo>
                  <a:lnTo>
                    <a:pt x="691" y="1548"/>
                  </a:lnTo>
                  <a:lnTo>
                    <a:pt x="1239" y="1381"/>
                  </a:lnTo>
                  <a:lnTo>
                    <a:pt x="123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81"/>
            <p:cNvSpPr/>
            <p:nvPr/>
          </p:nvSpPr>
          <p:spPr>
            <a:xfrm>
              <a:off x="3566435" y="4200173"/>
              <a:ext cx="16698" cy="86916"/>
            </a:xfrm>
            <a:custGeom>
              <a:rect b="b" l="l" r="r" t="t"/>
              <a:pathLst>
                <a:path extrusionOk="0" h="2358" w="453">
                  <a:moveTo>
                    <a:pt x="0" y="0"/>
                  </a:moveTo>
                  <a:lnTo>
                    <a:pt x="0" y="2191"/>
                  </a:lnTo>
                  <a:lnTo>
                    <a:pt x="120" y="2358"/>
                  </a:lnTo>
                  <a:lnTo>
                    <a:pt x="262" y="2191"/>
                  </a:lnTo>
                  <a:lnTo>
                    <a:pt x="453" y="929"/>
                  </a:lnTo>
                  <a:lnTo>
                    <a:pt x="26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81"/>
            <p:cNvSpPr/>
            <p:nvPr/>
          </p:nvSpPr>
          <p:spPr>
            <a:xfrm>
              <a:off x="3576093" y="4200173"/>
              <a:ext cx="10579" cy="86916"/>
            </a:xfrm>
            <a:custGeom>
              <a:rect b="b" l="l" r="r" t="t"/>
              <a:pathLst>
                <a:path extrusionOk="0" h="2358" w="287">
                  <a:moveTo>
                    <a:pt x="0" y="0"/>
                  </a:moveTo>
                  <a:lnTo>
                    <a:pt x="0" y="2191"/>
                  </a:lnTo>
                  <a:lnTo>
                    <a:pt x="143" y="2358"/>
                  </a:lnTo>
                  <a:lnTo>
                    <a:pt x="286" y="2191"/>
                  </a:lnTo>
                  <a:lnTo>
                    <a:pt x="286"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81"/>
            <p:cNvSpPr/>
            <p:nvPr/>
          </p:nvSpPr>
          <p:spPr>
            <a:xfrm>
              <a:off x="3284671" y="4471396"/>
              <a:ext cx="46554" cy="27276"/>
            </a:xfrm>
            <a:custGeom>
              <a:rect b="b" l="l" r="r" t="t"/>
              <a:pathLst>
                <a:path extrusionOk="0" h="740" w="1263">
                  <a:moveTo>
                    <a:pt x="0" y="1"/>
                  </a:moveTo>
                  <a:lnTo>
                    <a:pt x="0" y="549"/>
                  </a:lnTo>
                  <a:lnTo>
                    <a:pt x="691" y="739"/>
                  </a:lnTo>
                  <a:lnTo>
                    <a:pt x="1262" y="549"/>
                  </a:lnTo>
                  <a:lnTo>
                    <a:pt x="126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81"/>
            <p:cNvSpPr/>
            <p:nvPr/>
          </p:nvSpPr>
          <p:spPr>
            <a:xfrm>
              <a:off x="3284671" y="4491596"/>
              <a:ext cx="46554" cy="30778"/>
            </a:xfrm>
            <a:custGeom>
              <a:rect b="b" l="l" r="r" t="t"/>
              <a:pathLst>
                <a:path extrusionOk="0" h="835" w="1263">
                  <a:moveTo>
                    <a:pt x="0" y="1"/>
                  </a:moveTo>
                  <a:lnTo>
                    <a:pt x="0" y="834"/>
                  </a:lnTo>
                  <a:lnTo>
                    <a:pt x="1262" y="834"/>
                  </a:lnTo>
                  <a:lnTo>
                    <a:pt x="1262"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81"/>
            <p:cNvSpPr/>
            <p:nvPr/>
          </p:nvSpPr>
          <p:spPr>
            <a:xfrm>
              <a:off x="3439155" y="4471396"/>
              <a:ext cx="46554" cy="27276"/>
            </a:xfrm>
            <a:custGeom>
              <a:rect b="b" l="l" r="r" t="t"/>
              <a:pathLst>
                <a:path extrusionOk="0" h="740" w="1263">
                  <a:moveTo>
                    <a:pt x="0" y="1"/>
                  </a:moveTo>
                  <a:lnTo>
                    <a:pt x="0" y="549"/>
                  </a:lnTo>
                  <a:lnTo>
                    <a:pt x="572" y="739"/>
                  </a:lnTo>
                  <a:lnTo>
                    <a:pt x="1263" y="549"/>
                  </a:lnTo>
                  <a:lnTo>
                    <a:pt x="1263"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81"/>
            <p:cNvSpPr/>
            <p:nvPr/>
          </p:nvSpPr>
          <p:spPr>
            <a:xfrm>
              <a:off x="3439155" y="4491596"/>
              <a:ext cx="46554" cy="30778"/>
            </a:xfrm>
            <a:custGeom>
              <a:rect b="b" l="l" r="r" t="t"/>
              <a:pathLst>
                <a:path extrusionOk="0" h="835" w="1263">
                  <a:moveTo>
                    <a:pt x="0" y="1"/>
                  </a:moveTo>
                  <a:lnTo>
                    <a:pt x="0" y="834"/>
                  </a:lnTo>
                  <a:lnTo>
                    <a:pt x="1263" y="834"/>
                  </a:lnTo>
                  <a:lnTo>
                    <a:pt x="12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81"/>
            <p:cNvSpPr/>
            <p:nvPr/>
          </p:nvSpPr>
          <p:spPr>
            <a:xfrm>
              <a:off x="3546236" y="4179973"/>
              <a:ext cx="36897" cy="20236"/>
            </a:xfrm>
            <a:custGeom>
              <a:rect b="b" l="l" r="r" t="t"/>
              <a:pathLst>
                <a:path extrusionOk="0" h="549" w="1001">
                  <a:moveTo>
                    <a:pt x="1" y="1"/>
                  </a:moveTo>
                  <a:lnTo>
                    <a:pt x="1" y="548"/>
                  </a:lnTo>
                  <a:lnTo>
                    <a:pt x="810" y="548"/>
                  </a:lnTo>
                  <a:lnTo>
                    <a:pt x="1001" y="263"/>
                  </a:lnTo>
                  <a:lnTo>
                    <a:pt x="810"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81"/>
            <p:cNvSpPr/>
            <p:nvPr/>
          </p:nvSpPr>
          <p:spPr>
            <a:xfrm>
              <a:off x="3576093" y="4179973"/>
              <a:ext cx="30741" cy="20236"/>
            </a:xfrm>
            <a:custGeom>
              <a:rect b="b" l="l" r="r" t="t"/>
              <a:pathLst>
                <a:path extrusionOk="0" h="549" w="834">
                  <a:moveTo>
                    <a:pt x="0" y="1"/>
                  </a:moveTo>
                  <a:lnTo>
                    <a:pt x="0" y="548"/>
                  </a:lnTo>
                  <a:lnTo>
                    <a:pt x="834" y="548"/>
                  </a:lnTo>
                  <a:lnTo>
                    <a:pt x="834" y="1"/>
                  </a:ln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5" name="Google Shape;2815;p81"/>
            <p:cNvSpPr/>
            <p:nvPr/>
          </p:nvSpPr>
          <p:spPr>
            <a:xfrm>
              <a:off x="3526073" y="4280936"/>
              <a:ext cx="50056" cy="109769"/>
            </a:xfrm>
            <a:custGeom>
              <a:rect b="b" l="l" r="r" t="t"/>
              <a:pathLst>
                <a:path extrusionOk="0" h="2978" w="1358">
                  <a:moveTo>
                    <a:pt x="0" y="0"/>
                  </a:moveTo>
                  <a:lnTo>
                    <a:pt x="0" y="2787"/>
                  </a:lnTo>
                  <a:lnTo>
                    <a:pt x="691" y="2977"/>
                  </a:lnTo>
                  <a:lnTo>
                    <a:pt x="1357" y="2787"/>
                  </a:lnTo>
                  <a:lnTo>
                    <a:pt x="135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6" name="Google Shape;2816;p81"/>
            <p:cNvSpPr/>
            <p:nvPr/>
          </p:nvSpPr>
          <p:spPr>
            <a:xfrm>
              <a:off x="3576093" y="4280936"/>
              <a:ext cx="50941" cy="109769"/>
            </a:xfrm>
            <a:custGeom>
              <a:rect b="b" l="l" r="r" t="t"/>
              <a:pathLst>
                <a:path extrusionOk="0" h="2978" w="1382">
                  <a:moveTo>
                    <a:pt x="0" y="0"/>
                  </a:moveTo>
                  <a:lnTo>
                    <a:pt x="0" y="2787"/>
                  </a:lnTo>
                  <a:lnTo>
                    <a:pt x="572" y="2977"/>
                  </a:lnTo>
                  <a:lnTo>
                    <a:pt x="1382" y="2787"/>
                  </a:lnTo>
                  <a:lnTo>
                    <a:pt x="1382" y="1620"/>
                  </a:lnTo>
                  <a:lnTo>
                    <a:pt x="1191" y="1358"/>
                  </a:lnTo>
                  <a:lnTo>
                    <a:pt x="1382" y="1072"/>
                  </a:lnTo>
                  <a:lnTo>
                    <a:pt x="1382"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7" name="Google Shape;2817;p81"/>
            <p:cNvSpPr/>
            <p:nvPr/>
          </p:nvSpPr>
          <p:spPr>
            <a:xfrm>
              <a:off x="3586635" y="4320414"/>
              <a:ext cx="40399" cy="20236"/>
            </a:xfrm>
            <a:custGeom>
              <a:rect b="b" l="l" r="r" t="t"/>
              <a:pathLst>
                <a:path extrusionOk="0" h="549" w="1096">
                  <a:moveTo>
                    <a:pt x="0" y="1"/>
                  </a:moveTo>
                  <a:lnTo>
                    <a:pt x="0" y="549"/>
                  </a:lnTo>
                  <a:lnTo>
                    <a:pt x="1096" y="549"/>
                  </a:lnTo>
                  <a:lnTo>
                    <a:pt x="1096" y="1"/>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8" name="Google Shape;2818;p81"/>
            <p:cNvSpPr/>
            <p:nvPr/>
          </p:nvSpPr>
          <p:spPr>
            <a:xfrm>
              <a:off x="3566435" y="4465277"/>
              <a:ext cx="16698" cy="57096"/>
            </a:xfrm>
            <a:custGeom>
              <a:rect b="b" l="l" r="r" t="t"/>
              <a:pathLst>
                <a:path extrusionOk="0" h="1549" w="453">
                  <a:moveTo>
                    <a:pt x="143" y="0"/>
                  </a:moveTo>
                  <a:lnTo>
                    <a:pt x="0" y="167"/>
                  </a:lnTo>
                  <a:lnTo>
                    <a:pt x="0" y="1548"/>
                  </a:lnTo>
                  <a:lnTo>
                    <a:pt x="262" y="1548"/>
                  </a:lnTo>
                  <a:lnTo>
                    <a:pt x="453" y="858"/>
                  </a:lnTo>
                  <a:lnTo>
                    <a:pt x="262" y="167"/>
                  </a:lnTo>
                  <a:lnTo>
                    <a:pt x="14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9" name="Google Shape;2819;p81"/>
            <p:cNvSpPr/>
            <p:nvPr/>
          </p:nvSpPr>
          <p:spPr>
            <a:xfrm>
              <a:off x="3576093" y="4465277"/>
              <a:ext cx="10579" cy="57096"/>
            </a:xfrm>
            <a:custGeom>
              <a:rect b="b" l="l" r="r" t="t"/>
              <a:pathLst>
                <a:path extrusionOk="0" h="1549" w="287">
                  <a:moveTo>
                    <a:pt x="143" y="0"/>
                  </a:moveTo>
                  <a:lnTo>
                    <a:pt x="0" y="167"/>
                  </a:lnTo>
                  <a:lnTo>
                    <a:pt x="0" y="1548"/>
                  </a:lnTo>
                  <a:lnTo>
                    <a:pt x="286" y="1548"/>
                  </a:lnTo>
                  <a:lnTo>
                    <a:pt x="286" y="167"/>
                  </a:lnTo>
                  <a:lnTo>
                    <a:pt x="143"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0" name="Google Shape;2820;p81"/>
            <p:cNvSpPr/>
            <p:nvPr/>
          </p:nvSpPr>
          <p:spPr>
            <a:xfrm>
              <a:off x="3526073" y="4383630"/>
              <a:ext cx="57059" cy="74642"/>
            </a:xfrm>
            <a:custGeom>
              <a:rect b="b" l="l" r="r" t="t"/>
              <a:pathLst>
                <a:path extrusionOk="0" h="2025" w="1548">
                  <a:moveTo>
                    <a:pt x="0" y="1"/>
                  </a:moveTo>
                  <a:lnTo>
                    <a:pt x="548" y="1096"/>
                  </a:lnTo>
                  <a:lnTo>
                    <a:pt x="548" y="1834"/>
                  </a:lnTo>
                  <a:lnTo>
                    <a:pt x="1000" y="2025"/>
                  </a:lnTo>
                  <a:lnTo>
                    <a:pt x="1357" y="1834"/>
                  </a:lnTo>
                  <a:lnTo>
                    <a:pt x="1548" y="1025"/>
                  </a:lnTo>
                  <a:lnTo>
                    <a:pt x="1357"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81"/>
            <p:cNvSpPr/>
            <p:nvPr/>
          </p:nvSpPr>
          <p:spPr>
            <a:xfrm>
              <a:off x="3576093" y="4383630"/>
              <a:ext cx="50941" cy="74642"/>
            </a:xfrm>
            <a:custGeom>
              <a:rect b="b" l="l" r="r" t="t"/>
              <a:pathLst>
                <a:path extrusionOk="0" h="2025" w="1382">
                  <a:moveTo>
                    <a:pt x="0" y="1"/>
                  </a:moveTo>
                  <a:lnTo>
                    <a:pt x="0" y="1834"/>
                  </a:lnTo>
                  <a:lnTo>
                    <a:pt x="405" y="2025"/>
                  </a:lnTo>
                  <a:lnTo>
                    <a:pt x="834" y="1834"/>
                  </a:lnTo>
                  <a:lnTo>
                    <a:pt x="834" y="1096"/>
                  </a:lnTo>
                  <a:lnTo>
                    <a:pt x="1382"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81"/>
            <p:cNvSpPr/>
            <p:nvPr/>
          </p:nvSpPr>
          <p:spPr>
            <a:xfrm>
              <a:off x="3546236" y="4451233"/>
              <a:ext cx="36897" cy="20199"/>
            </a:xfrm>
            <a:custGeom>
              <a:rect b="b" l="l" r="r" t="t"/>
              <a:pathLst>
                <a:path extrusionOk="0" h="548" w="1001">
                  <a:moveTo>
                    <a:pt x="1" y="0"/>
                  </a:moveTo>
                  <a:lnTo>
                    <a:pt x="1" y="548"/>
                  </a:lnTo>
                  <a:lnTo>
                    <a:pt x="810" y="548"/>
                  </a:lnTo>
                  <a:lnTo>
                    <a:pt x="1001" y="262"/>
                  </a:lnTo>
                  <a:lnTo>
                    <a:pt x="810"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81"/>
            <p:cNvSpPr/>
            <p:nvPr/>
          </p:nvSpPr>
          <p:spPr>
            <a:xfrm>
              <a:off x="3576093" y="4451233"/>
              <a:ext cx="30741" cy="20199"/>
            </a:xfrm>
            <a:custGeom>
              <a:rect b="b" l="l" r="r" t="t"/>
              <a:pathLst>
                <a:path extrusionOk="0" h="548" w="834">
                  <a:moveTo>
                    <a:pt x="0" y="0"/>
                  </a:moveTo>
                  <a:lnTo>
                    <a:pt x="0" y="548"/>
                  </a:lnTo>
                  <a:lnTo>
                    <a:pt x="834" y="548"/>
                  </a:lnTo>
                  <a:lnTo>
                    <a:pt x="834"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2" name="Shape 1312"/>
        <p:cNvGrpSpPr/>
        <p:nvPr/>
      </p:nvGrpSpPr>
      <p:grpSpPr>
        <a:xfrm>
          <a:off x="0" y="0"/>
          <a:ext cx="0" cy="0"/>
          <a:chOff x="0" y="0"/>
          <a:chExt cx="0" cy="0"/>
        </a:xfrm>
      </p:grpSpPr>
      <p:sp>
        <p:nvSpPr>
          <p:cNvPr id="1313" name="Google Shape;1313;p46"/>
          <p:cNvSpPr txBox="1"/>
          <p:nvPr>
            <p:ph idx="3" type="subTitle"/>
          </p:nvPr>
        </p:nvSpPr>
        <p:spPr>
          <a:xfrm>
            <a:off x="4856071" y="2916373"/>
            <a:ext cx="1524000" cy="78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Sistemático, normatizado</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300"/>
          </a:p>
        </p:txBody>
      </p:sp>
      <p:sp>
        <p:nvSpPr>
          <p:cNvPr id="1314" name="Google Shape;1314;p46"/>
          <p:cNvSpPr txBox="1"/>
          <p:nvPr>
            <p:ph idx="1" type="subTitle"/>
          </p:nvPr>
        </p:nvSpPr>
        <p:spPr>
          <a:xfrm>
            <a:off x="0" y="2858550"/>
            <a:ext cx="2051400" cy="21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Proceso de detección, recopilación, análisis, interpretación y difusión de información relacionada con la salud pública para la acción de diferentes actores sociales</a:t>
            </a:r>
            <a:endParaRPr sz="1300"/>
          </a:p>
        </p:txBody>
      </p:sp>
      <p:sp>
        <p:nvSpPr>
          <p:cNvPr id="1315" name="Google Shape;1315;p46"/>
          <p:cNvSpPr txBox="1"/>
          <p:nvPr>
            <p:ph idx="2" type="subTitle"/>
          </p:nvPr>
        </p:nvSpPr>
        <p:spPr>
          <a:xfrm>
            <a:off x="2463050" y="2908650"/>
            <a:ext cx="1695300" cy="78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Continuo y oportuno</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300"/>
          </a:p>
        </p:txBody>
      </p:sp>
      <p:sp>
        <p:nvSpPr>
          <p:cNvPr id="1316" name="Google Shape;1316;p46"/>
          <p:cNvSpPr/>
          <p:nvPr/>
        </p:nvSpPr>
        <p:spPr>
          <a:xfrm rot="-5401260">
            <a:off x="114194" y="1339994"/>
            <a:ext cx="1636500" cy="103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17" name="Google Shape;1317;p46"/>
          <p:cNvSpPr/>
          <p:nvPr/>
        </p:nvSpPr>
        <p:spPr>
          <a:xfrm rot="-3609">
            <a:off x="218406" y="1493370"/>
            <a:ext cx="1428901" cy="767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Clr>
                <a:srgbClr val="000000"/>
              </a:buClr>
              <a:buSzPts val="3466"/>
              <a:buFont typeface="Arial"/>
              <a:buNone/>
            </a:pPr>
            <a:r>
              <a:rPr b="1" lang="en" sz="2000">
                <a:solidFill>
                  <a:schemeClr val="accent4"/>
                </a:solidFill>
              </a:rPr>
              <a:t>¿Qué ES?</a:t>
            </a:r>
            <a:endParaRPr sz="2000">
              <a:solidFill>
                <a:schemeClr val="accent4"/>
              </a:solidFill>
            </a:endParaRPr>
          </a:p>
        </p:txBody>
      </p:sp>
      <p:sp>
        <p:nvSpPr>
          <p:cNvPr id="1318" name="Google Shape;1318;p46"/>
          <p:cNvSpPr/>
          <p:nvPr/>
        </p:nvSpPr>
        <p:spPr>
          <a:xfrm rot="-5401260">
            <a:off x="2508602" y="1335773"/>
            <a:ext cx="1636500" cy="103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19" name="Google Shape;1319;p46"/>
          <p:cNvSpPr/>
          <p:nvPr/>
        </p:nvSpPr>
        <p:spPr>
          <a:xfrm>
            <a:off x="2602026" y="1492774"/>
            <a:ext cx="1452000" cy="767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None/>
            </a:pPr>
            <a:r>
              <a:rPr b="1" lang="en" sz="2000">
                <a:solidFill>
                  <a:schemeClr val="accent4"/>
                </a:solidFill>
              </a:rPr>
              <a:t>¿Cuándo? </a:t>
            </a:r>
            <a:endParaRPr sz="2000">
              <a:solidFill>
                <a:schemeClr val="accent4"/>
              </a:solidFill>
            </a:endParaRPr>
          </a:p>
        </p:txBody>
      </p:sp>
      <p:sp>
        <p:nvSpPr>
          <p:cNvPr id="1320" name="Google Shape;1320;p46"/>
          <p:cNvSpPr/>
          <p:nvPr/>
        </p:nvSpPr>
        <p:spPr>
          <a:xfrm rot="-5401260">
            <a:off x="4775624" y="1335773"/>
            <a:ext cx="1636500" cy="103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21" name="Google Shape;1321;p46"/>
          <p:cNvSpPr/>
          <p:nvPr/>
        </p:nvSpPr>
        <p:spPr>
          <a:xfrm>
            <a:off x="4880299" y="1489144"/>
            <a:ext cx="1429200" cy="767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Clr>
                <a:srgbClr val="000000"/>
              </a:buClr>
              <a:buSzPts val="3466"/>
              <a:buFont typeface="Arial"/>
              <a:buNone/>
            </a:pPr>
            <a:r>
              <a:rPr b="1" lang="en" sz="2000">
                <a:solidFill>
                  <a:schemeClr val="accent4"/>
                </a:solidFill>
              </a:rPr>
              <a:t>¿Cómo?</a:t>
            </a:r>
            <a:endParaRPr sz="2000">
              <a:solidFill>
                <a:schemeClr val="accent4"/>
              </a:solidFill>
            </a:endParaRPr>
          </a:p>
        </p:txBody>
      </p:sp>
      <p:sp>
        <p:nvSpPr>
          <p:cNvPr id="1322" name="Google Shape;1322;p46"/>
          <p:cNvSpPr/>
          <p:nvPr/>
        </p:nvSpPr>
        <p:spPr>
          <a:xfrm flipH="1" rot="10800000">
            <a:off x="5233012" y="2836352"/>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46"/>
          <p:cNvSpPr/>
          <p:nvPr/>
        </p:nvSpPr>
        <p:spPr>
          <a:xfrm flipH="1" rot="10800000">
            <a:off x="8155372" y="2227536"/>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24" name="Google Shape;1324;p46"/>
          <p:cNvSpPr/>
          <p:nvPr/>
        </p:nvSpPr>
        <p:spPr>
          <a:xfrm flipH="1" rot="10800000">
            <a:off x="2964975" y="2675145"/>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25" name="Google Shape;1325;p46"/>
          <p:cNvSpPr/>
          <p:nvPr/>
        </p:nvSpPr>
        <p:spPr>
          <a:xfrm flipH="1" rot="10800000">
            <a:off x="4510653" y="1701732"/>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26" name="Google Shape;1326;p46"/>
          <p:cNvSpPr txBox="1"/>
          <p:nvPr>
            <p:ph idx="4294967295" type="title"/>
          </p:nvPr>
        </p:nvSpPr>
        <p:spPr>
          <a:xfrm>
            <a:off x="625550" y="176753"/>
            <a:ext cx="8139900" cy="510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Vigilancia Epidemiológica</a:t>
            </a:r>
            <a:endParaRPr sz="3000"/>
          </a:p>
          <a:p>
            <a:pPr indent="0" lvl="0" marL="0" rtl="0" algn="l">
              <a:spcBef>
                <a:spcPts val="0"/>
              </a:spcBef>
              <a:spcAft>
                <a:spcPts val="0"/>
              </a:spcAft>
              <a:buNone/>
            </a:pPr>
            <a:r>
              <a:t/>
            </a:r>
            <a:endParaRPr sz="2000"/>
          </a:p>
        </p:txBody>
      </p:sp>
      <p:sp>
        <p:nvSpPr>
          <p:cNvPr id="1327" name="Google Shape;1327;p46"/>
          <p:cNvSpPr/>
          <p:nvPr/>
        </p:nvSpPr>
        <p:spPr>
          <a:xfrm rot="-5401260">
            <a:off x="7028675" y="1343521"/>
            <a:ext cx="1636500" cy="103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328" name="Google Shape;1328;p46"/>
          <p:cNvSpPr/>
          <p:nvPr/>
        </p:nvSpPr>
        <p:spPr>
          <a:xfrm>
            <a:off x="7133338" y="1504097"/>
            <a:ext cx="1640100" cy="767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b="1" lang="en" sz="2000">
                <a:solidFill>
                  <a:schemeClr val="accent4"/>
                </a:solidFill>
              </a:rPr>
              <a:t>¿Para qué?</a:t>
            </a:r>
            <a:endParaRPr sz="2000">
              <a:solidFill>
                <a:schemeClr val="accent4"/>
              </a:solidFill>
            </a:endParaRPr>
          </a:p>
        </p:txBody>
      </p:sp>
      <p:pic>
        <p:nvPicPr>
          <p:cNvPr id="1329" name="Google Shape;1329;p46" title="logo.png"/>
          <p:cNvPicPr preferRelativeResize="0"/>
          <p:nvPr/>
        </p:nvPicPr>
        <p:blipFill>
          <a:blip r:embed="rId3">
            <a:alphaModFix/>
          </a:blip>
          <a:stretch>
            <a:fillRect/>
          </a:stretch>
        </p:blipFill>
        <p:spPr>
          <a:xfrm>
            <a:off x="6711825" y="4716000"/>
            <a:ext cx="2432174" cy="427500"/>
          </a:xfrm>
          <a:prstGeom prst="rect">
            <a:avLst/>
          </a:prstGeom>
          <a:noFill/>
          <a:ln>
            <a:noFill/>
          </a:ln>
        </p:spPr>
      </p:pic>
      <p:sp>
        <p:nvSpPr>
          <p:cNvPr id="1330" name="Google Shape;1330;p46"/>
          <p:cNvSpPr txBox="1"/>
          <p:nvPr>
            <p:ph idx="3" type="subTitle"/>
          </p:nvPr>
        </p:nvSpPr>
        <p:spPr>
          <a:xfrm>
            <a:off x="6617230" y="2896435"/>
            <a:ext cx="2490300" cy="94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Para acciones de salud pública para proteger la salud de la población,</a:t>
            </a:r>
            <a:endParaRPr sz="1300"/>
          </a:p>
          <a:p>
            <a:pPr indent="0" lvl="0" marL="0" rtl="0" algn="ctr">
              <a:spcBef>
                <a:spcPts val="0"/>
              </a:spcBef>
              <a:spcAft>
                <a:spcPts val="0"/>
              </a:spcAft>
              <a:buNone/>
            </a:pPr>
            <a:r>
              <a:rPr lang="en" sz="1300"/>
              <a:t>reducir la morbilidad y mortalidad asociada a los eventos bajo vigilancia</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3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7" name="Shape 2827"/>
        <p:cNvGrpSpPr/>
        <p:nvPr/>
      </p:nvGrpSpPr>
      <p:grpSpPr>
        <a:xfrm>
          <a:off x="0" y="0"/>
          <a:ext cx="0" cy="0"/>
          <a:chOff x="0" y="0"/>
          <a:chExt cx="0" cy="0"/>
        </a:xfrm>
      </p:grpSpPr>
      <p:sp>
        <p:nvSpPr>
          <p:cNvPr id="2828" name="Google Shape;2828;p82"/>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Meningoencefalitis bacteriana</a:t>
            </a:r>
            <a:endParaRPr/>
          </a:p>
        </p:txBody>
      </p:sp>
      <p:sp>
        <p:nvSpPr>
          <p:cNvPr id="2829" name="Google Shape;2829;p82"/>
          <p:cNvSpPr txBox="1"/>
          <p:nvPr>
            <p:ph idx="1" type="body"/>
          </p:nvPr>
        </p:nvSpPr>
        <p:spPr>
          <a:xfrm>
            <a:off x="3202388" y="1092900"/>
            <a:ext cx="2590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6FA8DC"/>
                </a:solidFill>
                <a:latin typeface="Hepta Slab"/>
                <a:ea typeface="Hepta Slab"/>
                <a:cs typeface="Hepta Slab"/>
                <a:sym typeface="Hepta Slab"/>
              </a:rPr>
              <a:t>Quimioprofilaxis</a:t>
            </a:r>
            <a:endParaRPr b="1" sz="1800">
              <a:solidFill>
                <a:srgbClr val="6FA8DC"/>
              </a:solidFill>
              <a:latin typeface="Hepta Slab"/>
              <a:ea typeface="Hepta Slab"/>
              <a:cs typeface="Hepta Slab"/>
              <a:sym typeface="Hepta Slab"/>
            </a:endParaRPr>
          </a:p>
        </p:txBody>
      </p:sp>
      <p:pic>
        <p:nvPicPr>
          <p:cNvPr id="2830" name="Google Shape;2830;p82"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831" name="Google Shape;2831;p82"/>
          <p:cNvSpPr txBox="1"/>
          <p:nvPr>
            <p:ph idx="1" type="body"/>
          </p:nvPr>
        </p:nvSpPr>
        <p:spPr>
          <a:xfrm>
            <a:off x="479638" y="1494650"/>
            <a:ext cx="2590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3C78D8"/>
                </a:solidFill>
                <a:latin typeface="Hepta Slab"/>
                <a:ea typeface="Hepta Slab"/>
                <a:cs typeface="Hepta Slab"/>
                <a:sym typeface="Hepta Slab"/>
              </a:rPr>
              <a:t>Meningococo</a:t>
            </a:r>
            <a:endParaRPr b="1" sz="1800">
              <a:solidFill>
                <a:srgbClr val="3C78D8"/>
              </a:solidFill>
              <a:latin typeface="Hepta Slab"/>
              <a:ea typeface="Hepta Slab"/>
              <a:cs typeface="Hepta Slab"/>
              <a:sym typeface="Hepta Slab"/>
            </a:endParaRPr>
          </a:p>
        </p:txBody>
      </p:sp>
      <p:sp>
        <p:nvSpPr>
          <p:cNvPr id="2832" name="Google Shape;2832;p82"/>
          <p:cNvSpPr txBox="1"/>
          <p:nvPr>
            <p:ph idx="1" type="body"/>
          </p:nvPr>
        </p:nvSpPr>
        <p:spPr>
          <a:xfrm>
            <a:off x="5925163" y="1494650"/>
            <a:ext cx="2590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3C78D8"/>
                </a:solidFill>
                <a:latin typeface="Hepta Slab"/>
                <a:ea typeface="Hepta Slab"/>
                <a:cs typeface="Hepta Slab"/>
                <a:sym typeface="Hepta Slab"/>
              </a:rPr>
              <a:t>Haemophilus</a:t>
            </a:r>
            <a:endParaRPr b="1" sz="1800">
              <a:solidFill>
                <a:srgbClr val="3C78D8"/>
              </a:solidFill>
              <a:latin typeface="Hepta Slab"/>
              <a:ea typeface="Hepta Slab"/>
              <a:cs typeface="Hepta Slab"/>
              <a:sym typeface="Hepta Slab"/>
            </a:endParaRPr>
          </a:p>
        </p:txBody>
      </p:sp>
      <p:sp>
        <p:nvSpPr>
          <p:cNvPr id="2833" name="Google Shape;2833;p82"/>
          <p:cNvSpPr txBox="1"/>
          <p:nvPr>
            <p:ph idx="1" type="body"/>
          </p:nvPr>
        </p:nvSpPr>
        <p:spPr>
          <a:xfrm>
            <a:off x="479650" y="1912375"/>
            <a:ext cx="3889200" cy="65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000000"/>
                </a:solidFill>
                <a:latin typeface="Hepta Slab"/>
                <a:ea typeface="Hepta Slab"/>
                <a:cs typeface="Hepta Slab"/>
                <a:sym typeface="Hepta Slab"/>
              </a:rPr>
              <a:t>Independiente de estado de </a:t>
            </a:r>
            <a:r>
              <a:rPr lang="en" sz="1300">
                <a:solidFill>
                  <a:srgbClr val="000000"/>
                </a:solidFill>
                <a:latin typeface="Hepta Slab"/>
                <a:ea typeface="Hepta Slab"/>
                <a:cs typeface="Hepta Slab"/>
                <a:sym typeface="Hepta Slab"/>
              </a:rPr>
              <a:t>vacunación</a:t>
            </a:r>
            <a:r>
              <a:rPr lang="en" sz="1300">
                <a:solidFill>
                  <a:srgbClr val="000000"/>
                </a:solidFill>
                <a:latin typeface="Hepta Slab"/>
                <a:ea typeface="Hepta Slab"/>
                <a:cs typeface="Hepta Slab"/>
                <a:sym typeface="Hepta Slab"/>
              </a:rPr>
              <a:t> y dentro de 24 h, </a:t>
            </a:r>
            <a:r>
              <a:rPr lang="en" sz="1300">
                <a:solidFill>
                  <a:srgbClr val="000000"/>
                </a:solidFill>
                <a:latin typeface="Hepta Slab"/>
                <a:ea typeface="Hepta Slab"/>
                <a:cs typeface="Hepta Slab"/>
                <a:sym typeface="Hepta Slab"/>
              </a:rPr>
              <a:t>SEGÚN</a:t>
            </a:r>
            <a:r>
              <a:rPr lang="en" sz="1300">
                <a:solidFill>
                  <a:srgbClr val="000000"/>
                </a:solidFill>
                <a:latin typeface="Hepta Slab"/>
                <a:ea typeface="Hepta Slab"/>
                <a:cs typeface="Hepta Slab"/>
                <a:sym typeface="Hepta Slab"/>
              </a:rPr>
              <a:t> </a:t>
            </a:r>
            <a:r>
              <a:rPr b="1" lang="en" sz="1300">
                <a:solidFill>
                  <a:srgbClr val="000000"/>
                </a:solidFill>
                <a:latin typeface="Hepta Slab"/>
                <a:ea typeface="Hepta Slab"/>
                <a:cs typeface="Hepta Slab"/>
                <a:sym typeface="Hepta Slab"/>
              </a:rPr>
              <a:t>RIESGO</a:t>
            </a:r>
            <a:r>
              <a:rPr lang="en" sz="1300">
                <a:solidFill>
                  <a:srgbClr val="000000"/>
                </a:solidFill>
                <a:latin typeface="Hepta Slab"/>
                <a:ea typeface="Hepta Slab"/>
                <a:cs typeface="Hepta Slab"/>
                <a:sym typeface="Hepta Slab"/>
              </a:rPr>
              <a:t>: </a:t>
            </a:r>
            <a:endParaRPr sz="1300">
              <a:solidFill>
                <a:srgbClr val="000000"/>
              </a:solidFill>
              <a:latin typeface="Hepta Slab"/>
              <a:ea typeface="Hepta Slab"/>
              <a:cs typeface="Hepta Slab"/>
              <a:sym typeface="Hepta Slab"/>
            </a:endParaRPr>
          </a:p>
        </p:txBody>
      </p:sp>
      <p:graphicFrame>
        <p:nvGraphicFramePr>
          <p:cNvPr id="2834" name="Google Shape;2834;p82"/>
          <p:cNvGraphicFramePr/>
          <p:nvPr/>
        </p:nvGraphicFramePr>
        <p:xfrm>
          <a:off x="540000" y="2511225"/>
          <a:ext cx="3000000" cy="3000000"/>
        </p:xfrm>
        <a:graphic>
          <a:graphicData uri="http://schemas.openxmlformats.org/drawingml/2006/table">
            <a:tbl>
              <a:tblPr>
                <a:noFill/>
                <a:tableStyleId>{C1496AFD-8D44-4A4D-8FA9-57E0F3831AA9}</a:tableStyleId>
              </a:tblPr>
              <a:tblGrid>
                <a:gridCol w="662900"/>
                <a:gridCol w="3528825"/>
              </a:tblGrid>
              <a:tr h="1512025">
                <a:tc>
                  <a:txBody>
                    <a:bodyPr/>
                    <a:lstStyle/>
                    <a:p>
                      <a:pPr indent="0" lvl="0" marL="0" rtl="0" algn="l">
                        <a:spcBef>
                          <a:spcPts val="0"/>
                        </a:spcBef>
                        <a:spcAft>
                          <a:spcPts val="0"/>
                        </a:spcAft>
                        <a:buNone/>
                      </a:pPr>
                      <a:r>
                        <a:rPr b="1" lang="en" sz="700">
                          <a:solidFill>
                            <a:schemeClr val="dk2"/>
                          </a:solidFill>
                          <a:latin typeface="Hepta Slab"/>
                          <a:ea typeface="Hepta Slab"/>
                          <a:cs typeface="Hepta Slab"/>
                          <a:sym typeface="Hepta Slab"/>
                        </a:rPr>
                        <a:t>ALTO </a:t>
                      </a:r>
                      <a:r>
                        <a:rPr lang="en" sz="700">
                          <a:latin typeface="Hepta Slab"/>
                          <a:ea typeface="Hepta Slab"/>
                          <a:cs typeface="Hepta Slab"/>
                          <a:sym typeface="Hepta Slab"/>
                        </a:rPr>
                        <a:t>RIESGO</a:t>
                      </a:r>
                      <a:endParaRPr sz="7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700">
                          <a:latin typeface="Hepta Slab"/>
                          <a:ea typeface="Hepta Slab"/>
                          <a:cs typeface="Hepta Slab"/>
                          <a:sym typeface="Hepta Slab"/>
                        </a:rPr>
                        <a:t>● Conviviente</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Contacto en guardería o jardín de infantes durante los 7 días antes del inicio de la enfermedad.</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Exposición directa a las secreciones del caso índice durante los 7 días anteriores al inicio de la enfermedad </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Contacto sin protección durante reanimación, intubación endotraqueal o aspiración de secreciones en cualquier momento desde 7 días antes del inicio de la enfermedad hasta 24 horas del inicio de una terapia antimicrobiana eficaz.</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Dormir en la misma vivienda que el caso índice durante 7 días antes del inicio de la enfermedad.</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Pasajeros sentados directamente al lado del caso índice durante vuelos de aerolíneas que duran más de 8 horas.</a:t>
                      </a:r>
                      <a:endParaRPr sz="700">
                        <a:latin typeface="Hepta Slab"/>
                        <a:ea typeface="Hepta Slab"/>
                        <a:cs typeface="Hepta Slab"/>
                        <a:sym typeface="Hepta Slab"/>
                      </a:endParaRPr>
                    </a:p>
                  </a:txBody>
                  <a:tcPr marT="91425" marB="91425" marR="91425" marL="91425"/>
                </a:tc>
              </a:tr>
              <a:tr h="792700">
                <a:tc>
                  <a:txBody>
                    <a:bodyPr/>
                    <a:lstStyle/>
                    <a:p>
                      <a:pPr indent="0" lvl="0" marL="0" rtl="0" algn="l">
                        <a:spcBef>
                          <a:spcPts val="0"/>
                        </a:spcBef>
                        <a:spcAft>
                          <a:spcPts val="0"/>
                        </a:spcAft>
                        <a:buNone/>
                      </a:pPr>
                      <a:r>
                        <a:rPr b="1" lang="en" sz="700">
                          <a:solidFill>
                            <a:schemeClr val="dk2"/>
                          </a:solidFill>
                          <a:latin typeface="Hepta Slab"/>
                          <a:ea typeface="Hepta Slab"/>
                          <a:cs typeface="Hepta Slab"/>
                          <a:sym typeface="Hepta Slab"/>
                        </a:rPr>
                        <a:t>BAJO </a:t>
                      </a:r>
                      <a:r>
                        <a:rPr lang="en" sz="700">
                          <a:latin typeface="Hepta Slab"/>
                          <a:ea typeface="Hepta Slab"/>
                          <a:cs typeface="Hepta Slab"/>
                          <a:sym typeface="Hepta Slab"/>
                        </a:rPr>
                        <a:t>RIESGO</a:t>
                      </a:r>
                      <a:endParaRPr sz="7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700">
                          <a:latin typeface="Hepta Slab"/>
                          <a:ea typeface="Hepta Slab"/>
                          <a:cs typeface="Hepta Slab"/>
                          <a:sym typeface="Hepta Slab"/>
                        </a:rPr>
                        <a:t>● Contacto casual: sin antecedentes de exposición directa a las secreciones orales del paciente índice (ej. escuela o trabajo)</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Contacto indirecto: tener contacto con un contacto de alto riesgo, sin contacto directo con el caso índice </a:t>
                      </a:r>
                      <a:endParaRPr sz="700">
                        <a:latin typeface="Hepta Slab"/>
                        <a:ea typeface="Hepta Slab"/>
                        <a:cs typeface="Hepta Slab"/>
                        <a:sym typeface="Hepta Slab"/>
                      </a:endParaRPr>
                    </a:p>
                    <a:p>
                      <a:pPr indent="0" lvl="0" marL="0" rtl="0" algn="l">
                        <a:spcBef>
                          <a:spcPts val="0"/>
                        </a:spcBef>
                        <a:spcAft>
                          <a:spcPts val="0"/>
                        </a:spcAft>
                        <a:buNone/>
                      </a:pPr>
                      <a:r>
                        <a:rPr lang="en" sz="700">
                          <a:latin typeface="Hepta Slab"/>
                          <a:ea typeface="Hepta Slab"/>
                          <a:cs typeface="Hepta Slab"/>
                          <a:sym typeface="Hepta Slab"/>
                        </a:rPr>
                        <a:t>● Personal de salud sin exposición directa a las secreciones orales del paciente. </a:t>
                      </a:r>
                      <a:endParaRPr sz="700">
                        <a:latin typeface="Hepta Slab"/>
                        <a:ea typeface="Hepta Slab"/>
                        <a:cs typeface="Hepta Slab"/>
                        <a:sym typeface="Hepta Slab"/>
                      </a:endParaRPr>
                    </a:p>
                  </a:txBody>
                  <a:tcPr marT="91425" marB="91425" marR="91425" marL="91425"/>
                </a:tc>
              </a:tr>
            </a:tbl>
          </a:graphicData>
        </a:graphic>
      </p:graphicFrame>
      <p:sp>
        <p:nvSpPr>
          <p:cNvPr id="2835" name="Google Shape;2835;p82"/>
          <p:cNvSpPr txBox="1"/>
          <p:nvPr>
            <p:ph idx="1" type="body"/>
          </p:nvPr>
        </p:nvSpPr>
        <p:spPr>
          <a:xfrm>
            <a:off x="4928950" y="1912375"/>
            <a:ext cx="3889200" cy="306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u="sng">
                <a:solidFill>
                  <a:srgbClr val="000000"/>
                </a:solidFill>
                <a:latin typeface="Hepta Slab"/>
                <a:ea typeface="Hepta Slab"/>
                <a:cs typeface="Hepta Slab"/>
                <a:sym typeface="Hepta Slab"/>
              </a:rPr>
              <a:t>Contacto</a:t>
            </a:r>
            <a:r>
              <a:rPr lang="en" sz="900">
                <a:solidFill>
                  <a:srgbClr val="000000"/>
                </a:solidFill>
                <a:latin typeface="Hepta Slab"/>
                <a:ea typeface="Hepta Slab"/>
                <a:cs typeface="Hepta Slab"/>
                <a:sym typeface="Hepta Slab"/>
              </a:rPr>
              <a:t>: individuos que residen con el paciente índice o que pasaron con él </a:t>
            </a:r>
            <a:r>
              <a:rPr b="1" lang="en" sz="900">
                <a:solidFill>
                  <a:srgbClr val="000000"/>
                </a:solidFill>
                <a:latin typeface="Hepta Slab"/>
                <a:ea typeface="Hepta Slab"/>
                <a:cs typeface="Hepta Slab"/>
                <a:sym typeface="Hepta Slab"/>
              </a:rPr>
              <a:t>al menos 4 horas</a:t>
            </a:r>
            <a:r>
              <a:rPr lang="en" sz="900">
                <a:solidFill>
                  <a:srgbClr val="000000"/>
                </a:solidFill>
                <a:latin typeface="Hepta Slab"/>
                <a:ea typeface="Hepta Slab"/>
                <a:cs typeface="Hepta Slab"/>
                <a:sym typeface="Hepta Slab"/>
              </a:rPr>
              <a:t> durante como mínimo </a:t>
            </a:r>
            <a:r>
              <a:rPr b="1" lang="en" sz="900">
                <a:solidFill>
                  <a:srgbClr val="000000"/>
                </a:solidFill>
                <a:latin typeface="Hepta Slab"/>
                <a:ea typeface="Hepta Slab"/>
                <a:cs typeface="Hepta Slab"/>
                <a:sym typeface="Hepta Slab"/>
              </a:rPr>
              <a:t>5 de los 7 días</a:t>
            </a:r>
            <a:r>
              <a:rPr lang="en" sz="900">
                <a:solidFill>
                  <a:srgbClr val="000000"/>
                </a:solidFill>
                <a:latin typeface="Hepta Slab"/>
                <a:ea typeface="Hepta Slab"/>
                <a:cs typeface="Hepta Slab"/>
                <a:sym typeface="Hepta Slab"/>
              </a:rPr>
              <a:t> previos al inicio de los síntomas.</a:t>
            </a:r>
            <a:endParaRPr sz="900">
              <a:solidFill>
                <a:srgbClr val="000000"/>
              </a:solidFill>
              <a:latin typeface="Hepta Slab"/>
              <a:ea typeface="Hepta Slab"/>
              <a:cs typeface="Hepta Slab"/>
              <a:sym typeface="Hepta Slab"/>
            </a:endParaRPr>
          </a:p>
          <a:p>
            <a:pPr indent="-285750" lvl="0" marL="457200" rtl="0" algn="l">
              <a:spcBef>
                <a:spcPts val="0"/>
              </a:spcBef>
              <a:spcAft>
                <a:spcPts val="0"/>
              </a:spcAft>
              <a:buClr>
                <a:srgbClr val="000000"/>
              </a:buClr>
              <a:buSzPts val="900"/>
              <a:buFont typeface="Hepta Slab"/>
              <a:buChar char="-"/>
            </a:pPr>
            <a:r>
              <a:rPr lang="en" sz="900">
                <a:solidFill>
                  <a:srgbClr val="000000"/>
                </a:solidFill>
                <a:latin typeface="Hepta Slab"/>
                <a:ea typeface="Hepta Slab"/>
                <a:cs typeface="Hepta Slab"/>
                <a:sym typeface="Hepta Slab"/>
              </a:rPr>
              <a:t>Contactos </a:t>
            </a:r>
            <a:r>
              <a:rPr lang="en" sz="900" u="sng">
                <a:solidFill>
                  <a:srgbClr val="000000"/>
                </a:solidFill>
                <a:latin typeface="Hepta Slab"/>
                <a:ea typeface="Hepta Slab"/>
                <a:cs typeface="Hepta Slab"/>
                <a:sym typeface="Hepta Slab"/>
              </a:rPr>
              <a:t>domésticos </a:t>
            </a:r>
            <a:r>
              <a:rPr lang="en" sz="900">
                <a:solidFill>
                  <a:srgbClr val="000000"/>
                </a:solidFill>
                <a:latin typeface="Hepta Slab"/>
                <a:ea typeface="Hepta Slab"/>
                <a:cs typeface="Hepta Slab"/>
                <a:sym typeface="Hepta Slab"/>
              </a:rPr>
              <a:t>(excepto embarazada), de cualquier edad, entre los cuales haya por lo menos un contacto </a:t>
            </a:r>
            <a:r>
              <a:rPr b="1" lang="en" sz="900">
                <a:solidFill>
                  <a:srgbClr val="000000"/>
                </a:solidFill>
                <a:latin typeface="Hepta Slab"/>
                <a:ea typeface="Hepta Slab"/>
                <a:cs typeface="Hepta Slab"/>
                <a:sym typeface="Hepta Slab"/>
              </a:rPr>
              <a:t>menor de 4 años de edad no inmunizado o con inmunización incompleta</a:t>
            </a:r>
            <a:r>
              <a:rPr lang="en" sz="900">
                <a:solidFill>
                  <a:srgbClr val="000000"/>
                </a:solidFill>
                <a:latin typeface="Hepta Slab"/>
                <a:ea typeface="Hepta Slab"/>
                <a:cs typeface="Hepta Slab"/>
                <a:sym typeface="Hepta Slab"/>
              </a:rPr>
              <a:t>.</a:t>
            </a:r>
            <a:endParaRPr sz="900">
              <a:solidFill>
                <a:srgbClr val="000000"/>
              </a:solidFill>
              <a:latin typeface="Hepta Slab"/>
              <a:ea typeface="Hepta Slab"/>
              <a:cs typeface="Hepta Slab"/>
              <a:sym typeface="Hepta Slab"/>
            </a:endParaRPr>
          </a:p>
          <a:p>
            <a:pPr indent="-285750" lvl="0" marL="457200" rtl="0" algn="l">
              <a:spcBef>
                <a:spcPts val="0"/>
              </a:spcBef>
              <a:spcAft>
                <a:spcPts val="0"/>
              </a:spcAft>
              <a:buClr>
                <a:srgbClr val="000000"/>
              </a:buClr>
              <a:buSzPts val="900"/>
              <a:buFont typeface="Hepta Slab"/>
              <a:buChar char="-"/>
            </a:pPr>
            <a:r>
              <a:rPr lang="en" sz="900" u="sng">
                <a:solidFill>
                  <a:srgbClr val="000000"/>
                </a:solidFill>
                <a:latin typeface="Hepta Slab"/>
                <a:ea typeface="Hepta Slab"/>
                <a:cs typeface="Hepta Slab"/>
                <a:sym typeface="Hepta Slab"/>
              </a:rPr>
              <a:t>Todos </a:t>
            </a:r>
            <a:r>
              <a:rPr lang="en" sz="900">
                <a:solidFill>
                  <a:srgbClr val="000000"/>
                </a:solidFill>
                <a:latin typeface="Hepta Slab"/>
                <a:ea typeface="Hepta Slab"/>
                <a:cs typeface="Hepta Slab"/>
                <a:sym typeface="Hepta Slab"/>
              </a:rPr>
              <a:t>los contactos domésticos entre los cuales haya un niño </a:t>
            </a:r>
            <a:r>
              <a:rPr b="1" lang="en" sz="900">
                <a:solidFill>
                  <a:srgbClr val="000000"/>
                </a:solidFill>
                <a:latin typeface="Hepta Slab"/>
                <a:ea typeface="Hepta Slab"/>
                <a:cs typeface="Hepta Slab"/>
                <a:sym typeface="Hepta Slab"/>
              </a:rPr>
              <a:t>menor de 12 meses de edad</a:t>
            </a:r>
            <a:r>
              <a:rPr lang="en" sz="900">
                <a:solidFill>
                  <a:srgbClr val="000000"/>
                </a:solidFill>
                <a:latin typeface="Hepta Slab"/>
                <a:ea typeface="Hepta Slab"/>
                <a:cs typeface="Hepta Slab"/>
                <a:sym typeface="Hepta Slab"/>
              </a:rPr>
              <a:t>, pues no recibió aún la dosis de refuerzo.</a:t>
            </a:r>
            <a:endParaRPr sz="900">
              <a:solidFill>
                <a:srgbClr val="000000"/>
              </a:solidFill>
              <a:latin typeface="Hepta Slab"/>
              <a:ea typeface="Hepta Slab"/>
              <a:cs typeface="Hepta Slab"/>
              <a:sym typeface="Hepta Slab"/>
            </a:endParaRPr>
          </a:p>
          <a:p>
            <a:pPr indent="-285750" lvl="0" marL="457200" rtl="0" algn="l">
              <a:spcBef>
                <a:spcPts val="0"/>
              </a:spcBef>
              <a:spcAft>
                <a:spcPts val="0"/>
              </a:spcAft>
              <a:buClr>
                <a:srgbClr val="000000"/>
              </a:buClr>
              <a:buSzPts val="900"/>
              <a:buFont typeface="Hepta Slab"/>
              <a:buChar char="-"/>
            </a:pPr>
            <a:r>
              <a:rPr lang="en" sz="900" u="sng">
                <a:solidFill>
                  <a:srgbClr val="000000"/>
                </a:solidFill>
                <a:latin typeface="Hepta Slab"/>
                <a:ea typeface="Hepta Slab"/>
                <a:cs typeface="Hepta Slab"/>
                <a:sym typeface="Hepta Slab"/>
              </a:rPr>
              <a:t>Todos </a:t>
            </a:r>
            <a:r>
              <a:rPr lang="en" sz="900">
                <a:solidFill>
                  <a:srgbClr val="000000"/>
                </a:solidFill>
                <a:latin typeface="Hepta Slab"/>
                <a:ea typeface="Hepta Slab"/>
                <a:cs typeface="Hepta Slab"/>
                <a:sym typeface="Hepta Slab"/>
              </a:rPr>
              <a:t>los contactos domésticos entre los cuales haya un </a:t>
            </a:r>
            <a:r>
              <a:rPr b="1" lang="en" sz="900">
                <a:solidFill>
                  <a:srgbClr val="000000"/>
                </a:solidFill>
                <a:latin typeface="Hepta Slab"/>
                <a:ea typeface="Hepta Slab"/>
                <a:cs typeface="Hepta Slab"/>
                <a:sym typeface="Hepta Slab"/>
              </a:rPr>
              <a:t>paciente inmunocomprometido,</a:t>
            </a:r>
            <a:r>
              <a:rPr lang="en" sz="900">
                <a:solidFill>
                  <a:srgbClr val="000000"/>
                </a:solidFill>
                <a:latin typeface="Hepta Slab"/>
                <a:ea typeface="Hepta Slab"/>
                <a:cs typeface="Hepta Slab"/>
                <a:sym typeface="Hepta Slab"/>
              </a:rPr>
              <a:t> cualquiera sea su edad, aunque tenga la inmunización completa.</a:t>
            </a:r>
            <a:endParaRPr sz="900">
              <a:solidFill>
                <a:srgbClr val="000000"/>
              </a:solidFill>
              <a:latin typeface="Hepta Slab"/>
              <a:ea typeface="Hepta Slab"/>
              <a:cs typeface="Hepta Slab"/>
              <a:sym typeface="Hepta Slab"/>
            </a:endParaRPr>
          </a:p>
          <a:p>
            <a:pPr indent="-285750" lvl="0" marL="457200" rtl="0" algn="l">
              <a:spcBef>
                <a:spcPts val="0"/>
              </a:spcBef>
              <a:spcAft>
                <a:spcPts val="0"/>
              </a:spcAft>
              <a:buClr>
                <a:srgbClr val="000000"/>
              </a:buClr>
              <a:buSzPts val="900"/>
              <a:buFont typeface="Hepta Slab"/>
              <a:buChar char="-"/>
            </a:pPr>
            <a:r>
              <a:rPr lang="en" sz="900">
                <a:solidFill>
                  <a:srgbClr val="000000"/>
                </a:solidFill>
                <a:latin typeface="Hepta Slab"/>
                <a:ea typeface="Hepta Slab"/>
                <a:cs typeface="Hepta Slab"/>
                <a:sym typeface="Hepta Slab"/>
              </a:rPr>
              <a:t>Todos los contactos de </a:t>
            </a:r>
            <a:r>
              <a:rPr b="1" lang="en" sz="900">
                <a:solidFill>
                  <a:srgbClr val="000000"/>
                </a:solidFill>
                <a:latin typeface="Hepta Slab"/>
                <a:ea typeface="Hepta Slab"/>
                <a:cs typeface="Hepta Slab"/>
                <a:sym typeface="Hepta Slab"/>
              </a:rPr>
              <a:t>guarderías y jardines</a:t>
            </a:r>
            <a:r>
              <a:rPr lang="en" sz="900">
                <a:solidFill>
                  <a:srgbClr val="000000"/>
                </a:solidFill>
                <a:latin typeface="Hepta Slab"/>
                <a:ea typeface="Hepta Slab"/>
                <a:cs typeface="Hepta Slab"/>
                <a:sym typeface="Hepta Slab"/>
              </a:rPr>
              <a:t>, cualquiera sea la edad, cuando ocurren </a:t>
            </a:r>
            <a:r>
              <a:rPr b="1" lang="en" sz="900">
                <a:solidFill>
                  <a:srgbClr val="000000"/>
                </a:solidFill>
                <a:latin typeface="Hepta Slab"/>
                <a:ea typeface="Hepta Slab"/>
                <a:cs typeface="Hepta Slab"/>
                <a:sym typeface="Hepta Slab"/>
              </a:rPr>
              <a:t>2 o más casos</a:t>
            </a:r>
            <a:r>
              <a:rPr lang="en" sz="900">
                <a:solidFill>
                  <a:srgbClr val="000000"/>
                </a:solidFill>
                <a:latin typeface="Hepta Slab"/>
                <a:ea typeface="Hepta Slab"/>
                <a:cs typeface="Hepta Slab"/>
                <a:sym typeface="Hepta Slab"/>
              </a:rPr>
              <a:t> de enfermedad invasiva por Hib en el término de 60 días.</a:t>
            </a:r>
            <a:endParaRPr sz="900">
              <a:solidFill>
                <a:srgbClr val="000000"/>
              </a:solidFill>
              <a:latin typeface="Hepta Slab"/>
              <a:ea typeface="Hepta Slab"/>
              <a:cs typeface="Hepta Slab"/>
              <a:sym typeface="Hepta Slab"/>
            </a:endParaRPr>
          </a:p>
          <a:p>
            <a:pPr indent="0" lvl="0" marL="0" rtl="0" algn="l">
              <a:spcBef>
                <a:spcPts val="0"/>
              </a:spcBef>
              <a:spcAft>
                <a:spcPts val="0"/>
              </a:spcAft>
              <a:buNone/>
            </a:pPr>
            <a:r>
              <a:t/>
            </a:r>
            <a:endParaRPr sz="1100">
              <a:solidFill>
                <a:srgbClr val="000000"/>
              </a:solidFill>
              <a:latin typeface="Hepta Slab"/>
              <a:ea typeface="Hepta Slab"/>
              <a:cs typeface="Hepta Slab"/>
              <a:sym typeface="Hepta Slab"/>
            </a:endParaRPr>
          </a:p>
          <a:p>
            <a:pPr indent="0" lvl="0" marL="0" rtl="0" algn="l">
              <a:spcBef>
                <a:spcPts val="0"/>
              </a:spcBef>
              <a:spcAft>
                <a:spcPts val="0"/>
              </a:spcAft>
              <a:buNone/>
            </a:pPr>
            <a:r>
              <a:t/>
            </a:r>
            <a:endParaRPr sz="1300">
              <a:solidFill>
                <a:srgbClr val="000000"/>
              </a:solidFill>
              <a:latin typeface="Hepta Slab"/>
              <a:ea typeface="Hepta Slab"/>
              <a:cs typeface="Hepta Slab"/>
              <a:sym typeface="Hepta Slab"/>
            </a:endParaRPr>
          </a:p>
        </p:txBody>
      </p:sp>
      <p:grpSp>
        <p:nvGrpSpPr>
          <p:cNvPr id="2836" name="Google Shape;2836;p82"/>
          <p:cNvGrpSpPr/>
          <p:nvPr/>
        </p:nvGrpSpPr>
        <p:grpSpPr>
          <a:xfrm>
            <a:off x="4166865" y="1494650"/>
            <a:ext cx="369715" cy="375492"/>
            <a:chOff x="7536427" y="2415225"/>
            <a:chExt cx="369715" cy="375492"/>
          </a:xfrm>
        </p:grpSpPr>
        <p:sp>
          <p:nvSpPr>
            <p:cNvPr id="2837" name="Google Shape;2837;p82"/>
            <p:cNvSpPr/>
            <p:nvPr/>
          </p:nvSpPr>
          <p:spPr>
            <a:xfrm>
              <a:off x="7648978" y="2602774"/>
              <a:ext cx="150417" cy="121137"/>
            </a:xfrm>
            <a:custGeom>
              <a:rect b="b" l="l" r="r" t="t"/>
              <a:pathLst>
                <a:path extrusionOk="0" h="4613" w="5728">
                  <a:moveTo>
                    <a:pt x="2864" y="1"/>
                  </a:moveTo>
                  <a:cubicBezTo>
                    <a:pt x="2749" y="1"/>
                    <a:pt x="2634" y="80"/>
                    <a:pt x="2634" y="238"/>
                  </a:cubicBezTo>
                  <a:lnTo>
                    <a:pt x="2634" y="2640"/>
                  </a:lnTo>
                  <a:lnTo>
                    <a:pt x="203" y="4190"/>
                  </a:lnTo>
                  <a:cubicBezTo>
                    <a:pt x="1" y="4336"/>
                    <a:pt x="134" y="4612"/>
                    <a:pt x="337" y="4612"/>
                  </a:cubicBezTo>
                  <a:cubicBezTo>
                    <a:pt x="374" y="4612"/>
                    <a:pt x="413" y="4603"/>
                    <a:pt x="452" y="4582"/>
                  </a:cubicBezTo>
                  <a:lnTo>
                    <a:pt x="2864" y="3042"/>
                  </a:lnTo>
                  <a:lnTo>
                    <a:pt x="5276" y="4582"/>
                  </a:lnTo>
                  <a:cubicBezTo>
                    <a:pt x="5315" y="4603"/>
                    <a:pt x="5354" y="4612"/>
                    <a:pt x="5391" y="4612"/>
                  </a:cubicBezTo>
                  <a:cubicBezTo>
                    <a:pt x="5594" y="4612"/>
                    <a:pt x="5727" y="4336"/>
                    <a:pt x="5525" y="4190"/>
                  </a:cubicBezTo>
                  <a:lnTo>
                    <a:pt x="3094" y="2649"/>
                  </a:lnTo>
                  <a:lnTo>
                    <a:pt x="3094" y="238"/>
                  </a:lnTo>
                  <a:cubicBezTo>
                    <a:pt x="3094" y="80"/>
                    <a:pt x="2979" y="1"/>
                    <a:pt x="2864" y="1"/>
                  </a:cubicBezTo>
                  <a:close/>
                </a:path>
              </a:pathLst>
            </a:custGeom>
            <a:solidFill>
              <a:srgbClr val="E3E9E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8" name="Google Shape;2838;p82"/>
            <p:cNvSpPr/>
            <p:nvPr/>
          </p:nvSpPr>
          <p:spPr>
            <a:xfrm>
              <a:off x="7681698" y="2421265"/>
              <a:ext cx="30435" cy="66622"/>
            </a:xfrm>
            <a:custGeom>
              <a:rect b="b" l="l" r="r" t="t"/>
              <a:pathLst>
                <a:path extrusionOk="0" h="2537" w="1159">
                  <a:moveTo>
                    <a:pt x="699" y="1"/>
                  </a:moveTo>
                  <a:cubicBezTo>
                    <a:pt x="316" y="1"/>
                    <a:pt x="1" y="307"/>
                    <a:pt x="1" y="690"/>
                  </a:cubicBezTo>
                  <a:lnTo>
                    <a:pt x="1" y="852"/>
                  </a:lnTo>
                  <a:cubicBezTo>
                    <a:pt x="1" y="1053"/>
                    <a:pt x="39" y="1245"/>
                    <a:pt x="96" y="1436"/>
                  </a:cubicBezTo>
                  <a:lnTo>
                    <a:pt x="460" y="2537"/>
                  </a:lnTo>
                  <a:lnTo>
                    <a:pt x="1159" y="2537"/>
                  </a:lnTo>
                  <a:lnTo>
                    <a:pt x="1159" y="1"/>
                  </a:ln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82"/>
            <p:cNvSpPr/>
            <p:nvPr/>
          </p:nvSpPr>
          <p:spPr>
            <a:xfrm>
              <a:off x="7693751" y="2415225"/>
              <a:ext cx="72924" cy="72661"/>
            </a:xfrm>
            <a:custGeom>
              <a:rect b="b" l="l" r="r" t="t"/>
              <a:pathLst>
                <a:path extrusionOk="0" h="2767" w="2777">
                  <a:moveTo>
                    <a:pt x="700" y="1"/>
                  </a:moveTo>
                  <a:cubicBezTo>
                    <a:pt x="317" y="1"/>
                    <a:pt x="1" y="307"/>
                    <a:pt x="1" y="690"/>
                  </a:cubicBezTo>
                  <a:cubicBezTo>
                    <a:pt x="1" y="948"/>
                    <a:pt x="212" y="1159"/>
                    <a:pt x="470" y="1159"/>
                  </a:cubicBezTo>
                  <a:lnTo>
                    <a:pt x="2317" y="2767"/>
                  </a:lnTo>
                  <a:lnTo>
                    <a:pt x="2700" y="1398"/>
                  </a:lnTo>
                  <a:cubicBezTo>
                    <a:pt x="2748" y="1235"/>
                    <a:pt x="2776" y="1063"/>
                    <a:pt x="2776" y="900"/>
                  </a:cubicBezTo>
                  <a:lnTo>
                    <a:pt x="2776" y="460"/>
                  </a:lnTo>
                  <a:cubicBezTo>
                    <a:pt x="2776" y="211"/>
                    <a:pt x="2575" y="1"/>
                    <a:pt x="2317" y="1"/>
                  </a:cubicBez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82"/>
            <p:cNvSpPr/>
            <p:nvPr/>
          </p:nvSpPr>
          <p:spPr>
            <a:xfrm>
              <a:off x="7706067" y="2505953"/>
              <a:ext cx="36239" cy="26917"/>
            </a:xfrm>
            <a:custGeom>
              <a:rect b="b" l="l" r="r" t="t"/>
              <a:pathLst>
                <a:path extrusionOk="0" h="1025" w="1380">
                  <a:moveTo>
                    <a:pt x="1" y="1"/>
                  </a:moveTo>
                  <a:lnTo>
                    <a:pt x="1" y="1025"/>
                  </a:lnTo>
                  <a:lnTo>
                    <a:pt x="1379" y="1025"/>
                  </a:lnTo>
                  <a:lnTo>
                    <a:pt x="1379" y="1"/>
                  </a:lnTo>
                  <a:close/>
                </a:path>
              </a:pathLst>
            </a:custGeom>
            <a:solidFill>
              <a:srgbClr val="ACBDC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82"/>
            <p:cNvSpPr/>
            <p:nvPr/>
          </p:nvSpPr>
          <p:spPr>
            <a:xfrm>
              <a:off x="7706067" y="2505953"/>
              <a:ext cx="36239" cy="14732"/>
            </a:xfrm>
            <a:custGeom>
              <a:rect b="b" l="l" r="r" t="t"/>
              <a:pathLst>
                <a:path extrusionOk="0" h="561" w="1380">
                  <a:moveTo>
                    <a:pt x="1" y="1"/>
                  </a:moveTo>
                  <a:lnTo>
                    <a:pt x="1" y="431"/>
                  </a:lnTo>
                  <a:cubicBezTo>
                    <a:pt x="221" y="518"/>
                    <a:pt x="456" y="561"/>
                    <a:pt x="690" y="561"/>
                  </a:cubicBezTo>
                  <a:cubicBezTo>
                    <a:pt x="924" y="561"/>
                    <a:pt x="1159" y="518"/>
                    <a:pt x="1379" y="431"/>
                  </a:cubicBezTo>
                  <a:lnTo>
                    <a:pt x="1379" y="1"/>
                  </a:lnTo>
                  <a:close/>
                </a:path>
              </a:pathLst>
            </a:custGeom>
            <a:solidFill>
              <a:srgbClr val="96ABB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82"/>
            <p:cNvSpPr/>
            <p:nvPr/>
          </p:nvSpPr>
          <p:spPr>
            <a:xfrm>
              <a:off x="7663604" y="2520790"/>
              <a:ext cx="121164" cy="64101"/>
            </a:xfrm>
            <a:custGeom>
              <a:rect b="b" l="l" r="r" t="t"/>
              <a:pathLst>
                <a:path extrusionOk="0" h="2441" w="4614">
                  <a:moveTo>
                    <a:pt x="1618" y="0"/>
                  </a:moveTo>
                  <a:lnTo>
                    <a:pt x="498" y="316"/>
                  </a:lnTo>
                  <a:cubicBezTo>
                    <a:pt x="202" y="402"/>
                    <a:pt x="1" y="670"/>
                    <a:pt x="1" y="977"/>
                  </a:cubicBezTo>
                  <a:lnTo>
                    <a:pt x="1" y="2202"/>
                  </a:lnTo>
                  <a:cubicBezTo>
                    <a:pt x="1" y="2336"/>
                    <a:pt x="106" y="2441"/>
                    <a:pt x="230" y="2441"/>
                  </a:cubicBezTo>
                  <a:lnTo>
                    <a:pt x="4384" y="2441"/>
                  </a:lnTo>
                  <a:cubicBezTo>
                    <a:pt x="4508" y="2431"/>
                    <a:pt x="4613" y="2336"/>
                    <a:pt x="4613" y="2202"/>
                  </a:cubicBezTo>
                  <a:lnTo>
                    <a:pt x="4613" y="977"/>
                  </a:lnTo>
                  <a:cubicBezTo>
                    <a:pt x="4613" y="670"/>
                    <a:pt x="4412" y="402"/>
                    <a:pt x="4116" y="316"/>
                  </a:cubicBezTo>
                  <a:lnTo>
                    <a:pt x="2996" y="0"/>
                  </a:lnTo>
                  <a:lnTo>
                    <a:pt x="2307" y="460"/>
                  </a:lnTo>
                  <a:lnTo>
                    <a:pt x="1618" y="0"/>
                  </a:lnTo>
                  <a:close/>
                </a:path>
              </a:pathLst>
            </a:custGeom>
            <a:solidFill>
              <a:srgbClr val="63798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82"/>
            <p:cNvSpPr/>
            <p:nvPr/>
          </p:nvSpPr>
          <p:spPr>
            <a:xfrm>
              <a:off x="7718146" y="2532844"/>
              <a:ext cx="12080" cy="52047"/>
            </a:xfrm>
            <a:custGeom>
              <a:rect b="b" l="l" r="r" t="t"/>
              <a:pathLst>
                <a:path extrusionOk="0" h="1982" w="460">
                  <a:moveTo>
                    <a:pt x="115" y="1"/>
                  </a:moveTo>
                  <a:lnTo>
                    <a:pt x="0" y="1982"/>
                  </a:lnTo>
                  <a:lnTo>
                    <a:pt x="460" y="1982"/>
                  </a:lnTo>
                  <a:lnTo>
                    <a:pt x="345" y="1"/>
                  </a:lnTo>
                  <a:close/>
                </a:path>
              </a:pathLst>
            </a:custGeom>
            <a:solidFill>
              <a:srgbClr val="8192A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82"/>
            <p:cNvSpPr/>
            <p:nvPr/>
          </p:nvSpPr>
          <p:spPr>
            <a:xfrm>
              <a:off x="7687737" y="2445398"/>
              <a:ext cx="72898" cy="66622"/>
            </a:xfrm>
            <a:custGeom>
              <a:rect b="b" l="l" r="r" t="t"/>
              <a:pathLst>
                <a:path extrusionOk="0" h="2537" w="2776">
                  <a:moveTo>
                    <a:pt x="890" y="0"/>
                  </a:moveTo>
                  <a:cubicBezTo>
                    <a:pt x="766" y="0"/>
                    <a:pt x="642" y="48"/>
                    <a:pt x="555" y="144"/>
                  </a:cubicBezTo>
                  <a:lnTo>
                    <a:pt x="144" y="555"/>
                  </a:lnTo>
                  <a:cubicBezTo>
                    <a:pt x="48" y="642"/>
                    <a:pt x="0" y="766"/>
                    <a:pt x="0" y="881"/>
                  </a:cubicBezTo>
                  <a:lnTo>
                    <a:pt x="0" y="1158"/>
                  </a:lnTo>
                  <a:cubicBezTo>
                    <a:pt x="0" y="1914"/>
                    <a:pt x="622" y="2536"/>
                    <a:pt x="1388" y="2536"/>
                  </a:cubicBezTo>
                  <a:cubicBezTo>
                    <a:pt x="2154" y="2536"/>
                    <a:pt x="2776" y="1914"/>
                    <a:pt x="2776" y="1158"/>
                  </a:cubicBezTo>
                  <a:lnTo>
                    <a:pt x="2776" y="862"/>
                  </a:lnTo>
                  <a:cubicBezTo>
                    <a:pt x="2776" y="737"/>
                    <a:pt x="2728" y="622"/>
                    <a:pt x="2642" y="536"/>
                  </a:cubicBezTo>
                  <a:cubicBezTo>
                    <a:pt x="2288" y="182"/>
                    <a:pt x="1627" y="29"/>
                    <a:pt x="890" y="0"/>
                  </a:cubicBezTo>
                  <a:close/>
                </a:path>
              </a:pathLst>
            </a:custGeom>
            <a:solidFill>
              <a:srgbClr val="BECBD5"/>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82"/>
            <p:cNvSpPr/>
            <p:nvPr/>
          </p:nvSpPr>
          <p:spPr>
            <a:xfrm>
              <a:off x="7687737" y="2445398"/>
              <a:ext cx="72661" cy="65361"/>
            </a:xfrm>
            <a:custGeom>
              <a:rect b="b" l="l" r="r" t="t"/>
              <a:pathLst>
                <a:path extrusionOk="0" h="2489" w="2767">
                  <a:moveTo>
                    <a:pt x="890" y="0"/>
                  </a:moveTo>
                  <a:cubicBezTo>
                    <a:pt x="766" y="0"/>
                    <a:pt x="642" y="48"/>
                    <a:pt x="555" y="144"/>
                  </a:cubicBezTo>
                  <a:lnTo>
                    <a:pt x="144" y="555"/>
                  </a:lnTo>
                  <a:cubicBezTo>
                    <a:pt x="48" y="642"/>
                    <a:pt x="0" y="766"/>
                    <a:pt x="0" y="881"/>
                  </a:cubicBezTo>
                  <a:lnTo>
                    <a:pt x="0" y="1158"/>
                  </a:lnTo>
                  <a:cubicBezTo>
                    <a:pt x="0" y="1771"/>
                    <a:pt x="412" y="2316"/>
                    <a:pt x="1005" y="2489"/>
                  </a:cubicBezTo>
                  <a:cubicBezTo>
                    <a:pt x="804" y="2240"/>
                    <a:pt x="699" y="1933"/>
                    <a:pt x="699" y="1618"/>
                  </a:cubicBezTo>
                  <a:lnTo>
                    <a:pt x="699" y="938"/>
                  </a:lnTo>
                  <a:cubicBezTo>
                    <a:pt x="699" y="685"/>
                    <a:pt x="909" y="478"/>
                    <a:pt x="1169" y="478"/>
                  </a:cubicBezTo>
                  <a:cubicBezTo>
                    <a:pt x="1175" y="478"/>
                    <a:pt x="1181" y="479"/>
                    <a:pt x="1187" y="479"/>
                  </a:cubicBezTo>
                  <a:cubicBezTo>
                    <a:pt x="1656" y="508"/>
                    <a:pt x="2345" y="594"/>
                    <a:pt x="2766" y="795"/>
                  </a:cubicBezTo>
                  <a:cubicBezTo>
                    <a:pt x="2757" y="699"/>
                    <a:pt x="2709" y="603"/>
                    <a:pt x="2642" y="536"/>
                  </a:cubicBezTo>
                  <a:cubicBezTo>
                    <a:pt x="2278" y="182"/>
                    <a:pt x="1627" y="29"/>
                    <a:pt x="890" y="0"/>
                  </a:cubicBezTo>
                  <a:close/>
                </a:path>
              </a:pathLst>
            </a:custGeom>
            <a:solidFill>
              <a:srgbClr val="ACBDC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82"/>
            <p:cNvSpPr/>
            <p:nvPr/>
          </p:nvSpPr>
          <p:spPr>
            <a:xfrm>
              <a:off x="7663604" y="2536126"/>
              <a:ext cx="24159" cy="48528"/>
            </a:xfrm>
            <a:custGeom>
              <a:rect b="b" l="l" r="r" t="t"/>
              <a:pathLst>
                <a:path extrusionOk="0" h="1848" w="920">
                  <a:moveTo>
                    <a:pt x="125" y="0"/>
                  </a:moveTo>
                  <a:cubicBezTo>
                    <a:pt x="39" y="115"/>
                    <a:pt x="1" y="249"/>
                    <a:pt x="1" y="393"/>
                  </a:cubicBezTo>
                  <a:lnTo>
                    <a:pt x="1" y="1618"/>
                  </a:lnTo>
                  <a:cubicBezTo>
                    <a:pt x="1" y="1742"/>
                    <a:pt x="96" y="1847"/>
                    <a:pt x="230" y="1847"/>
                  </a:cubicBezTo>
                  <a:lnTo>
                    <a:pt x="919" y="1847"/>
                  </a:lnTo>
                  <a:lnTo>
                    <a:pt x="919" y="1082"/>
                  </a:lnTo>
                  <a:cubicBezTo>
                    <a:pt x="919" y="900"/>
                    <a:pt x="852" y="727"/>
                    <a:pt x="718" y="594"/>
                  </a:cubicBezTo>
                  <a:lnTo>
                    <a:pt x="125" y="0"/>
                  </a:lnTo>
                  <a:close/>
                </a:path>
              </a:pathLst>
            </a:custGeom>
            <a:solidFill>
              <a:srgbClr val="4B637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82"/>
            <p:cNvSpPr/>
            <p:nvPr/>
          </p:nvSpPr>
          <p:spPr>
            <a:xfrm>
              <a:off x="7760609" y="2536126"/>
              <a:ext cx="24159" cy="48528"/>
            </a:xfrm>
            <a:custGeom>
              <a:rect b="b" l="l" r="r" t="t"/>
              <a:pathLst>
                <a:path extrusionOk="0" h="1848" w="920">
                  <a:moveTo>
                    <a:pt x="795" y="0"/>
                  </a:moveTo>
                  <a:lnTo>
                    <a:pt x="202" y="594"/>
                  </a:lnTo>
                  <a:cubicBezTo>
                    <a:pt x="68" y="727"/>
                    <a:pt x="1" y="900"/>
                    <a:pt x="1" y="1082"/>
                  </a:cubicBezTo>
                  <a:lnTo>
                    <a:pt x="1" y="1847"/>
                  </a:lnTo>
                  <a:lnTo>
                    <a:pt x="690" y="1847"/>
                  </a:lnTo>
                  <a:cubicBezTo>
                    <a:pt x="824" y="1847"/>
                    <a:pt x="919" y="1742"/>
                    <a:pt x="919" y="1618"/>
                  </a:cubicBezTo>
                  <a:lnTo>
                    <a:pt x="919" y="393"/>
                  </a:lnTo>
                  <a:cubicBezTo>
                    <a:pt x="919" y="249"/>
                    <a:pt x="881" y="115"/>
                    <a:pt x="795" y="0"/>
                  </a:cubicBezTo>
                  <a:close/>
                </a:path>
              </a:pathLst>
            </a:custGeom>
            <a:solidFill>
              <a:srgbClr val="4B637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82"/>
            <p:cNvSpPr/>
            <p:nvPr/>
          </p:nvSpPr>
          <p:spPr>
            <a:xfrm>
              <a:off x="7717884" y="2532607"/>
              <a:ext cx="12342" cy="12342"/>
            </a:xfrm>
            <a:custGeom>
              <a:rect b="b" l="l" r="r" t="t"/>
              <a:pathLst>
                <a:path extrusionOk="0" h="470" w="470">
                  <a:moveTo>
                    <a:pt x="1" y="0"/>
                  </a:moveTo>
                  <a:lnTo>
                    <a:pt x="1" y="354"/>
                  </a:lnTo>
                  <a:cubicBezTo>
                    <a:pt x="1" y="412"/>
                    <a:pt x="58" y="469"/>
                    <a:pt x="125" y="469"/>
                  </a:cubicBezTo>
                  <a:lnTo>
                    <a:pt x="355" y="469"/>
                  </a:lnTo>
                  <a:cubicBezTo>
                    <a:pt x="422" y="469"/>
                    <a:pt x="470" y="412"/>
                    <a:pt x="470" y="354"/>
                  </a:cubicBezTo>
                  <a:lnTo>
                    <a:pt x="470" y="0"/>
                  </a:lnTo>
                  <a:close/>
                </a:path>
              </a:pathLst>
            </a:custGeom>
            <a:solidFill>
              <a:srgbClr val="5F758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82"/>
            <p:cNvSpPr/>
            <p:nvPr/>
          </p:nvSpPr>
          <p:spPr>
            <a:xfrm>
              <a:off x="7699292" y="2515906"/>
              <a:ext cx="24894" cy="25446"/>
            </a:xfrm>
            <a:custGeom>
              <a:rect b="b" l="l" r="r" t="t"/>
              <a:pathLst>
                <a:path extrusionOk="0" h="969" w="948">
                  <a:moveTo>
                    <a:pt x="220" y="0"/>
                  </a:moveTo>
                  <a:cubicBezTo>
                    <a:pt x="191" y="0"/>
                    <a:pt x="161" y="15"/>
                    <a:pt x="144" y="43"/>
                  </a:cubicBezTo>
                  <a:lnTo>
                    <a:pt x="1" y="253"/>
                  </a:lnTo>
                  <a:lnTo>
                    <a:pt x="355" y="895"/>
                  </a:lnTo>
                  <a:cubicBezTo>
                    <a:pt x="379" y="943"/>
                    <a:pt x="426" y="969"/>
                    <a:pt x="475" y="969"/>
                  </a:cubicBezTo>
                  <a:cubicBezTo>
                    <a:pt x="503" y="969"/>
                    <a:pt x="531" y="960"/>
                    <a:pt x="556" y="942"/>
                  </a:cubicBezTo>
                  <a:lnTo>
                    <a:pt x="948" y="646"/>
                  </a:lnTo>
                  <a:lnTo>
                    <a:pt x="278" y="24"/>
                  </a:lnTo>
                  <a:cubicBezTo>
                    <a:pt x="262" y="8"/>
                    <a:pt x="241" y="0"/>
                    <a:pt x="220" y="0"/>
                  </a:cubicBezTo>
                  <a:close/>
                </a:path>
              </a:pathLst>
            </a:custGeom>
            <a:solidFill>
              <a:srgbClr val="4B637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82"/>
            <p:cNvSpPr/>
            <p:nvPr/>
          </p:nvSpPr>
          <p:spPr>
            <a:xfrm>
              <a:off x="7724160" y="2515906"/>
              <a:ext cx="24921" cy="25446"/>
            </a:xfrm>
            <a:custGeom>
              <a:rect b="b" l="l" r="r" t="t"/>
              <a:pathLst>
                <a:path extrusionOk="0" h="969" w="949">
                  <a:moveTo>
                    <a:pt x="729" y="0"/>
                  </a:moveTo>
                  <a:cubicBezTo>
                    <a:pt x="708" y="0"/>
                    <a:pt x="687" y="8"/>
                    <a:pt x="671" y="24"/>
                  </a:cubicBezTo>
                  <a:lnTo>
                    <a:pt x="1" y="646"/>
                  </a:lnTo>
                  <a:lnTo>
                    <a:pt x="393" y="942"/>
                  </a:lnTo>
                  <a:cubicBezTo>
                    <a:pt x="418" y="960"/>
                    <a:pt x="446" y="969"/>
                    <a:pt x="474" y="969"/>
                  </a:cubicBezTo>
                  <a:cubicBezTo>
                    <a:pt x="523" y="969"/>
                    <a:pt x="570" y="943"/>
                    <a:pt x="594" y="895"/>
                  </a:cubicBezTo>
                  <a:lnTo>
                    <a:pt x="948" y="253"/>
                  </a:lnTo>
                  <a:lnTo>
                    <a:pt x="805" y="43"/>
                  </a:lnTo>
                  <a:cubicBezTo>
                    <a:pt x="788" y="15"/>
                    <a:pt x="758" y="0"/>
                    <a:pt x="729" y="0"/>
                  </a:cubicBezTo>
                  <a:close/>
                </a:path>
              </a:pathLst>
            </a:custGeom>
            <a:solidFill>
              <a:srgbClr val="4B637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82"/>
            <p:cNvSpPr/>
            <p:nvPr/>
          </p:nvSpPr>
          <p:spPr>
            <a:xfrm>
              <a:off x="7554547" y="2627091"/>
              <a:ext cx="30435" cy="66622"/>
            </a:xfrm>
            <a:custGeom>
              <a:rect b="b" l="l" r="r" t="t"/>
              <a:pathLst>
                <a:path extrusionOk="0" h="2537" w="1159">
                  <a:moveTo>
                    <a:pt x="699" y="1"/>
                  </a:moveTo>
                  <a:cubicBezTo>
                    <a:pt x="316" y="1"/>
                    <a:pt x="0" y="307"/>
                    <a:pt x="0" y="699"/>
                  </a:cubicBezTo>
                  <a:lnTo>
                    <a:pt x="0" y="852"/>
                  </a:lnTo>
                  <a:cubicBezTo>
                    <a:pt x="0" y="1053"/>
                    <a:pt x="38" y="1254"/>
                    <a:pt x="96" y="1436"/>
                  </a:cubicBezTo>
                  <a:lnTo>
                    <a:pt x="459" y="2537"/>
                  </a:lnTo>
                  <a:lnTo>
                    <a:pt x="1158" y="2537"/>
                  </a:lnTo>
                  <a:lnTo>
                    <a:pt x="1158" y="1"/>
                  </a:ln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2" name="Google Shape;2852;p82"/>
            <p:cNvSpPr/>
            <p:nvPr/>
          </p:nvSpPr>
          <p:spPr>
            <a:xfrm>
              <a:off x="7566600" y="2621051"/>
              <a:ext cx="72898" cy="72661"/>
            </a:xfrm>
            <a:custGeom>
              <a:rect b="b" l="l" r="r" t="t"/>
              <a:pathLst>
                <a:path extrusionOk="0" h="2767" w="2776">
                  <a:moveTo>
                    <a:pt x="699" y="1"/>
                  </a:moveTo>
                  <a:cubicBezTo>
                    <a:pt x="316" y="1"/>
                    <a:pt x="0" y="307"/>
                    <a:pt x="0" y="690"/>
                  </a:cubicBezTo>
                  <a:cubicBezTo>
                    <a:pt x="0" y="948"/>
                    <a:pt x="211" y="1149"/>
                    <a:pt x="469" y="1149"/>
                  </a:cubicBezTo>
                  <a:lnTo>
                    <a:pt x="2316" y="2767"/>
                  </a:lnTo>
                  <a:lnTo>
                    <a:pt x="2699" y="1408"/>
                  </a:lnTo>
                  <a:cubicBezTo>
                    <a:pt x="2747" y="1235"/>
                    <a:pt x="2776" y="1063"/>
                    <a:pt x="2776" y="891"/>
                  </a:cubicBezTo>
                  <a:lnTo>
                    <a:pt x="2776" y="460"/>
                  </a:lnTo>
                  <a:cubicBezTo>
                    <a:pt x="2776" y="202"/>
                    <a:pt x="2565" y="1"/>
                    <a:pt x="2316" y="1"/>
                  </a:cubicBez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82"/>
            <p:cNvSpPr/>
            <p:nvPr/>
          </p:nvSpPr>
          <p:spPr>
            <a:xfrm>
              <a:off x="7578916" y="2711779"/>
              <a:ext cx="36213" cy="26917"/>
            </a:xfrm>
            <a:custGeom>
              <a:rect b="b" l="l" r="r" t="t"/>
              <a:pathLst>
                <a:path extrusionOk="0" h="1025" w="1379">
                  <a:moveTo>
                    <a:pt x="0" y="1"/>
                  </a:moveTo>
                  <a:lnTo>
                    <a:pt x="0" y="1025"/>
                  </a:lnTo>
                  <a:lnTo>
                    <a:pt x="1378" y="1025"/>
                  </a:lnTo>
                  <a:lnTo>
                    <a:pt x="1378" y="1"/>
                  </a:lnTo>
                  <a:close/>
                </a:path>
              </a:pathLst>
            </a:custGeom>
            <a:solidFill>
              <a:srgbClr val="ACBDC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4" name="Google Shape;2854;p82"/>
            <p:cNvSpPr/>
            <p:nvPr/>
          </p:nvSpPr>
          <p:spPr>
            <a:xfrm>
              <a:off x="7578916" y="2712042"/>
              <a:ext cx="36213" cy="14653"/>
            </a:xfrm>
            <a:custGeom>
              <a:rect b="b" l="l" r="r" t="t"/>
              <a:pathLst>
                <a:path extrusionOk="0" h="558" w="1379">
                  <a:moveTo>
                    <a:pt x="0" y="0"/>
                  </a:moveTo>
                  <a:lnTo>
                    <a:pt x="0" y="421"/>
                  </a:lnTo>
                  <a:cubicBezTo>
                    <a:pt x="220" y="512"/>
                    <a:pt x="455" y="558"/>
                    <a:pt x="689" y="558"/>
                  </a:cubicBezTo>
                  <a:cubicBezTo>
                    <a:pt x="924" y="558"/>
                    <a:pt x="1158" y="512"/>
                    <a:pt x="1378" y="421"/>
                  </a:cubicBezTo>
                  <a:lnTo>
                    <a:pt x="1378" y="0"/>
                  </a:lnTo>
                  <a:close/>
                </a:path>
              </a:pathLst>
            </a:custGeom>
            <a:solidFill>
              <a:srgbClr val="96ABB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5" name="Google Shape;2855;p82"/>
            <p:cNvSpPr/>
            <p:nvPr/>
          </p:nvSpPr>
          <p:spPr>
            <a:xfrm>
              <a:off x="7536427" y="2726616"/>
              <a:ext cx="121164" cy="64101"/>
            </a:xfrm>
            <a:custGeom>
              <a:rect b="b" l="l" r="r" t="t"/>
              <a:pathLst>
                <a:path extrusionOk="0" h="2441" w="4614">
                  <a:moveTo>
                    <a:pt x="1618" y="0"/>
                  </a:moveTo>
                  <a:lnTo>
                    <a:pt x="499" y="316"/>
                  </a:lnTo>
                  <a:cubicBezTo>
                    <a:pt x="202" y="402"/>
                    <a:pt x="1" y="670"/>
                    <a:pt x="1" y="986"/>
                  </a:cubicBezTo>
                  <a:lnTo>
                    <a:pt x="1" y="2211"/>
                  </a:lnTo>
                  <a:cubicBezTo>
                    <a:pt x="1" y="2336"/>
                    <a:pt x="106" y="2441"/>
                    <a:pt x="231" y="2441"/>
                  </a:cubicBezTo>
                  <a:lnTo>
                    <a:pt x="4384" y="2441"/>
                  </a:lnTo>
                  <a:cubicBezTo>
                    <a:pt x="4509" y="2441"/>
                    <a:pt x="4614" y="2336"/>
                    <a:pt x="4614" y="2211"/>
                  </a:cubicBezTo>
                  <a:lnTo>
                    <a:pt x="4614" y="986"/>
                  </a:lnTo>
                  <a:cubicBezTo>
                    <a:pt x="4614" y="670"/>
                    <a:pt x="4413" y="402"/>
                    <a:pt x="4116" y="316"/>
                  </a:cubicBezTo>
                  <a:lnTo>
                    <a:pt x="2996" y="0"/>
                  </a:lnTo>
                  <a:lnTo>
                    <a:pt x="2307" y="460"/>
                  </a:lnTo>
                  <a:lnTo>
                    <a:pt x="1618" y="0"/>
                  </a:lnTo>
                  <a:close/>
                </a:path>
              </a:pathLst>
            </a:custGeom>
            <a:solidFill>
              <a:srgbClr val="E3E9E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6" name="Google Shape;2856;p82"/>
            <p:cNvSpPr/>
            <p:nvPr/>
          </p:nvSpPr>
          <p:spPr>
            <a:xfrm>
              <a:off x="7590969" y="2738670"/>
              <a:ext cx="12106" cy="52047"/>
            </a:xfrm>
            <a:custGeom>
              <a:rect b="b" l="l" r="r" t="t"/>
              <a:pathLst>
                <a:path extrusionOk="0" h="1982" w="461">
                  <a:moveTo>
                    <a:pt x="116" y="1"/>
                  </a:moveTo>
                  <a:lnTo>
                    <a:pt x="1" y="1982"/>
                  </a:lnTo>
                  <a:lnTo>
                    <a:pt x="460" y="1982"/>
                  </a:lnTo>
                  <a:lnTo>
                    <a:pt x="345" y="1"/>
                  </a:lnTo>
                  <a:close/>
                </a:path>
              </a:pathLst>
            </a:custGeom>
            <a:solidFill>
              <a:srgbClr val="BCC4C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7" name="Google Shape;2857;p82"/>
            <p:cNvSpPr/>
            <p:nvPr/>
          </p:nvSpPr>
          <p:spPr>
            <a:xfrm>
              <a:off x="7560560" y="2651434"/>
              <a:ext cx="72924" cy="66674"/>
            </a:xfrm>
            <a:custGeom>
              <a:rect b="b" l="l" r="r" t="t"/>
              <a:pathLst>
                <a:path extrusionOk="0" h="2539" w="2777">
                  <a:moveTo>
                    <a:pt x="864" y="1"/>
                  </a:moveTo>
                  <a:cubicBezTo>
                    <a:pt x="748" y="1"/>
                    <a:pt x="636" y="56"/>
                    <a:pt x="556" y="136"/>
                  </a:cubicBezTo>
                  <a:lnTo>
                    <a:pt x="144" y="557"/>
                  </a:lnTo>
                  <a:cubicBezTo>
                    <a:pt x="49" y="643"/>
                    <a:pt x="1" y="758"/>
                    <a:pt x="1" y="882"/>
                  </a:cubicBezTo>
                  <a:lnTo>
                    <a:pt x="1" y="1150"/>
                  </a:lnTo>
                  <a:cubicBezTo>
                    <a:pt x="1" y="1916"/>
                    <a:pt x="623" y="2538"/>
                    <a:pt x="1388" y="2538"/>
                  </a:cubicBezTo>
                  <a:cubicBezTo>
                    <a:pt x="2154" y="2538"/>
                    <a:pt x="2776" y="1916"/>
                    <a:pt x="2776" y="1150"/>
                  </a:cubicBezTo>
                  <a:lnTo>
                    <a:pt x="2776" y="854"/>
                  </a:lnTo>
                  <a:cubicBezTo>
                    <a:pt x="2776" y="729"/>
                    <a:pt x="2728" y="614"/>
                    <a:pt x="2642" y="528"/>
                  </a:cubicBezTo>
                  <a:cubicBezTo>
                    <a:pt x="2288" y="184"/>
                    <a:pt x="1628" y="21"/>
                    <a:pt x="891" y="2"/>
                  </a:cubicBezTo>
                  <a:cubicBezTo>
                    <a:pt x="882" y="1"/>
                    <a:pt x="873" y="1"/>
                    <a:pt x="864" y="1"/>
                  </a:cubicBezTo>
                  <a:close/>
                </a:path>
              </a:pathLst>
            </a:custGeom>
            <a:solidFill>
              <a:srgbClr val="BECBD5"/>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8" name="Google Shape;2858;p82"/>
            <p:cNvSpPr/>
            <p:nvPr/>
          </p:nvSpPr>
          <p:spPr>
            <a:xfrm>
              <a:off x="7560560" y="2651434"/>
              <a:ext cx="72661" cy="65151"/>
            </a:xfrm>
            <a:custGeom>
              <a:rect b="b" l="l" r="r" t="t"/>
              <a:pathLst>
                <a:path extrusionOk="0" h="2481" w="2767">
                  <a:moveTo>
                    <a:pt x="864" y="1"/>
                  </a:moveTo>
                  <a:cubicBezTo>
                    <a:pt x="748" y="1"/>
                    <a:pt x="636" y="56"/>
                    <a:pt x="556" y="136"/>
                  </a:cubicBezTo>
                  <a:lnTo>
                    <a:pt x="135" y="557"/>
                  </a:lnTo>
                  <a:cubicBezTo>
                    <a:pt x="49" y="643"/>
                    <a:pt x="1" y="758"/>
                    <a:pt x="1" y="882"/>
                  </a:cubicBezTo>
                  <a:lnTo>
                    <a:pt x="1" y="1150"/>
                  </a:lnTo>
                  <a:cubicBezTo>
                    <a:pt x="1" y="1763"/>
                    <a:pt x="412" y="2308"/>
                    <a:pt x="1006" y="2481"/>
                  </a:cubicBezTo>
                  <a:cubicBezTo>
                    <a:pt x="805" y="2232"/>
                    <a:pt x="690" y="1926"/>
                    <a:pt x="699" y="1610"/>
                  </a:cubicBezTo>
                  <a:lnTo>
                    <a:pt x="699" y="940"/>
                  </a:lnTo>
                  <a:cubicBezTo>
                    <a:pt x="699" y="683"/>
                    <a:pt x="901" y="479"/>
                    <a:pt x="1154" y="479"/>
                  </a:cubicBezTo>
                  <a:cubicBezTo>
                    <a:pt x="1165" y="479"/>
                    <a:pt x="1176" y="480"/>
                    <a:pt x="1187" y="480"/>
                  </a:cubicBezTo>
                  <a:cubicBezTo>
                    <a:pt x="1647" y="509"/>
                    <a:pt x="2345" y="586"/>
                    <a:pt x="2767" y="787"/>
                  </a:cubicBezTo>
                  <a:cubicBezTo>
                    <a:pt x="2757" y="691"/>
                    <a:pt x="2709" y="595"/>
                    <a:pt x="2642" y="528"/>
                  </a:cubicBezTo>
                  <a:cubicBezTo>
                    <a:pt x="2278" y="184"/>
                    <a:pt x="1628" y="21"/>
                    <a:pt x="891" y="2"/>
                  </a:cubicBezTo>
                  <a:cubicBezTo>
                    <a:pt x="882" y="1"/>
                    <a:pt x="873" y="1"/>
                    <a:pt x="864" y="1"/>
                  </a:cubicBezTo>
                  <a:close/>
                </a:path>
              </a:pathLst>
            </a:custGeom>
            <a:solidFill>
              <a:srgbClr val="ACBDC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82"/>
            <p:cNvSpPr/>
            <p:nvPr/>
          </p:nvSpPr>
          <p:spPr>
            <a:xfrm>
              <a:off x="7536427" y="2741952"/>
              <a:ext cx="24159" cy="48528"/>
            </a:xfrm>
            <a:custGeom>
              <a:rect b="b" l="l" r="r" t="t"/>
              <a:pathLst>
                <a:path extrusionOk="0" h="1848" w="920">
                  <a:moveTo>
                    <a:pt x="125" y="0"/>
                  </a:moveTo>
                  <a:cubicBezTo>
                    <a:pt x="39" y="115"/>
                    <a:pt x="1" y="249"/>
                    <a:pt x="1" y="393"/>
                  </a:cubicBezTo>
                  <a:lnTo>
                    <a:pt x="1" y="1618"/>
                  </a:lnTo>
                  <a:cubicBezTo>
                    <a:pt x="1" y="1752"/>
                    <a:pt x="97" y="1847"/>
                    <a:pt x="231" y="1847"/>
                  </a:cubicBezTo>
                  <a:lnTo>
                    <a:pt x="920" y="1847"/>
                  </a:lnTo>
                  <a:lnTo>
                    <a:pt x="920" y="1091"/>
                  </a:lnTo>
                  <a:cubicBezTo>
                    <a:pt x="920" y="900"/>
                    <a:pt x="853" y="728"/>
                    <a:pt x="719" y="594"/>
                  </a:cubicBezTo>
                  <a:lnTo>
                    <a:pt x="125" y="0"/>
                  </a:lnTo>
                  <a:close/>
                </a:path>
              </a:pathLst>
            </a:custGeom>
            <a:solidFill>
              <a:srgbClr val="C5D1D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0" name="Google Shape;2860;p82"/>
            <p:cNvSpPr/>
            <p:nvPr/>
          </p:nvSpPr>
          <p:spPr>
            <a:xfrm>
              <a:off x="7633195" y="2741952"/>
              <a:ext cx="24396" cy="48528"/>
            </a:xfrm>
            <a:custGeom>
              <a:rect b="b" l="l" r="r" t="t"/>
              <a:pathLst>
                <a:path extrusionOk="0" h="1848" w="929">
                  <a:moveTo>
                    <a:pt x="804" y="0"/>
                  </a:moveTo>
                  <a:lnTo>
                    <a:pt x="211" y="594"/>
                  </a:lnTo>
                  <a:cubicBezTo>
                    <a:pt x="77" y="728"/>
                    <a:pt x="1" y="900"/>
                    <a:pt x="10" y="1091"/>
                  </a:cubicBezTo>
                  <a:lnTo>
                    <a:pt x="10" y="1847"/>
                  </a:lnTo>
                  <a:lnTo>
                    <a:pt x="699" y="1847"/>
                  </a:lnTo>
                  <a:cubicBezTo>
                    <a:pt x="824" y="1847"/>
                    <a:pt x="929" y="1752"/>
                    <a:pt x="929" y="1618"/>
                  </a:cubicBezTo>
                  <a:lnTo>
                    <a:pt x="929" y="393"/>
                  </a:lnTo>
                  <a:cubicBezTo>
                    <a:pt x="929" y="249"/>
                    <a:pt x="891" y="115"/>
                    <a:pt x="804" y="0"/>
                  </a:cubicBezTo>
                  <a:close/>
                </a:path>
              </a:pathLst>
            </a:custGeom>
            <a:solidFill>
              <a:srgbClr val="C5D1D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1" name="Google Shape;2861;p82"/>
            <p:cNvSpPr/>
            <p:nvPr/>
          </p:nvSpPr>
          <p:spPr>
            <a:xfrm>
              <a:off x="7590733" y="2738670"/>
              <a:ext cx="12342" cy="12106"/>
            </a:xfrm>
            <a:custGeom>
              <a:rect b="b" l="l" r="r" t="t"/>
              <a:pathLst>
                <a:path extrusionOk="0" h="461" w="470">
                  <a:moveTo>
                    <a:pt x="0" y="1"/>
                  </a:moveTo>
                  <a:lnTo>
                    <a:pt x="0" y="345"/>
                  </a:lnTo>
                  <a:cubicBezTo>
                    <a:pt x="0" y="412"/>
                    <a:pt x="58" y="460"/>
                    <a:pt x="125" y="460"/>
                  </a:cubicBezTo>
                  <a:lnTo>
                    <a:pt x="354" y="460"/>
                  </a:lnTo>
                  <a:cubicBezTo>
                    <a:pt x="421" y="460"/>
                    <a:pt x="469" y="403"/>
                    <a:pt x="469" y="345"/>
                  </a:cubicBezTo>
                  <a:lnTo>
                    <a:pt x="469" y="1"/>
                  </a:lnTo>
                  <a:close/>
                </a:path>
              </a:pathLst>
            </a:custGeom>
            <a:solidFill>
              <a:srgbClr val="D2DBE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82"/>
            <p:cNvSpPr/>
            <p:nvPr/>
          </p:nvSpPr>
          <p:spPr>
            <a:xfrm>
              <a:off x="7572115" y="2721863"/>
              <a:ext cx="24921" cy="25498"/>
            </a:xfrm>
            <a:custGeom>
              <a:rect b="b" l="l" r="r" t="t"/>
              <a:pathLst>
                <a:path extrusionOk="0" h="971" w="949">
                  <a:moveTo>
                    <a:pt x="212" y="1"/>
                  </a:moveTo>
                  <a:cubicBezTo>
                    <a:pt x="185" y="1"/>
                    <a:pt x="160" y="13"/>
                    <a:pt x="145" y="38"/>
                  </a:cubicBezTo>
                  <a:lnTo>
                    <a:pt x="1" y="258"/>
                  </a:lnTo>
                  <a:lnTo>
                    <a:pt x="355" y="899"/>
                  </a:lnTo>
                  <a:cubicBezTo>
                    <a:pt x="378" y="946"/>
                    <a:pt x="422" y="971"/>
                    <a:pt x="469" y="971"/>
                  </a:cubicBezTo>
                  <a:cubicBezTo>
                    <a:pt x="499" y="971"/>
                    <a:pt x="530" y="960"/>
                    <a:pt x="556" y="937"/>
                  </a:cubicBezTo>
                  <a:lnTo>
                    <a:pt x="948" y="641"/>
                  </a:lnTo>
                  <a:lnTo>
                    <a:pt x="278" y="28"/>
                  </a:lnTo>
                  <a:cubicBezTo>
                    <a:pt x="260" y="10"/>
                    <a:pt x="236" y="1"/>
                    <a:pt x="212" y="1"/>
                  </a:cubicBezTo>
                  <a:close/>
                </a:path>
              </a:pathLst>
            </a:custGeom>
            <a:solidFill>
              <a:srgbClr val="C5D1D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82"/>
            <p:cNvSpPr/>
            <p:nvPr/>
          </p:nvSpPr>
          <p:spPr>
            <a:xfrm>
              <a:off x="7597009" y="2721863"/>
              <a:ext cx="24894" cy="25498"/>
            </a:xfrm>
            <a:custGeom>
              <a:rect b="b" l="l" r="r" t="t"/>
              <a:pathLst>
                <a:path extrusionOk="0" h="971" w="948">
                  <a:moveTo>
                    <a:pt x="737" y="1"/>
                  </a:moveTo>
                  <a:cubicBezTo>
                    <a:pt x="713" y="1"/>
                    <a:pt x="688" y="10"/>
                    <a:pt x="670" y="28"/>
                  </a:cubicBezTo>
                  <a:lnTo>
                    <a:pt x="0" y="641"/>
                  </a:lnTo>
                  <a:lnTo>
                    <a:pt x="393" y="937"/>
                  </a:lnTo>
                  <a:cubicBezTo>
                    <a:pt x="419" y="960"/>
                    <a:pt x="450" y="971"/>
                    <a:pt x="480" y="971"/>
                  </a:cubicBezTo>
                  <a:cubicBezTo>
                    <a:pt x="526" y="971"/>
                    <a:pt x="571" y="946"/>
                    <a:pt x="594" y="899"/>
                  </a:cubicBezTo>
                  <a:lnTo>
                    <a:pt x="948" y="258"/>
                  </a:lnTo>
                  <a:lnTo>
                    <a:pt x="804" y="38"/>
                  </a:lnTo>
                  <a:cubicBezTo>
                    <a:pt x="789" y="13"/>
                    <a:pt x="763" y="1"/>
                    <a:pt x="737" y="1"/>
                  </a:cubicBezTo>
                  <a:close/>
                </a:path>
              </a:pathLst>
            </a:custGeom>
            <a:solidFill>
              <a:srgbClr val="C5D1D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4" name="Google Shape;2864;p82"/>
            <p:cNvSpPr/>
            <p:nvPr/>
          </p:nvSpPr>
          <p:spPr>
            <a:xfrm>
              <a:off x="7827204" y="2602958"/>
              <a:ext cx="48528" cy="42515"/>
            </a:xfrm>
            <a:custGeom>
              <a:rect b="b" l="l" r="r" t="t"/>
              <a:pathLst>
                <a:path extrusionOk="0" h="1619" w="1848">
                  <a:moveTo>
                    <a:pt x="920" y="1"/>
                  </a:moveTo>
                  <a:cubicBezTo>
                    <a:pt x="412" y="1"/>
                    <a:pt x="1" y="365"/>
                    <a:pt x="1" y="805"/>
                  </a:cubicBezTo>
                  <a:cubicBezTo>
                    <a:pt x="1" y="1255"/>
                    <a:pt x="412" y="1618"/>
                    <a:pt x="920" y="1618"/>
                  </a:cubicBezTo>
                  <a:cubicBezTo>
                    <a:pt x="1427" y="1618"/>
                    <a:pt x="1848" y="1255"/>
                    <a:pt x="1848" y="805"/>
                  </a:cubicBezTo>
                  <a:cubicBezTo>
                    <a:pt x="1848" y="365"/>
                    <a:pt x="1427" y="1"/>
                    <a:pt x="920" y="1"/>
                  </a:cubicBez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5" name="Google Shape;2865;p82"/>
            <p:cNvSpPr/>
            <p:nvPr/>
          </p:nvSpPr>
          <p:spPr>
            <a:xfrm>
              <a:off x="7827204" y="2602958"/>
              <a:ext cx="33219" cy="42515"/>
            </a:xfrm>
            <a:custGeom>
              <a:rect b="b" l="l" r="r" t="t"/>
              <a:pathLst>
                <a:path extrusionOk="0" h="1619" w="1265">
                  <a:moveTo>
                    <a:pt x="920" y="1"/>
                  </a:moveTo>
                  <a:cubicBezTo>
                    <a:pt x="412" y="1"/>
                    <a:pt x="1" y="355"/>
                    <a:pt x="1" y="805"/>
                  </a:cubicBezTo>
                  <a:cubicBezTo>
                    <a:pt x="1" y="1255"/>
                    <a:pt x="412" y="1618"/>
                    <a:pt x="920" y="1618"/>
                  </a:cubicBezTo>
                  <a:cubicBezTo>
                    <a:pt x="1034" y="1609"/>
                    <a:pt x="1159" y="1590"/>
                    <a:pt x="1264" y="1551"/>
                  </a:cubicBezTo>
                  <a:cubicBezTo>
                    <a:pt x="939" y="1456"/>
                    <a:pt x="699" y="1149"/>
                    <a:pt x="690" y="805"/>
                  </a:cubicBezTo>
                  <a:cubicBezTo>
                    <a:pt x="699" y="460"/>
                    <a:pt x="939" y="164"/>
                    <a:pt x="1264" y="58"/>
                  </a:cubicBezTo>
                  <a:cubicBezTo>
                    <a:pt x="1159" y="20"/>
                    <a:pt x="1034" y="1"/>
                    <a:pt x="920" y="1"/>
                  </a:cubicBez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6" name="Google Shape;2866;p82"/>
            <p:cNvSpPr/>
            <p:nvPr/>
          </p:nvSpPr>
          <p:spPr>
            <a:xfrm>
              <a:off x="7796795" y="2706002"/>
              <a:ext cx="109110" cy="84715"/>
            </a:xfrm>
            <a:custGeom>
              <a:rect b="b" l="l" r="r" t="t"/>
              <a:pathLst>
                <a:path extrusionOk="0" h="3226" w="4155">
                  <a:moveTo>
                    <a:pt x="1388" y="1"/>
                  </a:moveTo>
                  <a:lnTo>
                    <a:pt x="1388" y="690"/>
                  </a:lnTo>
                  <a:cubicBezTo>
                    <a:pt x="1379" y="862"/>
                    <a:pt x="1283" y="1025"/>
                    <a:pt x="1130" y="1101"/>
                  </a:cubicBezTo>
                  <a:lnTo>
                    <a:pt x="384" y="1474"/>
                  </a:lnTo>
                  <a:cubicBezTo>
                    <a:pt x="144" y="1589"/>
                    <a:pt x="1" y="1829"/>
                    <a:pt x="1" y="2097"/>
                  </a:cubicBezTo>
                  <a:lnTo>
                    <a:pt x="1" y="2996"/>
                  </a:lnTo>
                  <a:cubicBezTo>
                    <a:pt x="1" y="3121"/>
                    <a:pt x="106" y="3226"/>
                    <a:pt x="230" y="3226"/>
                  </a:cubicBezTo>
                  <a:lnTo>
                    <a:pt x="3925" y="3226"/>
                  </a:lnTo>
                  <a:cubicBezTo>
                    <a:pt x="4049" y="3226"/>
                    <a:pt x="4154" y="3121"/>
                    <a:pt x="4154" y="2996"/>
                  </a:cubicBezTo>
                  <a:lnTo>
                    <a:pt x="4154" y="2097"/>
                  </a:lnTo>
                  <a:cubicBezTo>
                    <a:pt x="4154" y="1829"/>
                    <a:pt x="4011" y="1589"/>
                    <a:pt x="3781" y="1474"/>
                  </a:cubicBezTo>
                  <a:lnTo>
                    <a:pt x="3035" y="1101"/>
                  </a:lnTo>
                  <a:cubicBezTo>
                    <a:pt x="2872" y="1025"/>
                    <a:pt x="2776" y="862"/>
                    <a:pt x="2776" y="690"/>
                  </a:cubicBezTo>
                  <a:lnTo>
                    <a:pt x="2776" y="1"/>
                  </a:lnTo>
                  <a:close/>
                </a:path>
              </a:pathLst>
            </a:custGeom>
            <a:solidFill>
              <a:srgbClr val="ACBDC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82"/>
            <p:cNvSpPr/>
            <p:nvPr/>
          </p:nvSpPr>
          <p:spPr>
            <a:xfrm>
              <a:off x="7832745" y="2706002"/>
              <a:ext cx="37210" cy="24159"/>
            </a:xfrm>
            <a:custGeom>
              <a:rect b="b" l="l" r="r" t="t"/>
              <a:pathLst>
                <a:path extrusionOk="0" h="920" w="1417">
                  <a:moveTo>
                    <a:pt x="19" y="1"/>
                  </a:moveTo>
                  <a:lnTo>
                    <a:pt x="19" y="690"/>
                  </a:lnTo>
                  <a:cubicBezTo>
                    <a:pt x="10" y="718"/>
                    <a:pt x="10" y="747"/>
                    <a:pt x="0" y="776"/>
                  </a:cubicBezTo>
                  <a:cubicBezTo>
                    <a:pt x="230" y="872"/>
                    <a:pt x="469" y="919"/>
                    <a:pt x="709" y="919"/>
                  </a:cubicBezTo>
                  <a:cubicBezTo>
                    <a:pt x="948" y="919"/>
                    <a:pt x="1187" y="872"/>
                    <a:pt x="1417" y="776"/>
                  </a:cubicBezTo>
                  <a:cubicBezTo>
                    <a:pt x="1407" y="747"/>
                    <a:pt x="1407" y="718"/>
                    <a:pt x="1407" y="690"/>
                  </a:cubicBezTo>
                  <a:lnTo>
                    <a:pt x="1407" y="1"/>
                  </a:lnTo>
                  <a:close/>
                </a:path>
              </a:pathLst>
            </a:custGeom>
            <a:solidFill>
              <a:srgbClr val="96ABB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82"/>
            <p:cNvSpPr/>
            <p:nvPr/>
          </p:nvSpPr>
          <p:spPr>
            <a:xfrm>
              <a:off x="7797058" y="2737672"/>
              <a:ext cx="109084" cy="53045"/>
            </a:xfrm>
            <a:custGeom>
              <a:rect b="b" l="l" r="r" t="t"/>
              <a:pathLst>
                <a:path extrusionOk="0" h="2020" w="4154">
                  <a:moveTo>
                    <a:pt x="910" y="1"/>
                  </a:moveTo>
                  <a:lnTo>
                    <a:pt x="383" y="268"/>
                  </a:lnTo>
                  <a:cubicBezTo>
                    <a:pt x="144" y="383"/>
                    <a:pt x="0" y="623"/>
                    <a:pt x="0" y="891"/>
                  </a:cubicBezTo>
                  <a:lnTo>
                    <a:pt x="0" y="1790"/>
                  </a:lnTo>
                  <a:cubicBezTo>
                    <a:pt x="0" y="1915"/>
                    <a:pt x="106" y="2020"/>
                    <a:pt x="230" y="2020"/>
                  </a:cubicBezTo>
                  <a:lnTo>
                    <a:pt x="3915" y="2020"/>
                  </a:lnTo>
                  <a:cubicBezTo>
                    <a:pt x="4049" y="2020"/>
                    <a:pt x="4154" y="1915"/>
                    <a:pt x="4154" y="1790"/>
                  </a:cubicBezTo>
                  <a:lnTo>
                    <a:pt x="4154" y="891"/>
                  </a:lnTo>
                  <a:cubicBezTo>
                    <a:pt x="4154" y="623"/>
                    <a:pt x="4001" y="383"/>
                    <a:pt x="3771" y="268"/>
                  </a:cubicBezTo>
                  <a:lnTo>
                    <a:pt x="3235" y="1"/>
                  </a:lnTo>
                  <a:cubicBezTo>
                    <a:pt x="2962" y="422"/>
                    <a:pt x="2517" y="632"/>
                    <a:pt x="2072" y="632"/>
                  </a:cubicBezTo>
                  <a:cubicBezTo>
                    <a:pt x="1627" y="632"/>
                    <a:pt x="1182" y="422"/>
                    <a:pt x="910" y="1"/>
                  </a:cubicBezTo>
                  <a:close/>
                </a:path>
              </a:pathLst>
            </a:custGeom>
            <a:solidFill>
              <a:srgbClr val="8192A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82"/>
            <p:cNvSpPr/>
            <p:nvPr/>
          </p:nvSpPr>
          <p:spPr>
            <a:xfrm>
              <a:off x="7809111" y="2621051"/>
              <a:ext cx="84715" cy="84741"/>
            </a:xfrm>
            <a:custGeom>
              <a:rect b="b" l="l" r="r" t="t"/>
              <a:pathLst>
                <a:path extrusionOk="0" h="3227" w="3226">
                  <a:moveTo>
                    <a:pt x="1609" y="1"/>
                  </a:moveTo>
                  <a:cubicBezTo>
                    <a:pt x="719" y="1"/>
                    <a:pt x="1" y="728"/>
                    <a:pt x="1" y="1618"/>
                  </a:cubicBezTo>
                  <a:cubicBezTo>
                    <a:pt x="1" y="2508"/>
                    <a:pt x="719" y="3226"/>
                    <a:pt x="1609" y="3226"/>
                  </a:cubicBezTo>
                  <a:cubicBezTo>
                    <a:pt x="2499" y="3226"/>
                    <a:pt x="3226" y="2508"/>
                    <a:pt x="3226" y="1618"/>
                  </a:cubicBezTo>
                  <a:cubicBezTo>
                    <a:pt x="3226" y="728"/>
                    <a:pt x="2499" y="1"/>
                    <a:pt x="1609" y="1"/>
                  </a:cubicBez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82"/>
            <p:cNvSpPr/>
            <p:nvPr/>
          </p:nvSpPr>
          <p:spPr>
            <a:xfrm>
              <a:off x="7824447" y="2621051"/>
              <a:ext cx="71138" cy="76443"/>
            </a:xfrm>
            <a:custGeom>
              <a:rect b="b" l="l" r="r" t="t"/>
              <a:pathLst>
                <a:path extrusionOk="0" h="2911" w="2709">
                  <a:moveTo>
                    <a:pt x="1034" y="1"/>
                  </a:moveTo>
                  <a:cubicBezTo>
                    <a:pt x="259" y="1"/>
                    <a:pt x="1" y="1063"/>
                    <a:pt x="699" y="1408"/>
                  </a:cubicBezTo>
                  <a:cubicBezTo>
                    <a:pt x="718" y="1417"/>
                    <a:pt x="737" y="1427"/>
                    <a:pt x="757" y="1427"/>
                  </a:cubicBezTo>
                  <a:lnTo>
                    <a:pt x="1560" y="2891"/>
                  </a:lnTo>
                  <a:cubicBezTo>
                    <a:pt x="1560" y="2891"/>
                    <a:pt x="1781" y="2901"/>
                    <a:pt x="1991" y="2910"/>
                  </a:cubicBezTo>
                  <a:cubicBezTo>
                    <a:pt x="2460" y="2556"/>
                    <a:pt x="2709" y="1972"/>
                    <a:pt x="2623" y="1389"/>
                  </a:cubicBezTo>
                  <a:cubicBezTo>
                    <a:pt x="2527" y="728"/>
                    <a:pt x="2039" y="192"/>
                    <a:pt x="1388" y="39"/>
                  </a:cubicBezTo>
                  <a:cubicBezTo>
                    <a:pt x="1273" y="20"/>
                    <a:pt x="1149" y="1"/>
                    <a:pt x="1034" y="1"/>
                  </a:cubicBezTo>
                  <a:close/>
                </a:path>
              </a:pathLst>
            </a:custGeom>
            <a:solidFill>
              <a:srgbClr val="657E9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1" name="Google Shape;2871;p82"/>
            <p:cNvSpPr/>
            <p:nvPr/>
          </p:nvSpPr>
          <p:spPr>
            <a:xfrm>
              <a:off x="7814888" y="2658393"/>
              <a:ext cx="72661" cy="59715"/>
            </a:xfrm>
            <a:custGeom>
              <a:rect b="b" l="l" r="r" t="t"/>
              <a:pathLst>
                <a:path extrusionOk="0" h="2274" w="2767">
                  <a:moveTo>
                    <a:pt x="1075" y="1"/>
                  </a:moveTo>
                  <a:cubicBezTo>
                    <a:pt x="986" y="1"/>
                    <a:pt x="903" y="49"/>
                    <a:pt x="862" y="139"/>
                  </a:cubicBezTo>
                  <a:cubicBezTo>
                    <a:pt x="786" y="292"/>
                    <a:pt x="680" y="436"/>
                    <a:pt x="546" y="550"/>
                  </a:cubicBezTo>
                  <a:cubicBezTo>
                    <a:pt x="422" y="656"/>
                    <a:pt x="288" y="751"/>
                    <a:pt x="135" y="828"/>
                  </a:cubicBezTo>
                  <a:cubicBezTo>
                    <a:pt x="49" y="876"/>
                    <a:pt x="1" y="971"/>
                    <a:pt x="20" y="1067"/>
                  </a:cubicBezTo>
                  <a:cubicBezTo>
                    <a:pt x="106" y="1756"/>
                    <a:pt x="699" y="2273"/>
                    <a:pt x="1389" y="2273"/>
                  </a:cubicBezTo>
                  <a:cubicBezTo>
                    <a:pt x="2106" y="2263"/>
                    <a:pt x="2709" y="1718"/>
                    <a:pt x="2767" y="1000"/>
                  </a:cubicBezTo>
                  <a:cubicBezTo>
                    <a:pt x="2767" y="924"/>
                    <a:pt x="2738" y="857"/>
                    <a:pt x="2690" y="809"/>
                  </a:cubicBezTo>
                  <a:cubicBezTo>
                    <a:pt x="2231" y="426"/>
                    <a:pt x="1695" y="158"/>
                    <a:pt x="1121" y="5"/>
                  </a:cubicBezTo>
                  <a:cubicBezTo>
                    <a:pt x="1105" y="2"/>
                    <a:pt x="1090" y="1"/>
                    <a:pt x="1075" y="1"/>
                  </a:cubicBezTo>
                  <a:close/>
                </a:path>
              </a:pathLst>
            </a:custGeom>
            <a:solidFill>
              <a:srgbClr val="BECBD5"/>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2" name="Google Shape;2872;p82"/>
            <p:cNvSpPr/>
            <p:nvPr/>
          </p:nvSpPr>
          <p:spPr>
            <a:xfrm>
              <a:off x="7815151" y="2658393"/>
              <a:ext cx="72661" cy="59190"/>
            </a:xfrm>
            <a:custGeom>
              <a:rect b="b" l="l" r="r" t="t"/>
              <a:pathLst>
                <a:path extrusionOk="0" h="2254" w="2767">
                  <a:moveTo>
                    <a:pt x="1065" y="1"/>
                  </a:moveTo>
                  <a:cubicBezTo>
                    <a:pt x="976" y="1"/>
                    <a:pt x="893" y="49"/>
                    <a:pt x="852" y="139"/>
                  </a:cubicBezTo>
                  <a:cubicBezTo>
                    <a:pt x="795" y="244"/>
                    <a:pt x="728" y="349"/>
                    <a:pt x="642" y="445"/>
                  </a:cubicBezTo>
                  <a:cubicBezTo>
                    <a:pt x="613" y="483"/>
                    <a:pt x="575" y="512"/>
                    <a:pt x="536" y="550"/>
                  </a:cubicBezTo>
                  <a:cubicBezTo>
                    <a:pt x="412" y="656"/>
                    <a:pt x="278" y="751"/>
                    <a:pt x="134" y="828"/>
                  </a:cubicBezTo>
                  <a:cubicBezTo>
                    <a:pt x="48" y="866"/>
                    <a:pt x="0" y="962"/>
                    <a:pt x="10" y="1067"/>
                  </a:cubicBezTo>
                  <a:cubicBezTo>
                    <a:pt x="96" y="1670"/>
                    <a:pt x="565" y="2158"/>
                    <a:pt x="1178" y="2254"/>
                  </a:cubicBezTo>
                  <a:cubicBezTo>
                    <a:pt x="862" y="2062"/>
                    <a:pt x="680" y="1708"/>
                    <a:pt x="699" y="1345"/>
                  </a:cubicBezTo>
                  <a:lnTo>
                    <a:pt x="699" y="1019"/>
                  </a:lnTo>
                  <a:cubicBezTo>
                    <a:pt x="747" y="981"/>
                    <a:pt x="804" y="943"/>
                    <a:pt x="852" y="895"/>
                  </a:cubicBezTo>
                  <a:cubicBezTo>
                    <a:pt x="977" y="780"/>
                    <a:pt x="1091" y="656"/>
                    <a:pt x="1187" y="512"/>
                  </a:cubicBezTo>
                  <a:cubicBezTo>
                    <a:pt x="1618" y="646"/>
                    <a:pt x="2029" y="866"/>
                    <a:pt x="2383" y="1163"/>
                  </a:cubicBezTo>
                  <a:cubicBezTo>
                    <a:pt x="2422" y="1201"/>
                    <a:pt x="2537" y="1306"/>
                    <a:pt x="2661" y="1421"/>
                  </a:cubicBezTo>
                  <a:cubicBezTo>
                    <a:pt x="2718" y="1287"/>
                    <a:pt x="2747" y="1144"/>
                    <a:pt x="2766" y="1000"/>
                  </a:cubicBezTo>
                  <a:cubicBezTo>
                    <a:pt x="2766" y="924"/>
                    <a:pt x="2738" y="857"/>
                    <a:pt x="2680" y="809"/>
                  </a:cubicBezTo>
                  <a:cubicBezTo>
                    <a:pt x="2221" y="426"/>
                    <a:pt x="1685" y="158"/>
                    <a:pt x="1111" y="5"/>
                  </a:cubicBezTo>
                  <a:cubicBezTo>
                    <a:pt x="1095" y="2"/>
                    <a:pt x="1080" y="1"/>
                    <a:pt x="1065" y="1"/>
                  </a:cubicBezTo>
                  <a:close/>
                </a:path>
              </a:pathLst>
            </a:custGeom>
            <a:solidFill>
              <a:srgbClr val="ACBDCA"/>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82"/>
            <p:cNvSpPr/>
            <p:nvPr/>
          </p:nvSpPr>
          <p:spPr>
            <a:xfrm>
              <a:off x="7796795" y="2749988"/>
              <a:ext cx="24422" cy="40729"/>
            </a:xfrm>
            <a:custGeom>
              <a:rect b="b" l="l" r="r" t="t"/>
              <a:pathLst>
                <a:path extrusionOk="0" h="1551" w="930">
                  <a:moveTo>
                    <a:pt x="144" y="0"/>
                  </a:moveTo>
                  <a:cubicBezTo>
                    <a:pt x="49" y="125"/>
                    <a:pt x="1" y="268"/>
                    <a:pt x="1" y="422"/>
                  </a:cubicBezTo>
                  <a:lnTo>
                    <a:pt x="1" y="1321"/>
                  </a:lnTo>
                  <a:cubicBezTo>
                    <a:pt x="1" y="1446"/>
                    <a:pt x="106" y="1551"/>
                    <a:pt x="230" y="1551"/>
                  </a:cubicBezTo>
                  <a:lnTo>
                    <a:pt x="929" y="1551"/>
                  </a:lnTo>
                  <a:lnTo>
                    <a:pt x="929" y="852"/>
                  </a:lnTo>
                  <a:cubicBezTo>
                    <a:pt x="920" y="709"/>
                    <a:pt x="862" y="575"/>
                    <a:pt x="747" y="489"/>
                  </a:cubicBezTo>
                  <a:lnTo>
                    <a:pt x="144" y="0"/>
                  </a:lnTo>
                  <a:close/>
                </a:path>
              </a:pathLst>
            </a:custGeom>
            <a:solidFill>
              <a:srgbClr val="6E829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82"/>
            <p:cNvSpPr/>
            <p:nvPr/>
          </p:nvSpPr>
          <p:spPr>
            <a:xfrm>
              <a:off x="7881746" y="2749988"/>
              <a:ext cx="24159" cy="40729"/>
            </a:xfrm>
            <a:custGeom>
              <a:rect b="b" l="l" r="r" t="t"/>
              <a:pathLst>
                <a:path extrusionOk="0" h="1551" w="920">
                  <a:moveTo>
                    <a:pt x="785" y="0"/>
                  </a:moveTo>
                  <a:lnTo>
                    <a:pt x="173" y="489"/>
                  </a:lnTo>
                  <a:cubicBezTo>
                    <a:pt x="68" y="575"/>
                    <a:pt x="1" y="709"/>
                    <a:pt x="1" y="852"/>
                  </a:cubicBezTo>
                  <a:lnTo>
                    <a:pt x="1" y="1551"/>
                  </a:lnTo>
                  <a:lnTo>
                    <a:pt x="690" y="1551"/>
                  </a:lnTo>
                  <a:cubicBezTo>
                    <a:pt x="814" y="1551"/>
                    <a:pt x="919" y="1446"/>
                    <a:pt x="919" y="1321"/>
                  </a:cubicBezTo>
                  <a:lnTo>
                    <a:pt x="919" y="422"/>
                  </a:lnTo>
                  <a:cubicBezTo>
                    <a:pt x="919" y="268"/>
                    <a:pt x="871" y="125"/>
                    <a:pt x="785" y="0"/>
                  </a:cubicBezTo>
                  <a:close/>
                </a:path>
              </a:pathLst>
            </a:custGeom>
            <a:solidFill>
              <a:srgbClr val="6E829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5" name="Google Shape;2875;p82"/>
          <p:cNvGrpSpPr/>
          <p:nvPr/>
        </p:nvGrpSpPr>
        <p:grpSpPr>
          <a:xfrm>
            <a:off x="142669" y="3387958"/>
            <a:ext cx="337113" cy="427496"/>
            <a:chOff x="3114815" y="3346868"/>
            <a:chExt cx="283217" cy="359180"/>
          </a:xfrm>
        </p:grpSpPr>
        <p:sp>
          <p:nvSpPr>
            <p:cNvPr id="2876" name="Google Shape;2876;p82"/>
            <p:cNvSpPr/>
            <p:nvPr/>
          </p:nvSpPr>
          <p:spPr>
            <a:xfrm>
              <a:off x="3180304" y="3473446"/>
              <a:ext cx="152397" cy="176146"/>
            </a:xfrm>
            <a:custGeom>
              <a:rect b="b" l="l" r="r" t="t"/>
              <a:pathLst>
                <a:path extrusionOk="0" h="6727" w="5820">
                  <a:moveTo>
                    <a:pt x="2893" y="1"/>
                  </a:moveTo>
                  <a:cubicBezTo>
                    <a:pt x="1298" y="1"/>
                    <a:pt x="0" y="1304"/>
                    <a:pt x="0" y="2910"/>
                  </a:cubicBezTo>
                  <a:lnTo>
                    <a:pt x="0" y="6726"/>
                  </a:lnTo>
                  <a:lnTo>
                    <a:pt x="5820" y="6726"/>
                  </a:lnTo>
                  <a:lnTo>
                    <a:pt x="5820" y="2910"/>
                  </a:lnTo>
                  <a:cubicBezTo>
                    <a:pt x="5820" y="1304"/>
                    <a:pt x="4522" y="1"/>
                    <a:pt x="2927" y="1"/>
                  </a:cubicBezTo>
                  <a:cubicBezTo>
                    <a:pt x="2922" y="1"/>
                    <a:pt x="2916" y="1"/>
                    <a:pt x="2910" y="1"/>
                  </a:cubicBezTo>
                  <a:cubicBezTo>
                    <a:pt x="2904" y="1"/>
                    <a:pt x="2898" y="1"/>
                    <a:pt x="2893" y="1"/>
                  </a:cubicBezTo>
                  <a:close/>
                </a:path>
              </a:pathLst>
            </a:custGeom>
            <a:solidFill>
              <a:srgbClr val="95A6B4"/>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77" name="Google Shape;2877;p82"/>
            <p:cNvSpPr/>
            <p:nvPr/>
          </p:nvSpPr>
          <p:spPr>
            <a:xfrm>
              <a:off x="3180304" y="3473394"/>
              <a:ext cx="92197" cy="176199"/>
            </a:xfrm>
            <a:custGeom>
              <a:rect b="b" l="l" r="r" t="t"/>
              <a:pathLst>
                <a:path extrusionOk="0" h="6729" w="3521">
                  <a:moveTo>
                    <a:pt x="2989" y="1"/>
                  </a:moveTo>
                  <a:cubicBezTo>
                    <a:pt x="2963" y="1"/>
                    <a:pt x="2936" y="1"/>
                    <a:pt x="2910" y="3"/>
                  </a:cubicBezTo>
                  <a:cubicBezTo>
                    <a:pt x="1298" y="3"/>
                    <a:pt x="0" y="1300"/>
                    <a:pt x="0" y="2912"/>
                  </a:cubicBezTo>
                  <a:lnTo>
                    <a:pt x="0" y="6728"/>
                  </a:lnTo>
                  <a:lnTo>
                    <a:pt x="1221" y="6728"/>
                  </a:lnTo>
                  <a:lnTo>
                    <a:pt x="1221" y="2912"/>
                  </a:lnTo>
                  <a:cubicBezTo>
                    <a:pt x="1221" y="1539"/>
                    <a:pt x="2175" y="346"/>
                    <a:pt x="3521" y="60"/>
                  </a:cubicBezTo>
                  <a:cubicBezTo>
                    <a:pt x="3347" y="27"/>
                    <a:pt x="3165" y="1"/>
                    <a:pt x="2989" y="1"/>
                  </a:cubicBezTo>
                  <a:close/>
                </a:path>
              </a:pathLst>
            </a:custGeom>
            <a:solidFill>
              <a:srgbClr val="778DA0"/>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78" name="Google Shape;2878;p82"/>
            <p:cNvSpPr/>
            <p:nvPr/>
          </p:nvSpPr>
          <p:spPr>
            <a:xfrm>
              <a:off x="3244509" y="3603585"/>
              <a:ext cx="22257" cy="46007"/>
            </a:xfrm>
            <a:custGeom>
              <a:rect b="b" l="l" r="r" t="t"/>
              <a:pathLst>
                <a:path extrusionOk="0" h="1757" w="850">
                  <a:moveTo>
                    <a:pt x="0" y="1"/>
                  </a:moveTo>
                  <a:lnTo>
                    <a:pt x="0" y="1756"/>
                  </a:lnTo>
                  <a:lnTo>
                    <a:pt x="849" y="1756"/>
                  </a:lnTo>
                  <a:lnTo>
                    <a:pt x="849" y="1"/>
                  </a:lnTo>
                  <a:close/>
                </a:path>
              </a:pathLst>
            </a:custGeom>
            <a:solidFill>
              <a:srgbClr val="657E93"/>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79" name="Google Shape;2879;p82"/>
            <p:cNvSpPr/>
            <p:nvPr/>
          </p:nvSpPr>
          <p:spPr>
            <a:xfrm>
              <a:off x="3165300" y="3638333"/>
              <a:ext cx="182405" cy="35245"/>
            </a:xfrm>
            <a:custGeom>
              <a:rect b="b" l="l" r="r" t="t"/>
              <a:pathLst>
                <a:path extrusionOk="0" h="1346" w="6966">
                  <a:moveTo>
                    <a:pt x="220" y="0"/>
                  </a:moveTo>
                  <a:cubicBezTo>
                    <a:pt x="96" y="0"/>
                    <a:pt x="1" y="95"/>
                    <a:pt x="1" y="210"/>
                  </a:cubicBezTo>
                  <a:lnTo>
                    <a:pt x="1" y="1345"/>
                  </a:lnTo>
                  <a:lnTo>
                    <a:pt x="6965" y="1345"/>
                  </a:lnTo>
                  <a:lnTo>
                    <a:pt x="6965" y="219"/>
                  </a:lnTo>
                  <a:cubicBezTo>
                    <a:pt x="6965" y="95"/>
                    <a:pt x="6860" y="0"/>
                    <a:pt x="6746" y="0"/>
                  </a:cubicBezTo>
                  <a:close/>
                </a:path>
              </a:pathLst>
            </a:custGeom>
            <a:solidFill>
              <a:srgbClr val="657A8D"/>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0" name="Google Shape;2880;p82"/>
            <p:cNvSpPr/>
            <p:nvPr/>
          </p:nvSpPr>
          <p:spPr>
            <a:xfrm>
              <a:off x="3165300" y="3638333"/>
              <a:ext cx="15266" cy="35245"/>
            </a:xfrm>
            <a:custGeom>
              <a:rect b="b" l="l" r="r" t="t"/>
              <a:pathLst>
                <a:path extrusionOk="0" h="1346" w="583">
                  <a:moveTo>
                    <a:pt x="220" y="0"/>
                  </a:moveTo>
                  <a:cubicBezTo>
                    <a:pt x="96" y="0"/>
                    <a:pt x="1" y="95"/>
                    <a:pt x="1" y="210"/>
                  </a:cubicBezTo>
                  <a:lnTo>
                    <a:pt x="1" y="1345"/>
                  </a:lnTo>
                  <a:lnTo>
                    <a:pt x="583" y="1345"/>
                  </a:lnTo>
                  <a:lnTo>
                    <a:pt x="583" y="0"/>
                  </a:lnTo>
                  <a:close/>
                </a:path>
              </a:pathLst>
            </a:custGeom>
            <a:solidFill>
              <a:srgbClr val="435D74"/>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1" name="Google Shape;2881;p82"/>
            <p:cNvSpPr/>
            <p:nvPr/>
          </p:nvSpPr>
          <p:spPr>
            <a:xfrm>
              <a:off x="3149563" y="3664308"/>
              <a:ext cx="213879" cy="41739"/>
            </a:xfrm>
            <a:custGeom>
              <a:rect b="b" l="l" r="r" t="t"/>
              <a:pathLst>
                <a:path extrusionOk="0" h="1594" w="8168">
                  <a:moveTo>
                    <a:pt x="211" y="0"/>
                  </a:moveTo>
                  <a:cubicBezTo>
                    <a:pt x="96" y="0"/>
                    <a:pt x="1" y="96"/>
                    <a:pt x="1" y="220"/>
                  </a:cubicBezTo>
                  <a:lnTo>
                    <a:pt x="1" y="1374"/>
                  </a:lnTo>
                  <a:cubicBezTo>
                    <a:pt x="1" y="1498"/>
                    <a:pt x="96" y="1593"/>
                    <a:pt x="211" y="1593"/>
                  </a:cubicBezTo>
                  <a:lnTo>
                    <a:pt x="7948" y="1593"/>
                  </a:lnTo>
                  <a:cubicBezTo>
                    <a:pt x="8072" y="1593"/>
                    <a:pt x="8167" y="1498"/>
                    <a:pt x="8167" y="1374"/>
                  </a:cubicBezTo>
                  <a:lnTo>
                    <a:pt x="8167" y="220"/>
                  </a:lnTo>
                  <a:cubicBezTo>
                    <a:pt x="8167" y="96"/>
                    <a:pt x="8072" y="0"/>
                    <a:pt x="7948" y="0"/>
                  </a:cubicBezTo>
                  <a:close/>
                </a:path>
              </a:pathLst>
            </a:custGeom>
            <a:solidFill>
              <a:srgbClr val="EBEFF2"/>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2" name="Google Shape;2882;p82"/>
            <p:cNvSpPr/>
            <p:nvPr/>
          </p:nvSpPr>
          <p:spPr>
            <a:xfrm>
              <a:off x="3149327" y="3664308"/>
              <a:ext cx="15999" cy="41739"/>
            </a:xfrm>
            <a:custGeom>
              <a:rect b="b" l="l" r="r" t="t"/>
              <a:pathLst>
                <a:path extrusionOk="0" h="1594" w="611">
                  <a:moveTo>
                    <a:pt x="220" y="0"/>
                  </a:moveTo>
                  <a:cubicBezTo>
                    <a:pt x="105" y="0"/>
                    <a:pt x="0" y="96"/>
                    <a:pt x="0" y="210"/>
                  </a:cubicBezTo>
                  <a:lnTo>
                    <a:pt x="0" y="1374"/>
                  </a:lnTo>
                  <a:cubicBezTo>
                    <a:pt x="0" y="1498"/>
                    <a:pt x="105" y="1593"/>
                    <a:pt x="220" y="1593"/>
                  </a:cubicBezTo>
                  <a:lnTo>
                    <a:pt x="611" y="1593"/>
                  </a:lnTo>
                  <a:lnTo>
                    <a:pt x="611" y="0"/>
                  </a:lnTo>
                  <a:close/>
                </a:path>
              </a:pathLst>
            </a:custGeom>
            <a:solidFill>
              <a:srgbClr val="AEBFCB"/>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3" name="Google Shape;2883;p82"/>
            <p:cNvSpPr/>
            <p:nvPr/>
          </p:nvSpPr>
          <p:spPr>
            <a:xfrm>
              <a:off x="3251239" y="3346868"/>
              <a:ext cx="10762" cy="101886"/>
            </a:xfrm>
            <a:custGeom>
              <a:rect b="b" l="l" r="r" t="t"/>
              <a:pathLst>
                <a:path extrusionOk="0" h="3891" w="411">
                  <a:moveTo>
                    <a:pt x="201" y="0"/>
                  </a:moveTo>
                  <a:cubicBezTo>
                    <a:pt x="101" y="0"/>
                    <a:pt x="1" y="69"/>
                    <a:pt x="1" y="208"/>
                  </a:cubicBezTo>
                  <a:lnTo>
                    <a:pt x="1" y="3690"/>
                  </a:lnTo>
                  <a:cubicBezTo>
                    <a:pt x="1" y="3795"/>
                    <a:pt x="87" y="3890"/>
                    <a:pt x="201" y="3890"/>
                  </a:cubicBezTo>
                  <a:cubicBezTo>
                    <a:pt x="315" y="3890"/>
                    <a:pt x="411" y="3795"/>
                    <a:pt x="401" y="3680"/>
                  </a:cubicBezTo>
                  <a:lnTo>
                    <a:pt x="401" y="208"/>
                  </a:lnTo>
                  <a:cubicBezTo>
                    <a:pt x="401" y="69"/>
                    <a:pt x="301" y="0"/>
                    <a:pt x="201" y="0"/>
                  </a:cubicBezTo>
                  <a:close/>
                </a:path>
              </a:pathLst>
            </a:custGeom>
            <a:solidFill>
              <a:srgbClr val="BECBD5"/>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4" name="Google Shape;2884;p82"/>
            <p:cNvSpPr/>
            <p:nvPr/>
          </p:nvSpPr>
          <p:spPr>
            <a:xfrm>
              <a:off x="3173155" y="3365485"/>
              <a:ext cx="58131" cy="90260"/>
            </a:xfrm>
            <a:custGeom>
              <a:rect b="b" l="l" r="r" t="t"/>
              <a:pathLst>
                <a:path extrusionOk="0" h="3447" w="2220">
                  <a:moveTo>
                    <a:pt x="281" y="0"/>
                  </a:moveTo>
                  <a:cubicBezTo>
                    <a:pt x="141" y="0"/>
                    <a:pt x="1" y="145"/>
                    <a:pt x="92" y="308"/>
                  </a:cubicBezTo>
                  <a:lnTo>
                    <a:pt x="1781" y="3341"/>
                  </a:lnTo>
                  <a:cubicBezTo>
                    <a:pt x="1819" y="3408"/>
                    <a:pt x="1886" y="3446"/>
                    <a:pt x="1962" y="3446"/>
                  </a:cubicBezTo>
                  <a:cubicBezTo>
                    <a:pt x="2115" y="3446"/>
                    <a:pt x="2219" y="3275"/>
                    <a:pt x="2143" y="3141"/>
                  </a:cubicBezTo>
                  <a:lnTo>
                    <a:pt x="455" y="107"/>
                  </a:lnTo>
                  <a:cubicBezTo>
                    <a:pt x="412" y="32"/>
                    <a:pt x="347" y="0"/>
                    <a:pt x="281" y="0"/>
                  </a:cubicBezTo>
                  <a:close/>
                </a:path>
              </a:pathLst>
            </a:custGeom>
            <a:solidFill>
              <a:srgbClr val="BECBD5"/>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5" name="Google Shape;2885;p82"/>
            <p:cNvSpPr/>
            <p:nvPr/>
          </p:nvSpPr>
          <p:spPr>
            <a:xfrm>
              <a:off x="3114815" y="3419767"/>
              <a:ext cx="94999" cy="53208"/>
            </a:xfrm>
            <a:custGeom>
              <a:rect b="b" l="l" r="r" t="t"/>
              <a:pathLst>
                <a:path extrusionOk="0" h="2032" w="3628">
                  <a:moveTo>
                    <a:pt x="289" y="1"/>
                  </a:moveTo>
                  <a:cubicBezTo>
                    <a:pt x="107" y="1"/>
                    <a:pt x="0" y="255"/>
                    <a:pt x="183" y="372"/>
                  </a:cubicBezTo>
                  <a:lnTo>
                    <a:pt x="3245" y="2003"/>
                  </a:lnTo>
                  <a:cubicBezTo>
                    <a:pt x="3274" y="2013"/>
                    <a:pt x="3312" y="2022"/>
                    <a:pt x="3341" y="2022"/>
                  </a:cubicBezTo>
                  <a:lnTo>
                    <a:pt x="3341" y="2032"/>
                  </a:lnTo>
                  <a:cubicBezTo>
                    <a:pt x="3560" y="2022"/>
                    <a:pt x="3627" y="1745"/>
                    <a:pt x="3436" y="1640"/>
                  </a:cubicBezTo>
                  <a:lnTo>
                    <a:pt x="374" y="19"/>
                  </a:lnTo>
                  <a:cubicBezTo>
                    <a:pt x="345" y="6"/>
                    <a:pt x="316" y="1"/>
                    <a:pt x="289" y="1"/>
                  </a:cubicBezTo>
                  <a:close/>
                </a:path>
              </a:pathLst>
            </a:custGeom>
            <a:solidFill>
              <a:srgbClr val="BECBD5"/>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6" name="Google Shape;2886;p82"/>
            <p:cNvSpPr/>
            <p:nvPr/>
          </p:nvSpPr>
          <p:spPr>
            <a:xfrm>
              <a:off x="3281718" y="3365485"/>
              <a:ext cx="57947" cy="90260"/>
            </a:xfrm>
            <a:custGeom>
              <a:rect b="b" l="l" r="r" t="t"/>
              <a:pathLst>
                <a:path extrusionOk="0" h="3447" w="2213">
                  <a:moveTo>
                    <a:pt x="1937" y="0"/>
                  </a:moveTo>
                  <a:cubicBezTo>
                    <a:pt x="1872" y="0"/>
                    <a:pt x="1808" y="32"/>
                    <a:pt x="1765" y="107"/>
                  </a:cubicBezTo>
                  <a:lnTo>
                    <a:pt x="77" y="3141"/>
                  </a:lnTo>
                  <a:cubicBezTo>
                    <a:pt x="1" y="3275"/>
                    <a:pt x="96" y="3446"/>
                    <a:pt x="258" y="3446"/>
                  </a:cubicBezTo>
                  <a:cubicBezTo>
                    <a:pt x="325" y="3446"/>
                    <a:pt x="401" y="3408"/>
                    <a:pt x="439" y="3341"/>
                  </a:cubicBezTo>
                  <a:lnTo>
                    <a:pt x="2128" y="308"/>
                  </a:lnTo>
                  <a:cubicBezTo>
                    <a:pt x="2213" y="145"/>
                    <a:pt x="2075" y="0"/>
                    <a:pt x="1937" y="0"/>
                  </a:cubicBezTo>
                  <a:close/>
                </a:path>
              </a:pathLst>
            </a:custGeom>
            <a:solidFill>
              <a:srgbClr val="BECBD5"/>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7" name="Google Shape;2887;p82"/>
            <p:cNvSpPr/>
            <p:nvPr/>
          </p:nvSpPr>
          <p:spPr>
            <a:xfrm>
              <a:off x="3303190" y="3419610"/>
              <a:ext cx="94842" cy="53129"/>
            </a:xfrm>
            <a:custGeom>
              <a:rect b="b" l="l" r="r" t="t"/>
              <a:pathLst>
                <a:path extrusionOk="0" h="2029" w="3622">
                  <a:moveTo>
                    <a:pt x="3333" y="0"/>
                  </a:moveTo>
                  <a:cubicBezTo>
                    <a:pt x="3308" y="0"/>
                    <a:pt x="3282" y="5"/>
                    <a:pt x="3254" y="15"/>
                  </a:cubicBezTo>
                  <a:lnTo>
                    <a:pt x="182" y="1646"/>
                  </a:lnTo>
                  <a:cubicBezTo>
                    <a:pt x="1" y="1742"/>
                    <a:pt x="68" y="2028"/>
                    <a:pt x="278" y="2028"/>
                  </a:cubicBezTo>
                  <a:cubicBezTo>
                    <a:pt x="316" y="2028"/>
                    <a:pt x="344" y="2019"/>
                    <a:pt x="373" y="2009"/>
                  </a:cubicBezTo>
                  <a:lnTo>
                    <a:pt x="3445" y="378"/>
                  </a:lnTo>
                  <a:cubicBezTo>
                    <a:pt x="3621" y="252"/>
                    <a:pt x="3517" y="0"/>
                    <a:pt x="3333" y="0"/>
                  </a:cubicBezTo>
                  <a:close/>
                </a:path>
              </a:pathLst>
            </a:custGeom>
            <a:solidFill>
              <a:srgbClr val="BECBD5"/>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sp>
          <p:nvSpPr>
            <p:cNvPr id="2888" name="Google Shape;2888;p82"/>
            <p:cNvSpPr/>
            <p:nvPr/>
          </p:nvSpPr>
          <p:spPr>
            <a:xfrm>
              <a:off x="3228510" y="3561375"/>
              <a:ext cx="54229" cy="53993"/>
            </a:xfrm>
            <a:custGeom>
              <a:rect b="b" l="l" r="r" t="t"/>
              <a:pathLst>
                <a:path extrusionOk="0" h="2062" w="2071">
                  <a:moveTo>
                    <a:pt x="1031" y="1"/>
                  </a:moveTo>
                  <a:cubicBezTo>
                    <a:pt x="468" y="1"/>
                    <a:pt x="1" y="468"/>
                    <a:pt x="1" y="1031"/>
                  </a:cubicBezTo>
                  <a:cubicBezTo>
                    <a:pt x="1" y="1603"/>
                    <a:pt x="468" y="2061"/>
                    <a:pt x="1031" y="2061"/>
                  </a:cubicBezTo>
                  <a:cubicBezTo>
                    <a:pt x="1603" y="2061"/>
                    <a:pt x="2071" y="1603"/>
                    <a:pt x="2071" y="1031"/>
                  </a:cubicBezTo>
                  <a:cubicBezTo>
                    <a:pt x="2071" y="468"/>
                    <a:pt x="1603" y="1"/>
                    <a:pt x="1031" y="1"/>
                  </a:cubicBezTo>
                  <a:close/>
                </a:path>
              </a:pathLst>
            </a:custGeom>
            <a:solidFill>
              <a:srgbClr val="BECBD5"/>
            </a:solidFill>
            <a:ln cap="flat" cmpd="sng" w="9525">
              <a:solidFill>
                <a:srgbClr val="F46862"/>
              </a:solidFill>
              <a:prstDash val="solid"/>
              <a:round/>
              <a:headEnd len="sm" w="sm" type="none"/>
              <a:tailEnd len="sm" w="sm" type="none"/>
            </a:ln>
          </p:spPr>
          <p:txBody>
            <a:bodyPr anchorCtr="0" anchor="ctr" bIns="108825" lIns="108825" spcFirstLastPara="1" rIns="108825" wrap="square" tIns="108825">
              <a:noAutofit/>
            </a:bodyPr>
            <a:lstStyle/>
            <a:p>
              <a:pPr indent="0" lvl="0" marL="0" rtl="0" algn="l">
                <a:spcBef>
                  <a:spcPts val="0"/>
                </a:spcBef>
                <a:spcAft>
                  <a:spcPts val="0"/>
                </a:spcAft>
                <a:buNone/>
              </a:pPr>
              <a:r>
                <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2" name="Shape 2892"/>
        <p:cNvGrpSpPr/>
        <p:nvPr/>
      </p:nvGrpSpPr>
      <p:grpSpPr>
        <a:xfrm>
          <a:off x="0" y="0"/>
          <a:ext cx="0" cy="0"/>
          <a:chOff x="0" y="0"/>
          <a:chExt cx="0" cy="0"/>
        </a:xfrm>
      </p:grpSpPr>
      <p:sp>
        <p:nvSpPr>
          <p:cNvPr id="2893" name="Google Shape;2893;p83"/>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Meningoencefalitis bacteriana</a:t>
            </a:r>
            <a:endParaRPr/>
          </a:p>
        </p:txBody>
      </p:sp>
      <p:sp>
        <p:nvSpPr>
          <p:cNvPr id="2894" name="Google Shape;2894;p83"/>
          <p:cNvSpPr txBox="1"/>
          <p:nvPr>
            <p:ph idx="1" type="body"/>
          </p:nvPr>
        </p:nvSpPr>
        <p:spPr>
          <a:xfrm>
            <a:off x="3202388" y="1092900"/>
            <a:ext cx="2590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6FA8DC"/>
                </a:solidFill>
                <a:latin typeface="Hepta Slab"/>
                <a:ea typeface="Hepta Slab"/>
                <a:cs typeface="Hepta Slab"/>
                <a:sym typeface="Hepta Slab"/>
              </a:rPr>
              <a:t>Quimioprofilaxis</a:t>
            </a:r>
            <a:endParaRPr b="1" sz="1800">
              <a:solidFill>
                <a:srgbClr val="6FA8DC"/>
              </a:solidFill>
              <a:latin typeface="Hepta Slab"/>
              <a:ea typeface="Hepta Slab"/>
              <a:cs typeface="Hepta Slab"/>
              <a:sym typeface="Hepta Slab"/>
            </a:endParaRPr>
          </a:p>
        </p:txBody>
      </p:sp>
      <p:pic>
        <p:nvPicPr>
          <p:cNvPr id="2895" name="Google Shape;2895;p83"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896" name="Google Shape;2896;p83"/>
          <p:cNvSpPr txBox="1"/>
          <p:nvPr>
            <p:ph idx="1" type="body"/>
          </p:nvPr>
        </p:nvSpPr>
        <p:spPr>
          <a:xfrm>
            <a:off x="479638" y="1494650"/>
            <a:ext cx="2590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3C78D8"/>
                </a:solidFill>
                <a:latin typeface="Hepta Slab"/>
                <a:ea typeface="Hepta Slab"/>
                <a:cs typeface="Hepta Slab"/>
                <a:sym typeface="Hepta Slab"/>
              </a:rPr>
              <a:t>Meningococo</a:t>
            </a:r>
            <a:endParaRPr b="1" sz="1800">
              <a:solidFill>
                <a:srgbClr val="3C78D8"/>
              </a:solidFill>
              <a:latin typeface="Hepta Slab"/>
              <a:ea typeface="Hepta Slab"/>
              <a:cs typeface="Hepta Slab"/>
              <a:sym typeface="Hepta Slab"/>
            </a:endParaRPr>
          </a:p>
        </p:txBody>
      </p:sp>
      <p:sp>
        <p:nvSpPr>
          <p:cNvPr id="2897" name="Google Shape;2897;p83"/>
          <p:cNvSpPr txBox="1"/>
          <p:nvPr>
            <p:ph idx="1" type="body"/>
          </p:nvPr>
        </p:nvSpPr>
        <p:spPr>
          <a:xfrm>
            <a:off x="5925163" y="1494650"/>
            <a:ext cx="2590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3C78D8"/>
                </a:solidFill>
                <a:latin typeface="Hepta Slab"/>
                <a:ea typeface="Hepta Slab"/>
                <a:cs typeface="Hepta Slab"/>
                <a:sym typeface="Hepta Slab"/>
              </a:rPr>
              <a:t>Haemophilus</a:t>
            </a:r>
            <a:endParaRPr b="1" sz="1800">
              <a:solidFill>
                <a:srgbClr val="3C78D8"/>
              </a:solidFill>
              <a:latin typeface="Hepta Slab"/>
              <a:ea typeface="Hepta Slab"/>
              <a:cs typeface="Hepta Slab"/>
              <a:sym typeface="Hepta Slab"/>
            </a:endParaRPr>
          </a:p>
        </p:txBody>
      </p:sp>
      <p:graphicFrame>
        <p:nvGraphicFramePr>
          <p:cNvPr id="2898" name="Google Shape;2898;p83"/>
          <p:cNvGraphicFramePr/>
          <p:nvPr/>
        </p:nvGraphicFramePr>
        <p:xfrm>
          <a:off x="479650" y="2048150"/>
          <a:ext cx="3000000" cy="3000000"/>
        </p:xfrm>
        <a:graphic>
          <a:graphicData uri="http://schemas.openxmlformats.org/drawingml/2006/table">
            <a:tbl>
              <a:tblPr>
                <a:noFill/>
                <a:tableStyleId>{C1496AFD-8D44-4A4D-8FA9-57E0F3831AA9}</a:tableStyleId>
              </a:tblPr>
              <a:tblGrid>
                <a:gridCol w="1241625"/>
                <a:gridCol w="1502650"/>
                <a:gridCol w="1028475"/>
              </a:tblGrid>
              <a:tr h="381000">
                <a:tc>
                  <a:txBody>
                    <a:bodyPr/>
                    <a:lstStyle/>
                    <a:p>
                      <a:pPr indent="0" lvl="0" marL="0" rtl="0" algn="l">
                        <a:spcBef>
                          <a:spcPts val="0"/>
                        </a:spcBef>
                        <a:spcAft>
                          <a:spcPts val="0"/>
                        </a:spcAft>
                        <a:buNone/>
                      </a:pPr>
                      <a:r>
                        <a:rPr b="1" lang="en" sz="1000">
                          <a:latin typeface="Hepta Slab"/>
                          <a:ea typeface="Hepta Slab"/>
                          <a:cs typeface="Hepta Slab"/>
                          <a:sym typeface="Hepta Slab"/>
                        </a:rPr>
                        <a:t>Edad</a:t>
                      </a:r>
                      <a:endParaRPr b="1" sz="10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b="1" lang="en" sz="1000">
                          <a:latin typeface="Hepta Slab"/>
                          <a:ea typeface="Hepta Slab"/>
                          <a:cs typeface="Hepta Slab"/>
                          <a:sym typeface="Hepta Slab"/>
                        </a:rPr>
                        <a:t>Dosis</a:t>
                      </a:r>
                      <a:endParaRPr b="1" sz="10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b="1" lang="en" sz="1000">
                          <a:latin typeface="Hepta Slab"/>
                          <a:ea typeface="Hepta Slab"/>
                          <a:cs typeface="Hepta Slab"/>
                          <a:sym typeface="Hepta Slab"/>
                        </a:rPr>
                        <a:t>Duración</a:t>
                      </a:r>
                      <a:endParaRPr b="1" sz="1000">
                        <a:latin typeface="Hepta Slab"/>
                        <a:ea typeface="Hepta Slab"/>
                        <a:cs typeface="Hepta Slab"/>
                        <a:sym typeface="Hepta Slab"/>
                      </a:endParaRPr>
                    </a:p>
                  </a:txBody>
                  <a:tcPr marT="91425" marB="91425" marR="91425" marL="91425"/>
                </a:tc>
              </a:tr>
              <a:tr h="381000">
                <a:tc>
                  <a:txBody>
                    <a:bodyPr/>
                    <a:lstStyle/>
                    <a:p>
                      <a:pPr indent="0" lvl="0" marL="0" rtl="0" algn="l">
                        <a:spcBef>
                          <a:spcPts val="0"/>
                        </a:spcBef>
                        <a:spcAft>
                          <a:spcPts val="0"/>
                        </a:spcAft>
                        <a:buNone/>
                      </a:pPr>
                      <a:r>
                        <a:rPr b="1" lang="en" sz="900">
                          <a:latin typeface="Hepta Slab"/>
                          <a:ea typeface="Hepta Slab"/>
                          <a:cs typeface="Hepta Slab"/>
                          <a:sym typeface="Hepta Slab"/>
                        </a:rPr>
                        <a:t>Rifampicina </a:t>
                      </a:r>
                      <a:r>
                        <a:rPr lang="en" sz="900">
                          <a:latin typeface="Hepta Slab"/>
                          <a:ea typeface="Hepta Slab"/>
                          <a:cs typeface="Hepta Slab"/>
                          <a:sym typeface="Hepta Slab"/>
                        </a:rPr>
                        <a:t>(no embarazadas)</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&lt; 1 mes</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 1 mes</a:t>
                      </a:r>
                      <a:endParaRPr sz="9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900">
                          <a:latin typeface="Hepta Slab"/>
                          <a:ea typeface="Hepta Slab"/>
                          <a:cs typeface="Hepta Slab"/>
                          <a:sym typeface="Hepta Slab"/>
                        </a:rPr>
                        <a:t>● 5 mg/kg/dosis, vía oral,</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cada 12 hs</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10 mg/kg/dosis (máximo</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600 mg), vía oral, cada 12</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hs</a:t>
                      </a:r>
                      <a:endParaRPr sz="9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900">
                          <a:latin typeface="Hepta Slab"/>
                          <a:ea typeface="Hepta Slab"/>
                          <a:cs typeface="Hepta Slab"/>
                          <a:sym typeface="Hepta Slab"/>
                        </a:rPr>
                        <a:t>● 2 días</a:t>
                      </a:r>
                      <a:endParaRPr sz="900">
                        <a:latin typeface="Hepta Slab"/>
                        <a:ea typeface="Hepta Slab"/>
                        <a:cs typeface="Hepta Slab"/>
                        <a:sym typeface="Hepta Slab"/>
                      </a:endParaRPr>
                    </a:p>
                    <a:p>
                      <a:pPr indent="0" lvl="0" marL="0" rtl="0" algn="l">
                        <a:spcBef>
                          <a:spcPts val="0"/>
                        </a:spcBef>
                        <a:spcAft>
                          <a:spcPts val="0"/>
                        </a:spcAft>
                        <a:buNone/>
                      </a:pPr>
                      <a:r>
                        <a:t/>
                      </a:r>
                      <a:endParaRPr sz="900">
                        <a:latin typeface="Hepta Slab"/>
                        <a:ea typeface="Hepta Slab"/>
                        <a:cs typeface="Hepta Slab"/>
                        <a:sym typeface="Hepta Slab"/>
                      </a:endParaRPr>
                    </a:p>
                  </a:txBody>
                  <a:tcPr marT="91425" marB="91425" marR="91425" marL="91425"/>
                </a:tc>
              </a:tr>
              <a:tr h="619675">
                <a:tc>
                  <a:txBody>
                    <a:bodyPr/>
                    <a:lstStyle/>
                    <a:p>
                      <a:pPr indent="0" lvl="0" marL="0" rtl="0" algn="l">
                        <a:spcBef>
                          <a:spcPts val="0"/>
                        </a:spcBef>
                        <a:spcAft>
                          <a:spcPts val="0"/>
                        </a:spcAft>
                        <a:buNone/>
                      </a:pPr>
                      <a:r>
                        <a:rPr b="1" lang="en" sz="900">
                          <a:latin typeface="Hepta Slab"/>
                          <a:ea typeface="Hepta Slab"/>
                          <a:cs typeface="Hepta Slab"/>
                          <a:sym typeface="Hepta Slab"/>
                        </a:rPr>
                        <a:t>Ceftriaxona</a:t>
                      </a:r>
                      <a:endParaRPr b="1"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&lt; 15 años</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 15 años</a:t>
                      </a:r>
                      <a:endParaRPr sz="9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900">
                          <a:latin typeface="Hepta Slab"/>
                          <a:ea typeface="Hepta Slab"/>
                          <a:cs typeface="Hepta Slab"/>
                          <a:sym typeface="Hepta Slab"/>
                        </a:rPr>
                        <a:t>● 125 mg, vía intramuscular</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250 mg, vía intramuscular</a:t>
                      </a:r>
                      <a:endParaRPr sz="9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900">
                          <a:latin typeface="Hepta Slab"/>
                          <a:ea typeface="Hepta Slab"/>
                          <a:cs typeface="Hepta Slab"/>
                          <a:sym typeface="Hepta Slab"/>
                        </a:rPr>
                        <a:t>● dosis única</a:t>
                      </a:r>
                      <a:endParaRPr sz="900">
                        <a:latin typeface="Hepta Slab"/>
                        <a:ea typeface="Hepta Slab"/>
                        <a:cs typeface="Hepta Slab"/>
                        <a:sym typeface="Hepta Slab"/>
                      </a:endParaRPr>
                    </a:p>
                    <a:p>
                      <a:pPr indent="0" lvl="0" marL="0" rtl="0" algn="l">
                        <a:spcBef>
                          <a:spcPts val="0"/>
                        </a:spcBef>
                        <a:spcAft>
                          <a:spcPts val="0"/>
                        </a:spcAft>
                        <a:buNone/>
                      </a:pPr>
                      <a:r>
                        <a:t/>
                      </a:r>
                      <a:endParaRPr sz="900">
                        <a:latin typeface="Hepta Slab"/>
                        <a:ea typeface="Hepta Slab"/>
                        <a:cs typeface="Hepta Slab"/>
                        <a:sym typeface="Hepta Slab"/>
                      </a:endParaRPr>
                    </a:p>
                  </a:txBody>
                  <a:tcPr marT="91425" marB="91425" marR="91425" marL="91425"/>
                </a:tc>
              </a:tr>
              <a:tr h="381000">
                <a:tc>
                  <a:txBody>
                    <a:bodyPr/>
                    <a:lstStyle/>
                    <a:p>
                      <a:pPr indent="0" lvl="0" marL="0" rtl="0" algn="l">
                        <a:spcBef>
                          <a:spcPts val="0"/>
                        </a:spcBef>
                        <a:spcAft>
                          <a:spcPts val="0"/>
                        </a:spcAft>
                        <a:buNone/>
                      </a:pPr>
                      <a:r>
                        <a:rPr b="1" lang="en" sz="900">
                          <a:latin typeface="Hepta Slab"/>
                          <a:ea typeface="Hepta Slab"/>
                          <a:cs typeface="Hepta Slab"/>
                          <a:sym typeface="Hepta Slab"/>
                        </a:rPr>
                        <a:t>Ciprofloxacina </a:t>
                      </a:r>
                      <a:endParaRPr b="1" sz="9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900">
                          <a:latin typeface="Hepta Slab"/>
                          <a:ea typeface="Hepta Slab"/>
                          <a:cs typeface="Hepta Slab"/>
                          <a:sym typeface="Hepta Slab"/>
                        </a:rPr>
                        <a:t>● ≥ 1 mes </a:t>
                      </a:r>
                      <a:endParaRPr sz="900">
                        <a:latin typeface="Hepta Slab"/>
                        <a:ea typeface="Hepta Slab"/>
                        <a:cs typeface="Hepta Slab"/>
                        <a:sym typeface="Hepta Slab"/>
                      </a:endParaRPr>
                    </a:p>
                    <a:p>
                      <a:pPr indent="0" lvl="0" marL="0" rtl="0" algn="l">
                        <a:spcBef>
                          <a:spcPts val="0"/>
                        </a:spcBef>
                        <a:spcAft>
                          <a:spcPts val="0"/>
                        </a:spcAft>
                        <a:buNone/>
                      </a:pPr>
                      <a:r>
                        <a:rPr lang="en" sz="900">
                          <a:latin typeface="Hepta Slab"/>
                          <a:ea typeface="Hepta Slab"/>
                          <a:cs typeface="Hepta Slab"/>
                          <a:sym typeface="Hepta Slab"/>
                        </a:rPr>
                        <a:t>● 20 mg/kg (máximo 500 mg), vía oral</a:t>
                      </a:r>
                      <a:endParaRPr sz="900">
                        <a:latin typeface="Hepta Slab"/>
                        <a:ea typeface="Hepta Slab"/>
                        <a:cs typeface="Hepta Slab"/>
                        <a:sym typeface="Hepta Slab"/>
                      </a:endParaRPr>
                    </a:p>
                  </a:txBody>
                  <a:tcPr marT="91425" marB="91425" marR="91425" marL="91425"/>
                </a:tc>
                <a:tc>
                  <a:txBody>
                    <a:bodyPr/>
                    <a:lstStyle/>
                    <a:p>
                      <a:pPr indent="0" lvl="0" marL="0" rtl="0" algn="l">
                        <a:spcBef>
                          <a:spcPts val="0"/>
                        </a:spcBef>
                        <a:spcAft>
                          <a:spcPts val="0"/>
                        </a:spcAft>
                        <a:buNone/>
                      </a:pPr>
                      <a:r>
                        <a:rPr lang="en" sz="900">
                          <a:latin typeface="Hepta Slab"/>
                          <a:ea typeface="Hepta Slab"/>
                          <a:cs typeface="Hepta Slab"/>
                          <a:sym typeface="Hepta Slab"/>
                        </a:rPr>
                        <a:t>● dosis única </a:t>
                      </a:r>
                      <a:endParaRPr sz="900">
                        <a:latin typeface="Hepta Slab"/>
                        <a:ea typeface="Hepta Slab"/>
                        <a:cs typeface="Hepta Slab"/>
                        <a:sym typeface="Hepta Slab"/>
                      </a:endParaRPr>
                    </a:p>
                  </a:txBody>
                  <a:tcPr marT="91425" marB="91425" marR="91425" marL="91425"/>
                </a:tc>
              </a:tr>
            </a:tbl>
          </a:graphicData>
        </a:graphic>
      </p:graphicFrame>
      <p:sp>
        <p:nvSpPr>
          <p:cNvPr id="2899" name="Google Shape;2899;p83"/>
          <p:cNvSpPr txBox="1"/>
          <p:nvPr/>
        </p:nvSpPr>
        <p:spPr>
          <a:xfrm>
            <a:off x="4848000" y="2124500"/>
            <a:ext cx="4113300" cy="12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latin typeface="Hepta Slab"/>
                <a:ea typeface="Hepta Slab"/>
                <a:cs typeface="Hepta Slab"/>
                <a:sym typeface="Hepta Slab"/>
              </a:rPr>
              <a:t>Rifampicina</a:t>
            </a:r>
            <a:r>
              <a:rPr lang="en" sz="1100">
                <a:latin typeface="Hepta Slab"/>
                <a:ea typeface="Hepta Slab"/>
                <a:cs typeface="Hepta Slab"/>
                <a:sym typeface="Hepta Slab"/>
              </a:rPr>
              <a:t>: </a:t>
            </a:r>
            <a:endParaRPr sz="1100">
              <a:latin typeface="Hepta Slab"/>
              <a:ea typeface="Hepta Slab"/>
              <a:cs typeface="Hepta Slab"/>
              <a:sym typeface="Hepta Slab"/>
            </a:endParaRPr>
          </a:p>
          <a:p>
            <a:pPr indent="-298450" lvl="0" marL="457200" rtl="0" algn="l">
              <a:spcBef>
                <a:spcPts val="0"/>
              </a:spcBef>
              <a:spcAft>
                <a:spcPts val="0"/>
              </a:spcAft>
              <a:buSzPts val="1100"/>
              <a:buFont typeface="Hepta Slab"/>
              <a:buChar char="-"/>
            </a:pPr>
            <a:r>
              <a:rPr lang="en" sz="1100">
                <a:latin typeface="Hepta Slab"/>
                <a:ea typeface="Hepta Slab"/>
                <a:cs typeface="Hepta Slab"/>
                <a:sym typeface="Hepta Slab"/>
              </a:rPr>
              <a:t>Dosis: 20 mg/kg/día (máxima: 600 mg) por vía oral, 1 dosis diaria durante 4 días. </a:t>
            </a:r>
            <a:endParaRPr sz="1100">
              <a:latin typeface="Hepta Slab"/>
              <a:ea typeface="Hepta Slab"/>
              <a:cs typeface="Hepta Slab"/>
              <a:sym typeface="Hepta Slab"/>
            </a:endParaRPr>
          </a:p>
          <a:p>
            <a:pPr indent="-298450" lvl="0" marL="457200" rtl="0" algn="l">
              <a:spcBef>
                <a:spcPts val="0"/>
              </a:spcBef>
              <a:spcAft>
                <a:spcPts val="0"/>
              </a:spcAft>
              <a:buSzPts val="1100"/>
              <a:buFont typeface="Hepta Slab"/>
              <a:buChar char="-"/>
            </a:pPr>
            <a:r>
              <a:rPr lang="en" sz="1100">
                <a:latin typeface="Hepta Slab"/>
                <a:ea typeface="Hepta Slab"/>
                <a:cs typeface="Hepta Slab"/>
                <a:sym typeface="Hepta Slab"/>
              </a:rPr>
              <a:t>En lactantes menores de 1 mes la dosis es de 10 mg/Kg/día. </a:t>
            </a:r>
            <a:endParaRPr sz="1100">
              <a:latin typeface="Hepta Slab"/>
              <a:ea typeface="Hepta Slab"/>
              <a:cs typeface="Hepta Slab"/>
              <a:sym typeface="Hepta Slab"/>
            </a:endParaRPr>
          </a:p>
          <a:p>
            <a:pPr indent="-298450" lvl="0" marL="457200" rtl="0" algn="l">
              <a:spcBef>
                <a:spcPts val="0"/>
              </a:spcBef>
              <a:spcAft>
                <a:spcPts val="0"/>
              </a:spcAft>
              <a:buSzPts val="1100"/>
              <a:buFont typeface="Hepta Slab"/>
              <a:buChar char="-"/>
            </a:pPr>
            <a:r>
              <a:rPr lang="en" sz="1100">
                <a:latin typeface="Hepta Slab"/>
                <a:ea typeface="Hepta Slab"/>
                <a:cs typeface="Hepta Slab"/>
                <a:sym typeface="Hepta Slab"/>
              </a:rPr>
              <a:t>En adultos cada dosis es de 600 mg/día.</a:t>
            </a:r>
            <a:endParaRPr sz="1100">
              <a:latin typeface="Hepta Slab"/>
              <a:ea typeface="Hepta Slab"/>
              <a:cs typeface="Hepta Slab"/>
              <a:sym typeface="Hepta Slab"/>
            </a:endParaRPr>
          </a:p>
          <a:p>
            <a:pPr indent="0" lvl="0" marL="0" rtl="0" algn="l">
              <a:spcBef>
                <a:spcPts val="0"/>
              </a:spcBef>
              <a:spcAft>
                <a:spcPts val="0"/>
              </a:spcAft>
              <a:buNone/>
            </a:pPr>
            <a:r>
              <a:t/>
            </a:r>
            <a:endParaRPr>
              <a:solidFill>
                <a:schemeClr val="dk1"/>
              </a:solidFill>
              <a:latin typeface="Hepta Slab"/>
              <a:ea typeface="Hepta Slab"/>
              <a:cs typeface="Hepta Slab"/>
              <a:sym typeface="Hepta Slab"/>
            </a:endParaRPr>
          </a:p>
          <a:p>
            <a:pPr indent="0" lvl="0" marL="0" rtl="0" algn="l">
              <a:spcBef>
                <a:spcPts val="0"/>
              </a:spcBef>
              <a:spcAft>
                <a:spcPts val="0"/>
              </a:spcAft>
              <a:buNone/>
            </a:pPr>
            <a:r>
              <a:t/>
            </a:r>
            <a:endParaRPr>
              <a:solidFill>
                <a:schemeClr val="dk1"/>
              </a:solidFill>
              <a:latin typeface="Hepta Slab"/>
              <a:ea typeface="Hepta Slab"/>
              <a:cs typeface="Hepta Slab"/>
              <a:sym typeface="Hepta Slab"/>
            </a:endParaRPr>
          </a:p>
        </p:txBody>
      </p:sp>
      <p:grpSp>
        <p:nvGrpSpPr>
          <p:cNvPr id="2900" name="Google Shape;2900;p83"/>
          <p:cNvGrpSpPr/>
          <p:nvPr/>
        </p:nvGrpSpPr>
        <p:grpSpPr>
          <a:xfrm>
            <a:off x="6277466" y="4599436"/>
            <a:ext cx="553488" cy="553491"/>
            <a:chOff x="4779600" y="2256678"/>
            <a:chExt cx="324817" cy="324818"/>
          </a:xfrm>
        </p:grpSpPr>
        <p:sp>
          <p:nvSpPr>
            <p:cNvPr id="2901" name="Google Shape;2901;p83"/>
            <p:cNvSpPr/>
            <p:nvPr/>
          </p:nvSpPr>
          <p:spPr>
            <a:xfrm>
              <a:off x="4827851" y="2307583"/>
              <a:ext cx="57096" cy="41283"/>
            </a:xfrm>
            <a:custGeom>
              <a:rect b="b" l="l" r="r" t="t"/>
              <a:pathLst>
                <a:path extrusionOk="0" h="1120" w="1549">
                  <a:moveTo>
                    <a:pt x="787" y="1"/>
                  </a:moveTo>
                  <a:lnTo>
                    <a:pt x="1" y="167"/>
                  </a:lnTo>
                  <a:lnTo>
                    <a:pt x="1" y="953"/>
                  </a:lnTo>
                  <a:lnTo>
                    <a:pt x="834" y="1120"/>
                  </a:lnTo>
                  <a:lnTo>
                    <a:pt x="1549" y="953"/>
                  </a:lnTo>
                  <a:lnTo>
                    <a:pt x="1549" y="167"/>
                  </a:lnTo>
                  <a:lnTo>
                    <a:pt x="787" y="1"/>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2" name="Google Shape;2902;p83"/>
            <p:cNvSpPr/>
            <p:nvPr/>
          </p:nvSpPr>
          <p:spPr>
            <a:xfrm>
              <a:off x="4884912" y="2307583"/>
              <a:ext cx="57096" cy="41283"/>
            </a:xfrm>
            <a:custGeom>
              <a:rect b="b" l="l" r="r" t="t"/>
              <a:pathLst>
                <a:path extrusionOk="0" h="1120" w="1549">
                  <a:moveTo>
                    <a:pt x="763" y="1"/>
                  </a:moveTo>
                  <a:lnTo>
                    <a:pt x="1" y="167"/>
                  </a:lnTo>
                  <a:lnTo>
                    <a:pt x="1" y="953"/>
                  </a:lnTo>
                  <a:lnTo>
                    <a:pt x="763" y="1120"/>
                  </a:lnTo>
                  <a:lnTo>
                    <a:pt x="1549" y="953"/>
                  </a:lnTo>
                  <a:lnTo>
                    <a:pt x="1549" y="167"/>
                  </a:lnTo>
                  <a:lnTo>
                    <a:pt x="763" y="1"/>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3" name="Google Shape;2903;p83"/>
            <p:cNvSpPr/>
            <p:nvPr/>
          </p:nvSpPr>
          <p:spPr>
            <a:xfrm>
              <a:off x="4836661" y="2256678"/>
              <a:ext cx="54442" cy="57096"/>
            </a:xfrm>
            <a:custGeom>
              <a:rect b="b" l="l" r="r" t="t"/>
              <a:pathLst>
                <a:path extrusionOk="0" h="1549" w="1477">
                  <a:moveTo>
                    <a:pt x="191" y="0"/>
                  </a:moveTo>
                  <a:lnTo>
                    <a:pt x="0" y="667"/>
                  </a:lnTo>
                  <a:lnTo>
                    <a:pt x="191" y="1548"/>
                  </a:lnTo>
                  <a:lnTo>
                    <a:pt x="1310" y="1548"/>
                  </a:lnTo>
                  <a:lnTo>
                    <a:pt x="1477" y="786"/>
                  </a:lnTo>
                  <a:lnTo>
                    <a:pt x="1310" y="0"/>
                  </a:lnTo>
                  <a:close/>
                </a:path>
              </a:pathLst>
            </a:custGeom>
            <a:solidFill>
              <a:srgbClr val="025373"/>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4" name="Google Shape;2904;p83"/>
            <p:cNvSpPr/>
            <p:nvPr/>
          </p:nvSpPr>
          <p:spPr>
            <a:xfrm>
              <a:off x="4802417" y="2256678"/>
              <a:ext cx="41283" cy="57096"/>
            </a:xfrm>
            <a:custGeom>
              <a:rect b="b" l="l" r="r" t="t"/>
              <a:pathLst>
                <a:path extrusionOk="0" h="1549" w="1120">
                  <a:moveTo>
                    <a:pt x="0" y="0"/>
                  </a:moveTo>
                  <a:lnTo>
                    <a:pt x="0" y="1548"/>
                  </a:lnTo>
                  <a:lnTo>
                    <a:pt x="1120" y="1548"/>
                  </a:lnTo>
                  <a:lnTo>
                    <a:pt x="1120" y="0"/>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5" name="Google Shape;2905;p83"/>
            <p:cNvSpPr/>
            <p:nvPr/>
          </p:nvSpPr>
          <p:spPr>
            <a:xfrm>
              <a:off x="4884912" y="2256678"/>
              <a:ext cx="47439" cy="57096"/>
            </a:xfrm>
            <a:custGeom>
              <a:rect b="b" l="l" r="r" t="t"/>
              <a:pathLst>
                <a:path extrusionOk="0" h="1549" w="1287">
                  <a:moveTo>
                    <a:pt x="1" y="0"/>
                  </a:moveTo>
                  <a:lnTo>
                    <a:pt x="1" y="1548"/>
                  </a:lnTo>
                  <a:lnTo>
                    <a:pt x="1120" y="1548"/>
                  </a:lnTo>
                  <a:lnTo>
                    <a:pt x="1287" y="786"/>
                  </a:lnTo>
                  <a:lnTo>
                    <a:pt x="1120" y="0"/>
                  </a:lnTo>
                  <a:close/>
                </a:path>
              </a:pathLst>
            </a:custGeom>
            <a:solidFill>
              <a:srgbClr val="025373"/>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6" name="Google Shape;2906;p83"/>
            <p:cNvSpPr/>
            <p:nvPr/>
          </p:nvSpPr>
          <p:spPr>
            <a:xfrm>
              <a:off x="4779600" y="2342711"/>
              <a:ext cx="111501" cy="197533"/>
            </a:xfrm>
            <a:custGeom>
              <a:rect b="b" l="l" r="r" t="t"/>
              <a:pathLst>
                <a:path extrusionOk="0" h="5359" w="3025">
                  <a:moveTo>
                    <a:pt x="1310" y="0"/>
                  </a:moveTo>
                  <a:cubicBezTo>
                    <a:pt x="595" y="0"/>
                    <a:pt x="0" y="596"/>
                    <a:pt x="0" y="1310"/>
                  </a:cubicBezTo>
                  <a:lnTo>
                    <a:pt x="0" y="1548"/>
                  </a:lnTo>
                  <a:lnTo>
                    <a:pt x="548" y="2715"/>
                  </a:lnTo>
                  <a:lnTo>
                    <a:pt x="0" y="3882"/>
                  </a:lnTo>
                  <a:lnTo>
                    <a:pt x="0" y="5168"/>
                  </a:lnTo>
                  <a:lnTo>
                    <a:pt x="1524" y="5358"/>
                  </a:lnTo>
                  <a:lnTo>
                    <a:pt x="2858" y="5168"/>
                  </a:lnTo>
                  <a:lnTo>
                    <a:pt x="3025" y="2596"/>
                  </a:lnTo>
                  <a:lnTo>
                    <a:pt x="2858"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7" name="Google Shape;2907;p83"/>
            <p:cNvSpPr/>
            <p:nvPr/>
          </p:nvSpPr>
          <p:spPr>
            <a:xfrm>
              <a:off x="4884912" y="2342711"/>
              <a:ext cx="104498" cy="197533"/>
            </a:xfrm>
            <a:custGeom>
              <a:rect b="b" l="l" r="r" t="t"/>
              <a:pathLst>
                <a:path extrusionOk="0" h="5359" w="2835">
                  <a:moveTo>
                    <a:pt x="1" y="0"/>
                  </a:moveTo>
                  <a:lnTo>
                    <a:pt x="1" y="5168"/>
                  </a:lnTo>
                  <a:lnTo>
                    <a:pt x="1334" y="5358"/>
                  </a:lnTo>
                  <a:lnTo>
                    <a:pt x="2835" y="5168"/>
                  </a:lnTo>
                  <a:lnTo>
                    <a:pt x="2835" y="1310"/>
                  </a:lnTo>
                  <a:cubicBezTo>
                    <a:pt x="2835" y="596"/>
                    <a:pt x="2263" y="0"/>
                    <a:pt x="1525" y="0"/>
                  </a:cubicBezTo>
                  <a:close/>
                </a:path>
              </a:pathLst>
            </a:custGeom>
            <a:solidFill>
              <a:srgbClr val="F9CDC7"/>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8" name="Google Shape;2908;p83"/>
            <p:cNvSpPr/>
            <p:nvPr/>
          </p:nvSpPr>
          <p:spPr>
            <a:xfrm>
              <a:off x="4779600" y="2533172"/>
              <a:ext cx="111501" cy="35164"/>
            </a:xfrm>
            <a:custGeom>
              <a:rect b="b" l="l" r="r" t="t"/>
              <a:pathLst>
                <a:path extrusionOk="0" h="954" w="3025">
                  <a:moveTo>
                    <a:pt x="0" y="1"/>
                  </a:moveTo>
                  <a:lnTo>
                    <a:pt x="0" y="787"/>
                  </a:lnTo>
                  <a:lnTo>
                    <a:pt x="1643" y="953"/>
                  </a:lnTo>
                  <a:lnTo>
                    <a:pt x="2858" y="787"/>
                  </a:lnTo>
                  <a:lnTo>
                    <a:pt x="3025" y="406"/>
                  </a:lnTo>
                  <a:lnTo>
                    <a:pt x="2858" y="1"/>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09" name="Google Shape;2909;p83"/>
            <p:cNvSpPr/>
            <p:nvPr/>
          </p:nvSpPr>
          <p:spPr>
            <a:xfrm>
              <a:off x="4884912" y="2533172"/>
              <a:ext cx="104498" cy="35164"/>
            </a:xfrm>
            <a:custGeom>
              <a:rect b="b" l="l" r="r" t="t"/>
              <a:pathLst>
                <a:path extrusionOk="0" h="954" w="2835">
                  <a:moveTo>
                    <a:pt x="1" y="1"/>
                  </a:moveTo>
                  <a:lnTo>
                    <a:pt x="1" y="787"/>
                  </a:lnTo>
                  <a:lnTo>
                    <a:pt x="1430" y="953"/>
                  </a:lnTo>
                  <a:lnTo>
                    <a:pt x="2835" y="787"/>
                  </a:lnTo>
                  <a:lnTo>
                    <a:pt x="2835" y="1"/>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0" name="Google Shape;2910;p83"/>
            <p:cNvSpPr/>
            <p:nvPr/>
          </p:nvSpPr>
          <p:spPr>
            <a:xfrm>
              <a:off x="4779600" y="2562145"/>
              <a:ext cx="111501" cy="19351"/>
            </a:xfrm>
            <a:custGeom>
              <a:rect b="b" l="l" r="r" t="t"/>
              <a:pathLst>
                <a:path extrusionOk="0" h="525" w="3025">
                  <a:moveTo>
                    <a:pt x="0" y="1"/>
                  </a:moveTo>
                  <a:lnTo>
                    <a:pt x="0" y="525"/>
                  </a:lnTo>
                  <a:lnTo>
                    <a:pt x="2858" y="525"/>
                  </a:lnTo>
                  <a:lnTo>
                    <a:pt x="3025" y="263"/>
                  </a:lnTo>
                  <a:lnTo>
                    <a:pt x="2858" y="1"/>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1" name="Google Shape;2911;p83"/>
            <p:cNvSpPr/>
            <p:nvPr/>
          </p:nvSpPr>
          <p:spPr>
            <a:xfrm>
              <a:off x="4884912" y="2562145"/>
              <a:ext cx="104498" cy="19351"/>
            </a:xfrm>
            <a:custGeom>
              <a:rect b="b" l="l" r="r" t="t"/>
              <a:pathLst>
                <a:path extrusionOk="0" h="525" w="2835">
                  <a:moveTo>
                    <a:pt x="1" y="1"/>
                  </a:moveTo>
                  <a:lnTo>
                    <a:pt x="1" y="525"/>
                  </a:lnTo>
                  <a:lnTo>
                    <a:pt x="2835" y="525"/>
                  </a:lnTo>
                  <a:lnTo>
                    <a:pt x="2835" y="1"/>
                  </a:lnTo>
                  <a:close/>
                </a:path>
              </a:pathLst>
            </a:custGeom>
            <a:solidFill>
              <a:srgbClr val="F9CDC7"/>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2" name="Google Shape;2912;p83"/>
            <p:cNvSpPr/>
            <p:nvPr/>
          </p:nvSpPr>
          <p:spPr>
            <a:xfrm>
              <a:off x="5008691" y="2371684"/>
              <a:ext cx="54479" cy="110617"/>
            </a:xfrm>
            <a:custGeom>
              <a:rect b="b" l="l" r="r" t="t"/>
              <a:pathLst>
                <a:path extrusionOk="0" h="3001" w="1478">
                  <a:moveTo>
                    <a:pt x="1287" y="0"/>
                  </a:moveTo>
                  <a:cubicBezTo>
                    <a:pt x="572" y="0"/>
                    <a:pt x="1" y="572"/>
                    <a:pt x="1" y="1286"/>
                  </a:cubicBezTo>
                  <a:lnTo>
                    <a:pt x="1" y="2834"/>
                  </a:lnTo>
                  <a:lnTo>
                    <a:pt x="739" y="3001"/>
                  </a:lnTo>
                  <a:lnTo>
                    <a:pt x="1287" y="2834"/>
                  </a:lnTo>
                  <a:lnTo>
                    <a:pt x="1477" y="1691"/>
                  </a:lnTo>
                  <a:lnTo>
                    <a:pt x="1287"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3" name="Google Shape;2913;p83"/>
            <p:cNvSpPr/>
            <p:nvPr/>
          </p:nvSpPr>
          <p:spPr>
            <a:xfrm>
              <a:off x="5056094" y="2371684"/>
              <a:ext cx="48323" cy="110617"/>
            </a:xfrm>
            <a:custGeom>
              <a:rect b="b" l="l" r="r" t="t"/>
              <a:pathLst>
                <a:path extrusionOk="0" h="3001" w="1311">
                  <a:moveTo>
                    <a:pt x="1" y="0"/>
                  </a:moveTo>
                  <a:lnTo>
                    <a:pt x="1" y="2834"/>
                  </a:lnTo>
                  <a:lnTo>
                    <a:pt x="667" y="3001"/>
                  </a:lnTo>
                  <a:lnTo>
                    <a:pt x="1310" y="2834"/>
                  </a:lnTo>
                  <a:lnTo>
                    <a:pt x="1310" y="1286"/>
                  </a:lnTo>
                  <a:cubicBezTo>
                    <a:pt x="1310" y="572"/>
                    <a:pt x="715" y="0"/>
                    <a:pt x="1" y="0"/>
                  </a:cubicBez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4" name="Google Shape;2914;p83"/>
            <p:cNvSpPr/>
            <p:nvPr/>
          </p:nvSpPr>
          <p:spPr>
            <a:xfrm>
              <a:off x="5008691" y="2476111"/>
              <a:ext cx="54479" cy="105383"/>
            </a:xfrm>
            <a:custGeom>
              <a:rect b="b" l="l" r="r" t="t"/>
              <a:pathLst>
                <a:path extrusionOk="0" h="2859" w="1478">
                  <a:moveTo>
                    <a:pt x="1" y="1"/>
                  </a:moveTo>
                  <a:lnTo>
                    <a:pt x="1" y="1549"/>
                  </a:lnTo>
                  <a:cubicBezTo>
                    <a:pt x="1" y="2263"/>
                    <a:pt x="572" y="2859"/>
                    <a:pt x="1287" y="2859"/>
                  </a:cubicBezTo>
                  <a:lnTo>
                    <a:pt x="1477" y="1096"/>
                  </a:lnTo>
                  <a:lnTo>
                    <a:pt x="1287" y="1"/>
                  </a:lnTo>
                  <a:close/>
                </a:path>
              </a:pathLst>
            </a:custGeom>
            <a:solidFill>
              <a:srgbClr val="F46862"/>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5" name="Google Shape;2915;p83"/>
            <p:cNvSpPr/>
            <p:nvPr/>
          </p:nvSpPr>
          <p:spPr>
            <a:xfrm>
              <a:off x="5056094" y="2476111"/>
              <a:ext cx="48323" cy="105383"/>
            </a:xfrm>
            <a:custGeom>
              <a:rect b="b" l="l" r="r" t="t"/>
              <a:pathLst>
                <a:path extrusionOk="0" h="2859" w="1311">
                  <a:moveTo>
                    <a:pt x="1" y="1"/>
                  </a:moveTo>
                  <a:lnTo>
                    <a:pt x="1" y="2859"/>
                  </a:lnTo>
                  <a:cubicBezTo>
                    <a:pt x="715" y="2859"/>
                    <a:pt x="1310" y="2263"/>
                    <a:pt x="1310" y="1549"/>
                  </a:cubicBezTo>
                  <a:lnTo>
                    <a:pt x="1310" y="1"/>
                  </a:lnTo>
                  <a:close/>
                </a:path>
              </a:pathLst>
            </a:custGeom>
            <a:solidFill>
              <a:srgbClr val="FF8D8D"/>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6" name="Google Shape;2916;p83"/>
            <p:cNvSpPr/>
            <p:nvPr/>
          </p:nvSpPr>
          <p:spPr>
            <a:xfrm>
              <a:off x="4926196" y="2256678"/>
              <a:ext cx="41283" cy="57096"/>
            </a:xfrm>
            <a:custGeom>
              <a:rect b="b" l="l" r="r" t="t"/>
              <a:pathLst>
                <a:path extrusionOk="0" h="1549" w="1120">
                  <a:moveTo>
                    <a:pt x="0" y="0"/>
                  </a:moveTo>
                  <a:lnTo>
                    <a:pt x="0" y="1548"/>
                  </a:lnTo>
                  <a:lnTo>
                    <a:pt x="1119" y="1548"/>
                  </a:lnTo>
                  <a:lnTo>
                    <a:pt x="1119" y="0"/>
                  </a:lnTo>
                  <a:close/>
                </a:path>
              </a:pathLst>
            </a:custGeom>
            <a:solidFill>
              <a:srgbClr val="025373"/>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17" name="Google Shape;2917;p83"/>
            <p:cNvSpPr/>
            <p:nvPr/>
          </p:nvSpPr>
          <p:spPr>
            <a:xfrm>
              <a:off x="4779600" y="2399772"/>
              <a:ext cx="86031" cy="86031"/>
            </a:xfrm>
            <a:custGeom>
              <a:rect b="b" l="l" r="r" t="t"/>
              <a:pathLst>
                <a:path extrusionOk="0" h="2334" w="2334">
                  <a:moveTo>
                    <a:pt x="0" y="0"/>
                  </a:moveTo>
                  <a:lnTo>
                    <a:pt x="0" y="2334"/>
                  </a:lnTo>
                  <a:lnTo>
                    <a:pt x="2334" y="2334"/>
                  </a:lnTo>
                  <a:lnTo>
                    <a:pt x="2334" y="0"/>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grpSp>
      <p:grpSp>
        <p:nvGrpSpPr>
          <p:cNvPr id="2918" name="Google Shape;2918;p83"/>
          <p:cNvGrpSpPr/>
          <p:nvPr/>
        </p:nvGrpSpPr>
        <p:grpSpPr>
          <a:xfrm>
            <a:off x="7017218" y="4627055"/>
            <a:ext cx="514608" cy="498154"/>
            <a:chOff x="3304834" y="2908896"/>
            <a:chExt cx="302000" cy="292344"/>
          </a:xfrm>
        </p:grpSpPr>
        <p:sp>
          <p:nvSpPr>
            <p:cNvPr id="2919" name="Google Shape;2919;p83"/>
            <p:cNvSpPr/>
            <p:nvPr/>
          </p:nvSpPr>
          <p:spPr>
            <a:xfrm>
              <a:off x="3304834" y="3027404"/>
              <a:ext cx="50093" cy="162442"/>
            </a:xfrm>
            <a:custGeom>
              <a:rect b="b" l="l" r="r" t="t"/>
              <a:pathLst>
                <a:path extrusionOk="0" h="4407" w="1359">
                  <a:moveTo>
                    <a:pt x="406" y="0"/>
                  </a:moveTo>
                  <a:lnTo>
                    <a:pt x="1" y="810"/>
                  </a:lnTo>
                  <a:lnTo>
                    <a:pt x="1" y="1596"/>
                  </a:lnTo>
                  <a:lnTo>
                    <a:pt x="167" y="2477"/>
                  </a:lnTo>
                  <a:lnTo>
                    <a:pt x="1" y="3287"/>
                  </a:lnTo>
                  <a:lnTo>
                    <a:pt x="1" y="4239"/>
                  </a:lnTo>
                  <a:lnTo>
                    <a:pt x="691" y="4406"/>
                  </a:lnTo>
                  <a:lnTo>
                    <a:pt x="1215" y="4239"/>
                  </a:lnTo>
                  <a:lnTo>
                    <a:pt x="1358" y="2287"/>
                  </a:lnTo>
                  <a:lnTo>
                    <a:pt x="1215" y="620"/>
                  </a:lnTo>
                  <a:lnTo>
                    <a:pt x="691" y="119"/>
                  </a:lnTo>
                  <a:lnTo>
                    <a:pt x="406" y="0"/>
                  </a:lnTo>
                  <a:close/>
                </a:path>
              </a:pathLst>
            </a:custGeom>
            <a:solidFill>
              <a:schemeClr val="accent1"/>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0" name="Google Shape;2920;p83"/>
            <p:cNvSpPr/>
            <p:nvPr/>
          </p:nvSpPr>
          <p:spPr>
            <a:xfrm>
              <a:off x="3349620" y="3027404"/>
              <a:ext cx="43937" cy="162442"/>
            </a:xfrm>
            <a:custGeom>
              <a:rect b="b" l="l" r="r" t="t"/>
              <a:pathLst>
                <a:path extrusionOk="0" h="4407" w="1192">
                  <a:moveTo>
                    <a:pt x="786" y="0"/>
                  </a:moveTo>
                  <a:lnTo>
                    <a:pt x="310" y="191"/>
                  </a:lnTo>
                  <a:lnTo>
                    <a:pt x="0" y="620"/>
                  </a:lnTo>
                  <a:lnTo>
                    <a:pt x="0" y="4239"/>
                  </a:lnTo>
                  <a:lnTo>
                    <a:pt x="596" y="4406"/>
                  </a:lnTo>
                  <a:lnTo>
                    <a:pt x="1191" y="4239"/>
                  </a:lnTo>
                  <a:lnTo>
                    <a:pt x="1191" y="810"/>
                  </a:lnTo>
                  <a:lnTo>
                    <a:pt x="786" y="0"/>
                  </a:lnTo>
                  <a:close/>
                </a:path>
              </a:pathLst>
            </a:custGeom>
            <a:solidFill>
              <a:srgbClr val="F9CDC7"/>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1" name="Google Shape;2921;p83"/>
            <p:cNvSpPr/>
            <p:nvPr/>
          </p:nvSpPr>
          <p:spPr>
            <a:xfrm>
              <a:off x="3304834" y="3086197"/>
              <a:ext cx="44822" cy="62367"/>
            </a:xfrm>
            <a:custGeom>
              <a:rect b="b" l="l" r="r" t="t"/>
              <a:pathLst>
                <a:path extrusionOk="0" h="1692" w="1216">
                  <a:moveTo>
                    <a:pt x="1" y="1"/>
                  </a:moveTo>
                  <a:lnTo>
                    <a:pt x="1" y="1692"/>
                  </a:lnTo>
                  <a:lnTo>
                    <a:pt x="1215" y="1692"/>
                  </a:lnTo>
                  <a:lnTo>
                    <a:pt x="1215" y="1"/>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2" name="Google Shape;2922;p83"/>
            <p:cNvSpPr/>
            <p:nvPr/>
          </p:nvSpPr>
          <p:spPr>
            <a:xfrm>
              <a:off x="3316261" y="2908896"/>
              <a:ext cx="38666" cy="141358"/>
            </a:xfrm>
            <a:custGeom>
              <a:rect b="b" l="l" r="r" t="t"/>
              <a:pathLst>
                <a:path extrusionOk="0" h="3835" w="1049">
                  <a:moveTo>
                    <a:pt x="405" y="0"/>
                  </a:moveTo>
                  <a:lnTo>
                    <a:pt x="96" y="2906"/>
                  </a:lnTo>
                  <a:cubicBezTo>
                    <a:pt x="0" y="3382"/>
                    <a:pt x="381" y="3835"/>
                    <a:pt x="905" y="3835"/>
                  </a:cubicBezTo>
                  <a:lnTo>
                    <a:pt x="1048" y="1929"/>
                  </a:lnTo>
                  <a:lnTo>
                    <a:pt x="905"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3" name="Google Shape;2923;p83"/>
            <p:cNvSpPr/>
            <p:nvPr/>
          </p:nvSpPr>
          <p:spPr>
            <a:xfrm>
              <a:off x="3349620" y="2908896"/>
              <a:ext cx="32511" cy="141358"/>
            </a:xfrm>
            <a:custGeom>
              <a:rect b="b" l="l" r="r" t="t"/>
              <a:pathLst>
                <a:path extrusionOk="0" h="3835" w="882">
                  <a:moveTo>
                    <a:pt x="0" y="0"/>
                  </a:moveTo>
                  <a:lnTo>
                    <a:pt x="0" y="3835"/>
                  </a:lnTo>
                  <a:cubicBezTo>
                    <a:pt x="500" y="3835"/>
                    <a:pt x="881" y="3382"/>
                    <a:pt x="786" y="2906"/>
                  </a:cubicBezTo>
                  <a:lnTo>
                    <a:pt x="477"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4" name="Google Shape;2924;p83"/>
            <p:cNvSpPr/>
            <p:nvPr/>
          </p:nvSpPr>
          <p:spPr>
            <a:xfrm>
              <a:off x="3304834" y="3183658"/>
              <a:ext cx="44822" cy="17582"/>
            </a:xfrm>
            <a:custGeom>
              <a:rect b="b" l="l" r="r" t="t"/>
              <a:pathLst>
                <a:path extrusionOk="0" h="477" w="1216">
                  <a:moveTo>
                    <a:pt x="1" y="0"/>
                  </a:moveTo>
                  <a:lnTo>
                    <a:pt x="1" y="477"/>
                  </a:lnTo>
                  <a:lnTo>
                    <a:pt x="1215" y="477"/>
                  </a:lnTo>
                  <a:lnTo>
                    <a:pt x="1215"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5" name="Google Shape;2925;p83"/>
            <p:cNvSpPr/>
            <p:nvPr/>
          </p:nvSpPr>
          <p:spPr>
            <a:xfrm>
              <a:off x="3349620" y="3183658"/>
              <a:ext cx="43937" cy="17582"/>
            </a:xfrm>
            <a:custGeom>
              <a:rect b="b" l="l" r="r" t="t"/>
              <a:pathLst>
                <a:path extrusionOk="0" h="477" w="1192">
                  <a:moveTo>
                    <a:pt x="0" y="0"/>
                  </a:moveTo>
                  <a:lnTo>
                    <a:pt x="0" y="477"/>
                  </a:lnTo>
                  <a:lnTo>
                    <a:pt x="1191" y="477"/>
                  </a:lnTo>
                  <a:lnTo>
                    <a:pt x="1191"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6" name="Google Shape;2926;p83"/>
            <p:cNvSpPr/>
            <p:nvPr/>
          </p:nvSpPr>
          <p:spPr>
            <a:xfrm>
              <a:off x="3411067" y="3027404"/>
              <a:ext cx="50056" cy="162442"/>
            </a:xfrm>
            <a:custGeom>
              <a:rect b="b" l="l" r="r" t="t"/>
              <a:pathLst>
                <a:path extrusionOk="0" h="4407" w="1358">
                  <a:moveTo>
                    <a:pt x="405" y="0"/>
                  </a:moveTo>
                  <a:lnTo>
                    <a:pt x="0" y="810"/>
                  </a:lnTo>
                  <a:lnTo>
                    <a:pt x="0" y="1596"/>
                  </a:lnTo>
                  <a:lnTo>
                    <a:pt x="167" y="2477"/>
                  </a:lnTo>
                  <a:lnTo>
                    <a:pt x="0" y="3287"/>
                  </a:lnTo>
                  <a:lnTo>
                    <a:pt x="0" y="4239"/>
                  </a:lnTo>
                  <a:lnTo>
                    <a:pt x="691" y="4406"/>
                  </a:lnTo>
                  <a:lnTo>
                    <a:pt x="1215" y="4239"/>
                  </a:lnTo>
                  <a:lnTo>
                    <a:pt x="1358" y="2287"/>
                  </a:lnTo>
                  <a:lnTo>
                    <a:pt x="1215" y="620"/>
                  </a:lnTo>
                  <a:lnTo>
                    <a:pt x="691" y="119"/>
                  </a:lnTo>
                  <a:lnTo>
                    <a:pt x="405" y="0"/>
                  </a:lnTo>
                  <a:close/>
                </a:path>
              </a:pathLst>
            </a:custGeom>
            <a:solidFill>
              <a:schemeClr val="accent1"/>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7" name="Google Shape;2927;p83"/>
            <p:cNvSpPr/>
            <p:nvPr/>
          </p:nvSpPr>
          <p:spPr>
            <a:xfrm>
              <a:off x="3455816" y="3027404"/>
              <a:ext cx="43937" cy="162442"/>
            </a:xfrm>
            <a:custGeom>
              <a:rect b="b" l="l" r="r" t="t"/>
              <a:pathLst>
                <a:path extrusionOk="0" h="4407" w="1192">
                  <a:moveTo>
                    <a:pt x="787" y="0"/>
                  </a:moveTo>
                  <a:lnTo>
                    <a:pt x="310" y="191"/>
                  </a:lnTo>
                  <a:lnTo>
                    <a:pt x="1" y="620"/>
                  </a:lnTo>
                  <a:lnTo>
                    <a:pt x="1" y="4239"/>
                  </a:lnTo>
                  <a:lnTo>
                    <a:pt x="596" y="4406"/>
                  </a:lnTo>
                  <a:lnTo>
                    <a:pt x="1192" y="4239"/>
                  </a:lnTo>
                  <a:lnTo>
                    <a:pt x="1192" y="810"/>
                  </a:lnTo>
                  <a:lnTo>
                    <a:pt x="787" y="0"/>
                  </a:lnTo>
                  <a:close/>
                </a:path>
              </a:pathLst>
            </a:custGeom>
            <a:solidFill>
              <a:srgbClr val="F9CDC7"/>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8" name="Google Shape;2928;p83"/>
            <p:cNvSpPr/>
            <p:nvPr/>
          </p:nvSpPr>
          <p:spPr>
            <a:xfrm>
              <a:off x="3411067" y="3086197"/>
              <a:ext cx="44785" cy="62367"/>
            </a:xfrm>
            <a:custGeom>
              <a:rect b="b" l="l" r="r" t="t"/>
              <a:pathLst>
                <a:path extrusionOk="0" h="1692" w="1215">
                  <a:moveTo>
                    <a:pt x="0" y="1"/>
                  </a:moveTo>
                  <a:lnTo>
                    <a:pt x="0" y="1692"/>
                  </a:lnTo>
                  <a:lnTo>
                    <a:pt x="1215" y="1692"/>
                  </a:lnTo>
                  <a:lnTo>
                    <a:pt x="1215" y="1"/>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29" name="Google Shape;2929;p83"/>
            <p:cNvSpPr/>
            <p:nvPr/>
          </p:nvSpPr>
          <p:spPr>
            <a:xfrm>
              <a:off x="3423342" y="2908896"/>
              <a:ext cx="37782" cy="141358"/>
            </a:xfrm>
            <a:custGeom>
              <a:rect b="b" l="l" r="r" t="t"/>
              <a:pathLst>
                <a:path extrusionOk="0" h="3835" w="1025">
                  <a:moveTo>
                    <a:pt x="406" y="0"/>
                  </a:moveTo>
                  <a:lnTo>
                    <a:pt x="72" y="2906"/>
                  </a:lnTo>
                  <a:cubicBezTo>
                    <a:pt x="1" y="3382"/>
                    <a:pt x="382" y="3835"/>
                    <a:pt x="882" y="3835"/>
                  </a:cubicBezTo>
                  <a:lnTo>
                    <a:pt x="1025" y="1929"/>
                  </a:lnTo>
                  <a:lnTo>
                    <a:pt x="882"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0" name="Google Shape;2930;p83"/>
            <p:cNvSpPr/>
            <p:nvPr/>
          </p:nvSpPr>
          <p:spPr>
            <a:xfrm>
              <a:off x="3455816" y="2908896"/>
              <a:ext cx="32511" cy="141358"/>
            </a:xfrm>
            <a:custGeom>
              <a:rect b="b" l="l" r="r" t="t"/>
              <a:pathLst>
                <a:path extrusionOk="0" h="3835" w="882">
                  <a:moveTo>
                    <a:pt x="1" y="0"/>
                  </a:moveTo>
                  <a:lnTo>
                    <a:pt x="1" y="3835"/>
                  </a:lnTo>
                  <a:cubicBezTo>
                    <a:pt x="501" y="3835"/>
                    <a:pt x="882" y="3382"/>
                    <a:pt x="811" y="2906"/>
                  </a:cubicBezTo>
                  <a:lnTo>
                    <a:pt x="477"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1" name="Google Shape;2931;p83"/>
            <p:cNvSpPr/>
            <p:nvPr/>
          </p:nvSpPr>
          <p:spPr>
            <a:xfrm>
              <a:off x="3411067" y="3183658"/>
              <a:ext cx="44785" cy="17582"/>
            </a:xfrm>
            <a:custGeom>
              <a:rect b="b" l="l" r="r" t="t"/>
              <a:pathLst>
                <a:path extrusionOk="0" h="477" w="1215">
                  <a:moveTo>
                    <a:pt x="0" y="0"/>
                  </a:moveTo>
                  <a:lnTo>
                    <a:pt x="0" y="477"/>
                  </a:lnTo>
                  <a:lnTo>
                    <a:pt x="1215" y="477"/>
                  </a:lnTo>
                  <a:lnTo>
                    <a:pt x="1215"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2" name="Google Shape;2932;p83"/>
            <p:cNvSpPr/>
            <p:nvPr/>
          </p:nvSpPr>
          <p:spPr>
            <a:xfrm>
              <a:off x="3455816" y="3183658"/>
              <a:ext cx="43937" cy="17582"/>
            </a:xfrm>
            <a:custGeom>
              <a:rect b="b" l="l" r="r" t="t"/>
              <a:pathLst>
                <a:path extrusionOk="0" h="477" w="1192">
                  <a:moveTo>
                    <a:pt x="1" y="0"/>
                  </a:moveTo>
                  <a:lnTo>
                    <a:pt x="1" y="477"/>
                  </a:lnTo>
                  <a:lnTo>
                    <a:pt x="1192" y="477"/>
                  </a:lnTo>
                  <a:lnTo>
                    <a:pt x="1192"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3" name="Google Shape;2933;p83"/>
            <p:cNvSpPr/>
            <p:nvPr/>
          </p:nvSpPr>
          <p:spPr>
            <a:xfrm>
              <a:off x="3517263" y="3027404"/>
              <a:ext cx="50977" cy="162442"/>
            </a:xfrm>
            <a:custGeom>
              <a:rect b="b" l="l" r="r" t="t"/>
              <a:pathLst>
                <a:path extrusionOk="0" h="4407" w="1383">
                  <a:moveTo>
                    <a:pt x="430" y="0"/>
                  </a:moveTo>
                  <a:lnTo>
                    <a:pt x="1" y="810"/>
                  </a:lnTo>
                  <a:lnTo>
                    <a:pt x="1" y="1596"/>
                  </a:lnTo>
                  <a:lnTo>
                    <a:pt x="168" y="2477"/>
                  </a:lnTo>
                  <a:lnTo>
                    <a:pt x="1" y="3287"/>
                  </a:lnTo>
                  <a:lnTo>
                    <a:pt x="1" y="4239"/>
                  </a:lnTo>
                  <a:lnTo>
                    <a:pt x="691" y="4406"/>
                  </a:lnTo>
                  <a:lnTo>
                    <a:pt x="1215" y="4239"/>
                  </a:lnTo>
                  <a:lnTo>
                    <a:pt x="1382" y="2287"/>
                  </a:lnTo>
                  <a:lnTo>
                    <a:pt x="1215" y="620"/>
                  </a:lnTo>
                  <a:lnTo>
                    <a:pt x="715" y="119"/>
                  </a:lnTo>
                  <a:lnTo>
                    <a:pt x="430" y="0"/>
                  </a:lnTo>
                  <a:close/>
                </a:path>
              </a:pathLst>
            </a:custGeom>
            <a:solidFill>
              <a:schemeClr val="accent1"/>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4" name="Google Shape;2934;p83"/>
            <p:cNvSpPr/>
            <p:nvPr/>
          </p:nvSpPr>
          <p:spPr>
            <a:xfrm>
              <a:off x="3562049" y="3027404"/>
              <a:ext cx="44785" cy="162442"/>
            </a:xfrm>
            <a:custGeom>
              <a:rect b="b" l="l" r="r" t="t"/>
              <a:pathLst>
                <a:path extrusionOk="0" h="4407" w="1215">
                  <a:moveTo>
                    <a:pt x="786" y="0"/>
                  </a:moveTo>
                  <a:lnTo>
                    <a:pt x="334" y="191"/>
                  </a:lnTo>
                  <a:lnTo>
                    <a:pt x="0" y="620"/>
                  </a:lnTo>
                  <a:lnTo>
                    <a:pt x="0" y="4239"/>
                  </a:lnTo>
                  <a:lnTo>
                    <a:pt x="596" y="4406"/>
                  </a:lnTo>
                  <a:lnTo>
                    <a:pt x="1215" y="4239"/>
                  </a:lnTo>
                  <a:lnTo>
                    <a:pt x="1215" y="810"/>
                  </a:lnTo>
                  <a:lnTo>
                    <a:pt x="786" y="0"/>
                  </a:lnTo>
                  <a:close/>
                </a:path>
              </a:pathLst>
            </a:custGeom>
            <a:solidFill>
              <a:srgbClr val="F9CDC7"/>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5" name="Google Shape;2935;p83"/>
            <p:cNvSpPr/>
            <p:nvPr/>
          </p:nvSpPr>
          <p:spPr>
            <a:xfrm>
              <a:off x="3517263" y="3086197"/>
              <a:ext cx="44822" cy="62367"/>
            </a:xfrm>
            <a:custGeom>
              <a:rect b="b" l="l" r="r" t="t"/>
              <a:pathLst>
                <a:path extrusionOk="0" h="1692" w="1216">
                  <a:moveTo>
                    <a:pt x="1" y="1"/>
                  </a:moveTo>
                  <a:lnTo>
                    <a:pt x="1" y="1692"/>
                  </a:lnTo>
                  <a:lnTo>
                    <a:pt x="1215" y="1692"/>
                  </a:lnTo>
                  <a:lnTo>
                    <a:pt x="1215" y="1"/>
                  </a:lnTo>
                  <a:close/>
                </a:path>
              </a:pathLst>
            </a:custGeom>
            <a:solidFill>
              <a:srgbClr val="81ACE6"/>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6" name="Google Shape;2936;p83"/>
            <p:cNvSpPr/>
            <p:nvPr/>
          </p:nvSpPr>
          <p:spPr>
            <a:xfrm>
              <a:off x="3529575" y="2908896"/>
              <a:ext cx="38666" cy="141358"/>
            </a:xfrm>
            <a:custGeom>
              <a:rect b="b" l="l" r="r" t="t"/>
              <a:pathLst>
                <a:path extrusionOk="0" h="3835" w="1049">
                  <a:moveTo>
                    <a:pt x="405" y="0"/>
                  </a:moveTo>
                  <a:lnTo>
                    <a:pt x="72" y="2906"/>
                  </a:lnTo>
                  <a:cubicBezTo>
                    <a:pt x="0" y="3382"/>
                    <a:pt x="381" y="3835"/>
                    <a:pt x="881" y="3835"/>
                  </a:cubicBezTo>
                  <a:lnTo>
                    <a:pt x="1048" y="1929"/>
                  </a:lnTo>
                  <a:lnTo>
                    <a:pt x="881"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7" name="Google Shape;2937;p83"/>
            <p:cNvSpPr/>
            <p:nvPr/>
          </p:nvSpPr>
          <p:spPr>
            <a:xfrm>
              <a:off x="3562049" y="2908896"/>
              <a:ext cx="32511" cy="141358"/>
            </a:xfrm>
            <a:custGeom>
              <a:rect b="b" l="l" r="r" t="t"/>
              <a:pathLst>
                <a:path extrusionOk="0" h="3835" w="882">
                  <a:moveTo>
                    <a:pt x="0" y="0"/>
                  </a:moveTo>
                  <a:lnTo>
                    <a:pt x="0" y="3835"/>
                  </a:lnTo>
                  <a:cubicBezTo>
                    <a:pt x="501" y="3835"/>
                    <a:pt x="882" y="3382"/>
                    <a:pt x="810" y="2906"/>
                  </a:cubicBezTo>
                  <a:lnTo>
                    <a:pt x="477"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8" name="Google Shape;2938;p83"/>
            <p:cNvSpPr/>
            <p:nvPr/>
          </p:nvSpPr>
          <p:spPr>
            <a:xfrm>
              <a:off x="3517263" y="3183658"/>
              <a:ext cx="44822" cy="17582"/>
            </a:xfrm>
            <a:custGeom>
              <a:rect b="b" l="l" r="r" t="t"/>
              <a:pathLst>
                <a:path extrusionOk="0" h="477" w="1216">
                  <a:moveTo>
                    <a:pt x="1" y="0"/>
                  </a:moveTo>
                  <a:lnTo>
                    <a:pt x="1" y="477"/>
                  </a:lnTo>
                  <a:lnTo>
                    <a:pt x="1215" y="477"/>
                  </a:lnTo>
                  <a:lnTo>
                    <a:pt x="1215"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sp>
          <p:nvSpPr>
            <p:cNvPr id="2939" name="Google Shape;2939;p83"/>
            <p:cNvSpPr/>
            <p:nvPr/>
          </p:nvSpPr>
          <p:spPr>
            <a:xfrm>
              <a:off x="3562049" y="3183658"/>
              <a:ext cx="43937" cy="17582"/>
            </a:xfrm>
            <a:custGeom>
              <a:rect b="b" l="l" r="r" t="t"/>
              <a:pathLst>
                <a:path extrusionOk="0" h="477" w="1192">
                  <a:moveTo>
                    <a:pt x="0" y="0"/>
                  </a:moveTo>
                  <a:lnTo>
                    <a:pt x="0" y="477"/>
                  </a:lnTo>
                  <a:lnTo>
                    <a:pt x="1191" y="477"/>
                  </a:lnTo>
                  <a:lnTo>
                    <a:pt x="1191" y="0"/>
                  </a:lnTo>
                  <a:close/>
                </a:path>
              </a:pathLst>
            </a:custGeom>
            <a:solidFill>
              <a:srgbClr val="FFFFFF"/>
            </a:solidFill>
            <a:ln>
              <a:noFill/>
            </a:ln>
          </p:spPr>
          <p:txBody>
            <a:bodyPr anchorCtr="0" anchor="ctr" bIns="155800" lIns="155800" spcFirstLastPara="1" rIns="155800" wrap="square" tIns="155800">
              <a:noAutofit/>
            </a:bodyPr>
            <a:lstStyle/>
            <a:p>
              <a:pPr indent="0" lvl="0" marL="0" rtl="0" algn="l">
                <a:spcBef>
                  <a:spcPts val="0"/>
                </a:spcBef>
                <a:spcAft>
                  <a:spcPts val="0"/>
                </a:spcAft>
                <a:buNone/>
              </a:pPr>
              <a:r>
                <a:t/>
              </a:r>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3" name="Shape 2943"/>
        <p:cNvGrpSpPr/>
        <p:nvPr/>
      </p:nvGrpSpPr>
      <p:grpSpPr>
        <a:xfrm>
          <a:off x="0" y="0"/>
          <a:ext cx="0" cy="0"/>
          <a:chOff x="0" y="0"/>
          <a:chExt cx="0" cy="0"/>
        </a:xfrm>
      </p:grpSpPr>
      <p:sp>
        <p:nvSpPr>
          <p:cNvPr id="2944" name="Google Shape;2944;p84"/>
          <p:cNvSpPr txBox="1"/>
          <p:nvPr>
            <p:ph idx="1" type="subTitle"/>
          </p:nvPr>
        </p:nvSpPr>
        <p:spPr>
          <a:xfrm>
            <a:off x="2718875" y="1538525"/>
            <a:ext cx="5777100" cy="1085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Parálisis aguda y fláccida en una persona menor de 15 años por cualquier motivo que no sea un traumatismo grave (Ej. Síndrome de Guillain Barre), o enfermedad paralítica en una persona de cualquier edad en quien se sospeche poliomielitis.</a:t>
            </a:r>
            <a:endParaRPr/>
          </a:p>
        </p:txBody>
      </p:sp>
      <p:sp>
        <p:nvSpPr>
          <p:cNvPr id="2945" name="Google Shape;2945;p84"/>
          <p:cNvSpPr txBox="1"/>
          <p:nvPr>
            <p:ph idx="5" type="subTitle"/>
          </p:nvPr>
        </p:nvSpPr>
        <p:spPr>
          <a:xfrm>
            <a:off x="538512" y="1846625"/>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Caso sospechoso</a:t>
            </a:r>
            <a:endParaRPr/>
          </a:p>
        </p:txBody>
      </p:sp>
      <p:sp>
        <p:nvSpPr>
          <p:cNvPr id="2946" name="Google Shape;2946;p84"/>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Parálisis aguda fláccida</a:t>
            </a:r>
            <a:endParaRPr/>
          </a:p>
        </p:txBody>
      </p:sp>
      <p:pic>
        <p:nvPicPr>
          <p:cNvPr id="2947" name="Google Shape;2947;p84"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2948" name="Google Shape;2948;p84"/>
          <p:cNvSpPr txBox="1"/>
          <p:nvPr>
            <p:ph idx="2" type="subTitle"/>
          </p:nvPr>
        </p:nvSpPr>
        <p:spPr>
          <a:xfrm>
            <a:off x="1198225" y="3174125"/>
            <a:ext cx="7225800" cy="1188600"/>
          </a:xfrm>
          <a:prstGeom prst="rect">
            <a:avLst/>
          </a:prstGeom>
          <a:solidFill>
            <a:srgbClr val="FFE599"/>
          </a:solidFill>
          <a:ln cap="flat" cmpd="sng" w="19050">
            <a:solidFill>
              <a:srgbClr val="F4686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t>Deben ser detectados, notificados y diagnosticados todos los casos de PAF para:</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Evitar la aparición de casos de Polio importados</a:t>
            </a:r>
            <a:endParaRPr/>
          </a:p>
          <a:p>
            <a:pPr indent="-317500" lvl="0" marL="457200" rtl="0" algn="l">
              <a:spcBef>
                <a:spcPts val="0"/>
              </a:spcBef>
              <a:spcAft>
                <a:spcPts val="0"/>
              </a:spcAft>
              <a:buSzPts val="1400"/>
              <a:buChar char="●"/>
            </a:pPr>
            <a:r>
              <a:rPr lang="en"/>
              <a:t>Detectar casos de parálisis asociados a la  vacuna</a:t>
            </a:r>
            <a:endParaRPr/>
          </a:p>
          <a:p>
            <a:pPr indent="-317500" lvl="0" marL="457200" rtl="0" algn="l">
              <a:spcBef>
                <a:spcPts val="0"/>
              </a:spcBef>
              <a:spcAft>
                <a:spcPts val="0"/>
              </a:spcAft>
              <a:buSzPts val="1400"/>
              <a:buChar char="●"/>
            </a:pPr>
            <a:r>
              <a:rPr lang="en"/>
              <a:t>Vigilar la aparición de virus derivados de la vacuna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2949" name="Google Shape;2949;p84"/>
          <p:cNvSpPr/>
          <p:nvPr/>
        </p:nvSpPr>
        <p:spPr>
          <a:xfrm>
            <a:off x="1157024" y="379802"/>
            <a:ext cx="712800" cy="7131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0" name="Google Shape;2950;p84"/>
          <p:cNvSpPr txBox="1"/>
          <p:nvPr>
            <p:ph idx="4294967295" type="title"/>
          </p:nvPr>
        </p:nvSpPr>
        <p:spPr>
          <a:xfrm>
            <a:off x="1190025" y="497700"/>
            <a:ext cx="646800" cy="47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accent6"/>
                </a:solidFill>
              </a:rPr>
              <a:t>06</a:t>
            </a:r>
            <a:endParaRPr sz="2400">
              <a:solidFill>
                <a:schemeClr val="accent6"/>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4" name="Shape 2954"/>
        <p:cNvGrpSpPr/>
        <p:nvPr/>
      </p:nvGrpSpPr>
      <p:grpSpPr>
        <a:xfrm>
          <a:off x="0" y="0"/>
          <a:ext cx="0" cy="0"/>
          <a:chOff x="0" y="0"/>
          <a:chExt cx="0" cy="0"/>
        </a:xfrm>
      </p:grpSpPr>
      <p:sp>
        <p:nvSpPr>
          <p:cNvPr id="2955" name="Google Shape;2955;p85"/>
          <p:cNvSpPr txBox="1"/>
          <p:nvPr>
            <p:ph idx="3" type="subTitle"/>
          </p:nvPr>
        </p:nvSpPr>
        <p:spPr>
          <a:xfrm>
            <a:off x="-8487" y="3042375"/>
            <a:ext cx="2432100" cy="93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Notificación inmediata dentro de las 24hs con datos completos. </a:t>
            </a:r>
            <a:endParaRPr i="1" sz="1200"/>
          </a:p>
        </p:txBody>
      </p:sp>
      <p:sp>
        <p:nvSpPr>
          <p:cNvPr id="2956" name="Google Shape;2956;p85"/>
          <p:cNvSpPr/>
          <p:nvPr/>
        </p:nvSpPr>
        <p:spPr>
          <a:xfrm rot="-5401260">
            <a:off x="255766"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7" name="Google Shape;2957;p85"/>
          <p:cNvSpPr/>
          <p:nvPr/>
        </p:nvSpPr>
        <p:spPr>
          <a:xfrm rot="-5402075">
            <a:off x="554223" y="1448115"/>
            <a:ext cx="994200" cy="767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8" name="Google Shape;2958;p85"/>
          <p:cNvSpPr/>
          <p:nvPr/>
        </p:nvSpPr>
        <p:spPr>
          <a:xfrm rot="-5401260">
            <a:off x="3612612" y="1011408"/>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9" name="Google Shape;2959;p85"/>
          <p:cNvSpPr/>
          <p:nvPr/>
        </p:nvSpPr>
        <p:spPr>
          <a:xfrm rot="-5398228">
            <a:off x="3849876" y="1297090"/>
            <a:ext cx="1164300" cy="767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85"/>
          <p:cNvSpPr/>
          <p:nvPr/>
        </p:nvSpPr>
        <p:spPr>
          <a:xfrm rot="-5401260">
            <a:off x="6921290" y="1028383"/>
            <a:ext cx="1636500" cy="103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85"/>
          <p:cNvSpPr/>
          <p:nvPr/>
        </p:nvSpPr>
        <p:spPr>
          <a:xfrm rot="-5398137">
            <a:off x="7186904" y="1342715"/>
            <a:ext cx="1107300" cy="76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85"/>
          <p:cNvSpPr txBox="1"/>
          <p:nvPr>
            <p:ph idx="4" type="title"/>
          </p:nvPr>
        </p:nvSpPr>
        <p:spPr>
          <a:xfrm>
            <a:off x="3213017" y="2516101"/>
            <a:ext cx="23445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TOMA DE MUESTRA</a:t>
            </a:r>
            <a:endParaRPr sz="2000">
              <a:solidFill>
                <a:srgbClr val="F46862"/>
              </a:solidFill>
            </a:endParaRPr>
          </a:p>
        </p:txBody>
      </p:sp>
      <p:sp>
        <p:nvSpPr>
          <p:cNvPr id="2963" name="Google Shape;2963;p85"/>
          <p:cNvSpPr txBox="1"/>
          <p:nvPr>
            <p:ph idx="5" type="title"/>
          </p:nvPr>
        </p:nvSpPr>
        <p:spPr>
          <a:xfrm>
            <a:off x="-40314" y="2528396"/>
            <a:ext cx="25851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NOTIFICACIÓN</a:t>
            </a:r>
            <a:endParaRPr sz="2000">
              <a:solidFill>
                <a:srgbClr val="F46862"/>
              </a:solidFill>
            </a:endParaRPr>
          </a:p>
        </p:txBody>
      </p:sp>
      <p:sp>
        <p:nvSpPr>
          <p:cNvPr id="2964" name="Google Shape;2964;p85"/>
          <p:cNvSpPr/>
          <p:nvPr/>
        </p:nvSpPr>
        <p:spPr>
          <a:xfrm flipH="1" rot="10800000">
            <a:off x="5111487" y="2689616"/>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5" name="Google Shape;2965;p85"/>
          <p:cNvSpPr/>
          <p:nvPr/>
        </p:nvSpPr>
        <p:spPr>
          <a:xfrm flipH="1" rot="10800000">
            <a:off x="8564460" y="207307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6" name="Google Shape;2966;p85"/>
          <p:cNvSpPr/>
          <p:nvPr/>
        </p:nvSpPr>
        <p:spPr>
          <a:xfrm flipH="1" rot="10800000">
            <a:off x="2969693" y="2528409"/>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85"/>
          <p:cNvSpPr/>
          <p:nvPr/>
        </p:nvSpPr>
        <p:spPr>
          <a:xfrm flipH="1" rot="10800000">
            <a:off x="5295720" y="1377367"/>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68" name="Google Shape;2968;p85" title="logo.png"/>
          <p:cNvPicPr preferRelativeResize="0"/>
          <p:nvPr/>
        </p:nvPicPr>
        <p:blipFill>
          <a:blip r:embed="rId3">
            <a:alphaModFix/>
          </a:blip>
          <a:stretch>
            <a:fillRect/>
          </a:stretch>
        </p:blipFill>
        <p:spPr>
          <a:xfrm>
            <a:off x="6711825" y="0"/>
            <a:ext cx="2432174" cy="427500"/>
          </a:xfrm>
          <a:prstGeom prst="rect">
            <a:avLst/>
          </a:prstGeom>
          <a:noFill/>
          <a:ln>
            <a:noFill/>
          </a:ln>
        </p:spPr>
      </p:pic>
      <p:grpSp>
        <p:nvGrpSpPr>
          <p:cNvPr id="2969" name="Google Shape;2969;p85"/>
          <p:cNvGrpSpPr/>
          <p:nvPr/>
        </p:nvGrpSpPr>
        <p:grpSpPr>
          <a:xfrm>
            <a:off x="637672" y="1334729"/>
            <a:ext cx="878220" cy="994490"/>
            <a:chOff x="6998735" y="1603575"/>
            <a:chExt cx="278296" cy="315161"/>
          </a:xfrm>
        </p:grpSpPr>
        <p:sp>
          <p:nvSpPr>
            <p:cNvPr id="2970" name="Google Shape;2970;p85"/>
            <p:cNvSpPr/>
            <p:nvPr/>
          </p:nvSpPr>
          <p:spPr>
            <a:xfrm>
              <a:off x="6998735" y="1622005"/>
              <a:ext cx="144860" cy="284449"/>
            </a:xfrm>
            <a:custGeom>
              <a:rect b="b" l="l" r="r" t="t"/>
              <a:pathLst>
                <a:path extrusionOk="0" h="7717" w="3930">
                  <a:moveTo>
                    <a:pt x="0" y="1"/>
                  </a:moveTo>
                  <a:lnTo>
                    <a:pt x="0" y="7550"/>
                  </a:lnTo>
                  <a:lnTo>
                    <a:pt x="1953" y="7716"/>
                  </a:lnTo>
                  <a:lnTo>
                    <a:pt x="3763" y="7550"/>
                  </a:lnTo>
                  <a:lnTo>
                    <a:pt x="3930" y="7264"/>
                  </a:lnTo>
                  <a:lnTo>
                    <a:pt x="3763" y="7050"/>
                  </a:lnTo>
                  <a:lnTo>
                    <a:pt x="1000"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1" name="Google Shape;2971;p85"/>
            <p:cNvSpPr/>
            <p:nvPr/>
          </p:nvSpPr>
          <p:spPr>
            <a:xfrm>
              <a:off x="7137406" y="1622005"/>
              <a:ext cx="139626" cy="284449"/>
            </a:xfrm>
            <a:custGeom>
              <a:rect b="b" l="l" r="r" t="t"/>
              <a:pathLst>
                <a:path extrusionOk="0" h="7717" w="3788">
                  <a:moveTo>
                    <a:pt x="2787" y="1"/>
                  </a:moveTo>
                  <a:lnTo>
                    <a:pt x="1" y="7050"/>
                  </a:lnTo>
                  <a:lnTo>
                    <a:pt x="1" y="7550"/>
                  </a:lnTo>
                  <a:lnTo>
                    <a:pt x="1906" y="7716"/>
                  </a:lnTo>
                  <a:lnTo>
                    <a:pt x="3787" y="7550"/>
                  </a:lnTo>
                  <a:lnTo>
                    <a:pt x="3787"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2" name="Google Shape;2972;p85"/>
            <p:cNvSpPr/>
            <p:nvPr/>
          </p:nvSpPr>
          <p:spPr>
            <a:xfrm>
              <a:off x="6998735" y="1900269"/>
              <a:ext cx="144860" cy="18467"/>
            </a:xfrm>
            <a:custGeom>
              <a:rect b="b" l="l" r="r" t="t"/>
              <a:pathLst>
                <a:path extrusionOk="0" h="501" w="3930">
                  <a:moveTo>
                    <a:pt x="0" y="1"/>
                  </a:moveTo>
                  <a:lnTo>
                    <a:pt x="0" y="501"/>
                  </a:lnTo>
                  <a:lnTo>
                    <a:pt x="3763" y="501"/>
                  </a:lnTo>
                  <a:lnTo>
                    <a:pt x="3930" y="263"/>
                  </a:lnTo>
                  <a:lnTo>
                    <a:pt x="3763"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3" name="Google Shape;2973;p85"/>
            <p:cNvSpPr/>
            <p:nvPr/>
          </p:nvSpPr>
          <p:spPr>
            <a:xfrm>
              <a:off x="7137406" y="1900269"/>
              <a:ext cx="139626" cy="18467"/>
            </a:xfrm>
            <a:custGeom>
              <a:rect b="b" l="l" r="r" t="t"/>
              <a:pathLst>
                <a:path extrusionOk="0" h="501" w="3788">
                  <a:moveTo>
                    <a:pt x="1" y="1"/>
                  </a:moveTo>
                  <a:lnTo>
                    <a:pt x="1" y="501"/>
                  </a:lnTo>
                  <a:lnTo>
                    <a:pt x="3787" y="501"/>
                  </a:lnTo>
                  <a:lnTo>
                    <a:pt x="3787" y="1"/>
                  </a:lnTo>
                  <a:close/>
                </a:path>
              </a:pathLst>
            </a:custGeom>
            <a:solidFill>
              <a:srgbClr val="025373"/>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4" name="Google Shape;2974;p85"/>
            <p:cNvSpPr/>
            <p:nvPr/>
          </p:nvSpPr>
          <p:spPr>
            <a:xfrm>
              <a:off x="7035596" y="1622005"/>
              <a:ext cx="108000" cy="259863"/>
            </a:xfrm>
            <a:custGeom>
              <a:rect b="b" l="l" r="r" t="t"/>
              <a:pathLst>
                <a:path extrusionOk="0" h="7050" w="2930">
                  <a:moveTo>
                    <a:pt x="0" y="1"/>
                  </a:moveTo>
                  <a:lnTo>
                    <a:pt x="0" y="7050"/>
                  </a:lnTo>
                  <a:lnTo>
                    <a:pt x="2763" y="7050"/>
                  </a:lnTo>
                  <a:lnTo>
                    <a:pt x="2930" y="3549"/>
                  </a:lnTo>
                  <a:lnTo>
                    <a:pt x="2763" y="501"/>
                  </a:lnTo>
                  <a:lnTo>
                    <a:pt x="1262" y="1"/>
                  </a:lnTo>
                  <a:close/>
                </a:path>
              </a:pathLst>
            </a:custGeom>
            <a:solidFill>
              <a:srgbClr val="FFFFFF"/>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5" name="Google Shape;2975;p85"/>
            <p:cNvSpPr/>
            <p:nvPr/>
          </p:nvSpPr>
          <p:spPr>
            <a:xfrm>
              <a:off x="7137406" y="1622005"/>
              <a:ext cx="102766" cy="259863"/>
            </a:xfrm>
            <a:custGeom>
              <a:rect b="b" l="l" r="r" t="t"/>
              <a:pathLst>
                <a:path extrusionOk="0" h="7050" w="2788">
                  <a:moveTo>
                    <a:pt x="1525" y="1"/>
                  </a:moveTo>
                  <a:lnTo>
                    <a:pt x="1" y="501"/>
                  </a:lnTo>
                  <a:lnTo>
                    <a:pt x="1" y="7050"/>
                  </a:lnTo>
                  <a:lnTo>
                    <a:pt x="2787" y="7050"/>
                  </a:lnTo>
                  <a:lnTo>
                    <a:pt x="2787" y="1"/>
                  </a:lnTo>
                  <a:close/>
                </a:path>
              </a:pathLst>
            </a:custGeom>
            <a:solidFill>
              <a:srgbClr val="FFFFFF"/>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6" name="Google Shape;2976;p85"/>
            <p:cNvSpPr/>
            <p:nvPr/>
          </p:nvSpPr>
          <p:spPr>
            <a:xfrm>
              <a:off x="7082115" y="1603575"/>
              <a:ext cx="61482" cy="36897"/>
            </a:xfrm>
            <a:custGeom>
              <a:rect b="b" l="l" r="r" t="t"/>
              <a:pathLst>
                <a:path extrusionOk="0" h="1001" w="1668">
                  <a:moveTo>
                    <a:pt x="0" y="0"/>
                  </a:moveTo>
                  <a:lnTo>
                    <a:pt x="0" y="1001"/>
                  </a:lnTo>
                  <a:lnTo>
                    <a:pt x="1501" y="1001"/>
                  </a:lnTo>
                  <a:lnTo>
                    <a:pt x="1668" y="501"/>
                  </a:lnTo>
                  <a:lnTo>
                    <a:pt x="1501"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7" name="Google Shape;2977;p85"/>
            <p:cNvSpPr/>
            <p:nvPr/>
          </p:nvSpPr>
          <p:spPr>
            <a:xfrm>
              <a:off x="7137406" y="1603575"/>
              <a:ext cx="56212" cy="36897"/>
            </a:xfrm>
            <a:custGeom>
              <a:rect b="b" l="l" r="r" t="t"/>
              <a:pathLst>
                <a:path extrusionOk="0" h="1001" w="1525">
                  <a:moveTo>
                    <a:pt x="1" y="0"/>
                  </a:moveTo>
                  <a:lnTo>
                    <a:pt x="1" y="1001"/>
                  </a:lnTo>
                  <a:lnTo>
                    <a:pt x="1525" y="1001"/>
                  </a:lnTo>
                  <a:lnTo>
                    <a:pt x="1525"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8" name="Google Shape;2978;p85"/>
            <p:cNvSpPr/>
            <p:nvPr/>
          </p:nvSpPr>
          <p:spPr>
            <a:xfrm>
              <a:off x="7075074" y="1680836"/>
              <a:ext cx="59750" cy="51825"/>
            </a:xfrm>
            <a:custGeom>
              <a:rect b="b" l="l" r="r" t="t"/>
              <a:pathLst>
                <a:path extrusionOk="0" h="1406" w="1621">
                  <a:moveTo>
                    <a:pt x="1263" y="0"/>
                  </a:moveTo>
                  <a:lnTo>
                    <a:pt x="620" y="691"/>
                  </a:lnTo>
                  <a:lnTo>
                    <a:pt x="358" y="429"/>
                  </a:lnTo>
                  <a:lnTo>
                    <a:pt x="1" y="786"/>
                  </a:lnTo>
                  <a:lnTo>
                    <a:pt x="644" y="1405"/>
                  </a:lnTo>
                  <a:lnTo>
                    <a:pt x="1620" y="334"/>
                  </a:lnTo>
                  <a:lnTo>
                    <a:pt x="1263" y="0"/>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79" name="Google Shape;2979;p85"/>
            <p:cNvSpPr/>
            <p:nvPr/>
          </p:nvSpPr>
          <p:spPr>
            <a:xfrm>
              <a:off x="7155836" y="1678182"/>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0" name="Google Shape;2980;p85"/>
            <p:cNvSpPr/>
            <p:nvPr/>
          </p:nvSpPr>
          <p:spPr>
            <a:xfrm>
              <a:off x="7155836" y="1715043"/>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1" name="Google Shape;2981;p85"/>
            <p:cNvSpPr/>
            <p:nvPr/>
          </p:nvSpPr>
          <p:spPr>
            <a:xfrm>
              <a:off x="7155836" y="1751940"/>
              <a:ext cx="46591" cy="18467"/>
            </a:xfrm>
            <a:custGeom>
              <a:rect b="b" l="l" r="r" t="t"/>
              <a:pathLst>
                <a:path extrusionOk="0" h="501" w="1264">
                  <a:moveTo>
                    <a:pt x="1" y="0"/>
                  </a:moveTo>
                  <a:lnTo>
                    <a:pt x="1" y="500"/>
                  </a:lnTo>
                  <a:lnTo>
                    <a:pt x="1263" y="500"/>
                  </a:lnTo>
                  <a:lnTo>
                    <a:pt x="12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2" name="Google Shape;2982;p85"/>
            <p:cNvSpPr/>
            <p:nvPr/>
          </p:nvSpPr>
          <p:spPr>
            <a:xfrm>
              <a:off x="7155836" y="1788801"/>
              <a:ext cx="46591" cy="19351"/>
            </a:xfrm>
            <a:custGeom>
              <a:rect b="b" l="l" r="r" t="t"/>
              <a:pathLst>
                <a:path extrusionOk="0" h="525" w="1264">
                  <a:moveTo>
                    <a:pt x="1" y="0"/>
                  </a:moveTo>
                  <a:lnTo>
                    <a:pt x="1" y="524"/>
                  </a:lnTo>
                  <a:lnTo>
                    <a:pt x="1263" y="524"/>
                  </a:lnTo>
                  <a:lnTo>
                    <a:pt x="12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3" name="Google Shape;2983;p85"/>
            <p:cNvSpPr/>
            <p:nvPr/>
          </p:nvSpPr>
          <p:spPr>
            <a:xfrm>
              <a:off x="7074226" y="1752788"/>
              <a:ext cx="52710" cy="52710"/>
            </a:xfrm>
            <a:custGeom>
              <a:rect b="b" l="l" r="r" t="t"/>
              <a:pathLst>
                <a:path extrusionOk="0" h="1430" w="1430">
                  <a:moveTo>
                    <a:pt x="357" y="1"/>
                  </a:moveTo>
                  <a:lnTo>
                    <a:pt x="0" y="358"/>
                  </a:lnTo>
                  <a:lnTo>
                    <a:pt x="357" y="715"/>
                  </a:lnTo>
                  <a:lnTo>
                    <a:pt x="0" y="1073"/>
                  </a:lnTo>
                  <a:lnTo>
                    <a:pt x="357" y="1430"/>
                  </a:lnTo>
                  <a:lnTo>
                    <a:pt x="715" y="1073"/>
                  </a:lnTo>
                  <a:lnTo>
                    <a:pt x="1072" y="1430"/>
                  </a:lnTo>
                  <a:lnTo>
                    <a:pt x="1429" y="1073"/>
                  </a:lnTo>
                  <a:lnTo>
                    <a:pt x="1072" y="715"/>
                  </a:lnTo>
                  <a:lnTo>
                    <a:pt x="1429" y="358"/>
                  </a:lnTo>
                  <a:lnTo>
                    <a:pt x="1072" y="1"/>
                  </a:lnTo>
                  <a:lnTo>
                    <a:pt x="715" y="358"/>
                  </a:lnTo>
                  <a:lnTo>
                    <a:pt x="357" y="1"/>
                  </a:lnTo>
                  <a:close/>
                </a:path>
              </a:pathLst>
            </a:custGeom>
            <a:solidFill>
              <a:srgbClr val="F46862"/>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4" name="Google Shape;2984;p85"/>
            <p:cNvSpPr/>
            <p:nvPr/>
          </p:nvSpPr>
          <p:spPr>
            <a:xfrm>
              <a:off x="7072457" y="1826547"/>
              <a:ext cx="18467" cy="18467"/>
            </a:xfrm>
            <a:custGeom>
              <a:rect b="b" l="l" r="r" t="t"/>
              <a:pathLst>
                <a:path extrusionOk="0" h="501" w="501">
                  <a:moveTo>
                    <a:pt x="1" y="0"/>
                  </a:moveTo>
                  <a:lnTo>
                    <a:pt x="1" y="500"/>
                  </a:lnTo>
                  <a:lnTo>
                    <a:pt x="501" y="500"/>
                  </a:lnTo>
                  <a:lnTo>
                    <a:pt x="501" y="0"/>
                  </a:lnTo>
                  <a:close/>
                </a:path>
              </a:pathLst>
            </a:custGeom>
            <a:solidFill>
              <a:srgbClr val="F2C777"/>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5" name="Google Shape;2985;p85"/>
            <p:cNvSpPr/>
            <p:nvPr/>
          </p:nvSpPr>
          <p:spPr>
            <a:xfrm>
              <a:off x="7110203" y="1826547"/>
              <a:ext cx="33395" cy="18467"/>
            </a:xfrm>
            <a:custGeom>
              <a:rect b="b" l="l" r="r" t="t"/>
              <a:pathLst>
                <a:path extrusionOk="0" h="501" w="906">
                  <a:moveTo>
                    <a:pt x="1" y="0"/>
                  </a:moveTo>
                  <a:lnTo>
                    <a:pt x="1" y="500"/>
                  </a:lnTo>
                  <a:lnTo>
                    <a:pt x="739" y="500"/>
                  </a:lnTo>
                  <a:lnTo>
                    <a:pt x="906" y="238"/>
                  </a:lnTo>
                  <a:lnTo>
                    <a:pt x="739" y="0"/>
                  </a:lnTo>
                  <a:close/>
                </a:path>
              </a:pathLst>
            </a:custGeom>
            <a:solidFill>
              <a:srgbClr val="F2C777"/>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sp>
          <p:nvSpPr>
            <p:cNvPr id="2986" name="Google Shape;2986;p85"/>
            <p:cNvSpPr/>
            <p:nvPr/>
          </p:nvSpPr>
          <p:spPr>
            <a:xfrm>
              <a:off x="7137406" y="1826547"/>
              <a:ext cx="65021" cy="18467"/>
            </a:xfrm>
            <a:custGeom>
              <a:rect b="b" l="l" r="r" t="t"/>
              <a:pathLst>
                <a:path extrusionOk="0" h="501" w="1764">
                  <a:moveTo>
                    <a:pt x="1" y="0"/>
                  </a:moveTo>
                  <a:lnTo>
                    <a:pt x="1" y="500"/>
                  </a:lnTo>
                  <a:lnTo>
                    <a:pt x="1763" y="500"/>
                  </a:lnTo>
                  <a:lnTo>
                    <a:pt x="1763" y="0"/>
                  </a:lnTo>
                  <a:close/>
                </a:path>
              </a:pathLst>
            </a:custGeom>
            <a:solidFill>
              <a:srgbClr val="FF8D8D"/>
            </a:solidFill>
            <a:ln>
              <a:noFill/>
            </a:ln>
          </p:spPr>
          <p:txBody>
            <a:bodyPr anchorCtr="0" anchor="ctr" bIns="288525" lIns="288525" spcFirstLastPara="1" rIns="288525" wrap="square" tIns="288525">
              <a:noAutofit/>
            </a:bodyPr>
            <a:lstStyle/>
            <a:p>
              <a:pPr indent="0" lvl="0" marL="0" rtl="0" algn="l">
                <a:spcBef>
                  <a:spcPts val="0"/>
                </a:spcBef>
                <a:spcAft>
                  <a:spcPts val="0"/>
                </a:spcAft>
                <a:buNone/>
              </a:pPr>
              <a:r>
                <a:t/>
              </a:r>
              <a:endParaRPr/>
            </a:p>
          </p:txBody>
        </p:sp>
      </p:grpSp>
      <p:sp>
        <p:nvSpPr>
          <p:cNvPr id="2987" name="Google Shape;2987;p85"/>
          <p:cNvSpPr txBox="1"/>
          <p:nvPr>
            <p:ph idx="3" type="subTitle"/>
          </p:nvPr>
        </p:nvSpPr>
        <p:spPr>
          <a:xfrm>
            <a:off x="2556400" y="3042375"/>
            <a:ext cx="3472200" cy="19155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SzPts val="1000"/>
              <a:buChar char="●"/>
            </a:pPr>
            <a:r>
              <a:rPr b="1" lang="en" sz="1000"/>
              <a:t>Fresco de materia fecal</a:t>
            </a:r>
            <a:r>
              <a:rPr lang="en" sz="1000"/>
              <a:t> a</a:t>
            </a:r>
            <a:r>
              <a:rPr lang="en" sz="1000"/>
              <a:t>ntes de los 14 días desde el inicio de la parálisis (excepcion hisopado rectal: colocar el hisopo en medio de transporte para virus o con solucion fisiologica refrigerado de 4 a 8° C. NUNCA EN TUBO SECO).</a:t>
            </a:r>
            <a:endParaRPr sz="1000"/>
          </a:p>
          <a:p>
            <a:pPr indent="-292100" lvl="0" marL="457200" rtl="0" algn="l">
              <a:spcBef>
                <a:spcPts val="0"/>
              </a:spcBef>
              <a:spcAft>
                <a:spcPts val="0"/>
              </a:spcAft>
              <a:buSzPts val="1000"/>
              <a:buChar char="●"/>
            </a:pPr>
            <a:r>
              <a:rPr b="1" lang="en" sz="1000"/>
              <a:t>Ingresar muestra</a:t>
            </a:r>
            <a:r>
              <a:rPr lang="en" sz="1000"/>
              <a:t> a la puerta 16 (del lado de virología, int 415) hasta 14h. Si la muestra se obtiene fuera del horario de atención del laboratorio conservar en heladera (4 a 8 ª C) no más de 1 semana. No congelar.</a:t>
            </a:r>
            <a:endParaRPr i="1" sz="800"/>
          </a:p>
        </p:txBody>
      </p:sp>
      <p:pic>
        <p:nvPicPr>
          <p:cNvPr id="2988" name="Google Shape;2988;p85"/>
          <p:cNvPicPr preferRelativeResize="0"/>
          <p:nvPr/>
        </p:nvPicPr>
        <p:blipFill>
          <a:blip r:embed="rId4">
            <a:alphaModFix/>
          </a:blip>
          <a:stretch>
            <a:fillRect/>
          </a:stretch>
        </p:blipFill>
        <p:spPr>
          <a:xfrm>
            <a:off x="4098157" y="1485325"/>
            <a:ext cx="667725" cy="777925"/>
          </a:xfrm>
          <a:prstGeom prst="rect">
            <a:avLst/>
          </a:prstGeom>
          <a:noFill/>
          <a:ln>
            <a:noFill/>
          </a:ln>
        </p:spPr>
      </p:pic>
      <p:pic>
        <p:nvPicPr>
          <p:cNvPr id="2989" name="Google Shape;2989;p85"/>
          <p:cNvPicPr preferRelativeResize="0"/>
          <p:nvPr/>
        </p:nvPicPr>
        <p:blipFill>
          <a:blip r:embed="rId5">
            <a:alphaModFix/>
          </a:blip>
          <a:stretch>
            <a:fillRect/>
          </a:stretch>
        </p:blipFill>
        <p:spPr>
          <a:xfrm>
            <a:off x="7266567" y="1487548"/>
            <a:ext cx="1034100" cy="688860"/>
          </a:xfrm>
          <a:prstGeom prst="rect">
            <a:avLst/>
          </a:prstGeom>
          <a:noFill/>
          <a:ln>
            <a:noFill/>
          </a:ln>
        </p:spPr>
      </p:pic>
      <p:sp>
        <p:nvSpPr>
          <p:cNvPr id="2990" name="Google Shape;2990;p85"/>
          <p:cNvSpPr txBox="1"/>
          <p:nvPr>
            <p:ph idx="4" type="title"/>
          </p:nvPr>
        </p:nvSpPr>
        <p:spPr>
          <a:xfrm>
            <a:off x="6518018" y="2524588"/>
            <a:ext cx="2344500" cy="44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F46862"/>
                </a:solidFill>
              </a:rPr>
              <a:t>ACCIONES EN TERRENO</a:t>
            </a:r>
            <a:endParaRPr sz="2000">
              <a:solidFill>
                <a:srgbClr val="F46862"/>
              </a:solidFill>
            </a:endParaRPr>
          </a:p>
        </p:txBody>
      </p:sp>
      <p:sp>
        <p:nvSpPr>
          <p:cNvPr id="2991" name="Google Shape;2991;p85"/>
          <p:cNvSpPr txBox="1"/>
          <p:nvPr/>
        </p:nvSpPr>
        <p:spPr>
          <a:xfrm>
            <a:off x="6161375" y="3076675"/>
            <a:ext cx="2903100" cy="1785600"/>
          </a:xfrm>
          <a:prstGeom prst="rect">
            <a:avLst/>
          </a:prstGeom>
          <a:noFill/>
          <a:ln>
            <a:noFill/>
          </a:ln>
        </p:spPr>
        <p:txBody>
          <a:bodyPr anchorCtr="0" anchor="ctr" bIns="91425" lIns="91425" spcFirstLastPara="1" rIns="91425" wrap="square" tIns="91425">
            <a:spAutoFit/>
          </a:bodyPr>
          <a:lstStyle/>
          <a:p>
            <a:pPr indent="-292100" lvl="0" marL="457200" rtl="0" algn="just">
              <a:lnSpc>
                <a:spcPct val="80000"/>
              </a:lnSpc>
              <a:spcBef>
                <a:spcPts val="333"/>
              </a:spcBef>
              <a:spcAft>
                <a:spcPts val="0"/>
              </a:spcAft>
              <a:buClr>
                <a:schemeClr val="dk1"/>
              </a:buClr>
              <a:buSzPts val="1000"/>
              <a:buFont typeface="Inter"/>
              <a:buChar char="•"/>
            </a:pPr>
            <a:r>
              <a:rPr lang="en" sz="1000">
                <a:solidFill>
                  <a:schemeClr val="dk1"/>
                </a:solidFill>
                <a:latin typeface="Inter"/>
                <a:ea typeface="Inter"/>
                <a:cs typeface="Inter"/>
                <a:sym typeface="Inter"/>
              </a:rPr>
              <a:t>C</a:t>
            </a:r>
            <a:r>
              <a:rPr lang="en" sz="1000">
                <a:solidFill>
                  <a:schemeClr val="dk1"/>
                </a:solidFill>
                <a:latin typeface="Inter"/>
                <a:ea typeface="Inter"/>
                <a:cs typeface="Inter"/>
                <a:sym typeface="Inter"/>
              </a:rPr>
              <a:t>oncurrir al </a:t>
            </a:r>
            <a:r>
              <a:rPr b="1" lang="en" sz="1000">
                <a:solidFill>
                  <a:schemeClr val="dk1"/>
                </a:solidFill>
                <a:latin typeface="Inter"/>
                <a:ea typeface="Inter"/>
                <a:cs typeface="Inter"/>
                <a:sym typeface="Inter"/>
              </a:rPr>
              <a:t>domicilio</a:t>
            </a:r>
            <a:r>
              <a:rPr lang="en" sz="1000">
                <a:solidFill>
                  <a:schemeClr val="dk1"/>
                </a:solidFill>
                <a:latin typeface="Inter"/>
                <a:ea typeface="Inter"/>
                <a:cs typeface="Inter"/>
                <a:sym typeface="Inter"/>
              </a:rPr>
              <a:t> y recabar los datos de inmunización.</a:t>
            </a:r>
            <a:endParaRPr sz="1000">
              <a:solidFill>
                <a:schemeClr val="dk1"/>
              </a:solidFill>
              <a:latin typeface="Inter"/>
              <a:ea typeface="Inter"/>
              <a:cs typeface="Inter"/>
              <a:sym typeface="Inter"/>
            </a:endParaRPr>
          </a:p>
          <a:p>
            <a:pPr indent="-292100" lvl="0" marL="457200" rtl="0" algn="just">
              <a:lnSpc>
                <a:spcPct val="80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Investigar las actividades y viajes probables del caso.</a:t>
            </a:r>
            <a:endParaRPr sz="1000">
              <a:solidFill>
                <a:schemeClr val="dk1"/>
              </a:solidFill>
              <a:latin typeface="Inter"/>
              <a:ea typeface="Inter"/>
              <a:cs typeface="Inter"/>
              <a:sym typeface="Inter"/>
            </a:endParaRPr>
          </a:p>
          <a:p>
            <a:pPr indent="-292100" lvl="0" marL="457200" rtl="0" algn="just">
              <a:lnSpc>
                <a:spcPct val="80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En todas las instituciones el estado de inmunización de los contactos, vacunar a los no vacunados.</a:t>
            </a:r>
            <a:endParaRPr sz="1000">
              <a:solidFill>
                <a:schemeClr val="dk1"/>
              </a:solidFill>
              <a:latin typeface="Inter"/>
              <a:ea typeface="Inter"/>
              <a:cs typeface="Inter"/>
              <a:sym typeface="Inter"/>
            </a:endParaRPr>
          </a:p>
          <a:p>
            <a:pPr indent="-292100" lvl="0" marL="457200" rtl="0" algn="just">
              <a:lnSpc>
                <a:spcPct val="80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Evaluar si se produjeron casos de PAF en el área.</a:t>
            </a:r>
            <a:endParaRPr sz="1000">
              <a:solidFill>
                <a:schemeClr val="dk1"/>
              </a:solidFill>
              <a:latin typeface="Inter"/>
              <a:ea typeface="Inter"/>
              <a:cs typeface="Inter"/>
              <a:sym typeface="Inter"/>
            </a:endParaRPr>
          </a:p>
          <a:p>
            <a:pPr indent="-292100" lvl="0" marL="457200" rtl="0" algn="just">
              <a:lnSpc>
                <a:spcPct val="80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Informar dentro de las 48 horas de las actividades realizadas.</a:t>
            </a:r>
            <a:endParaRPr sz="1000">
              <a:solidFill>
                <a:schemeClr val="dk1"/>
              </a:solidFill>
              <a:latin typeface="Inter"/>
              <a:ea typeface="Inter"/>
              <a:cs typeface="Inter"/>
              <a:sym typeface="Inter"/>
            </a:endParaRPr>
          </a:p>
          <a:p>
            <a:pPr indent="-292100" lvl="0" marL="457200" rtl="0" algn="just">
              <a:lnSpc>
                <a:spcPct val="80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A los 60 días: evaluar secuelas en el caso</a:t>
            </a:r>
            <a:endParaRPr sz="300">
              <a:latin typeface="Inter"/>
              <a:ea typeface="Inter"/>
              <a:cs typeface="Inter"/>
              <a:sym typeface="Inter"/>
            </a:endParaRPr>
          </a:p>
        </p:txBody>
      </p:sp>
      <p:sp>
        <p:nvSpPr>
          <p:cNvPr id="2992" name="Google Shape;2992;p85"/>
          <p:cNvSpPr txBox="1"/>
          <p:nvPr>
            <p:ph idx="4294967295" type="title"/>
          </p:nvPr>
        </p:nvSpPr>
        <p:spPr>
          <a:xfrm>
            <a:off x="2131925" y="188000"/>
            <a:ext cx="4600200" cy="47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Parálisis aguda fláccida</a:t>
            </a:r>
            <a:endParaRPr sz="26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6" name="Shape 2996"/>
        <p:cNvGrpSpPr/>
        <p:nvPr/>
      </p:nvGrpSpPr>
      <p:grpSpPr>
        <a:xfrm>
          <a:off x="0" y="0"/>
          <a:ext cx="0" cy="0"/>
          <a:chOff x="0" y="0"/>
          <a:chExt cx="0" cy="0"/>
        </a:xfrm>
      </p:grpSpPr>
      <p:sp>
        <p:nvSpPr>
          <p:cNvPr id="2997" name="Google Shape;2997;p86"/>
          <p:cNvSpPr txBox="1"/>
          <p:nvPr>
            <p:ph idx="1" type="subTitle"/>
          </p:nvPr>
        </p:nvSpPr>
        <p:spPr>
          <a:xfrm>
            <a:off x="1661550" y="1092900"/>
            <a:ext cx="7068000" cy="10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a:t>Persona de cualquier edad, que presente en forma aguda </a:t>
            </a:r>
            <a:r>
              <a:rPr b="1" lang="en" sz="1100"/>
              <a:t>al menos dos</a:t>
            </a:r>
            <a:r>
              <a:rPr lang="en" sz="1100"/>
              <a:t> de los siguientes criterios clínicos:</a:t>
            </a:r>
            <a:endParaRPr sz="1100"/>
          </a:p>
          <a:p>
            <a:pPr indent="0" lvl="0" marL="0" rtl="0" algn="l">
              <a:spcBef>
                <a:spcPts val="0"/>
              </a:spcBef>
              <a:spcAft>
                <a:spcPts val="0"/>
              </a:spcAft>
              <a:buNone/>
            </a:pPr>
            <a:r>
              <a:rPr lang="en" sz="1100"/>
              <a:t>● Anemia hemolítica microangiopática</a:t>
            </a:r>
            <a:endParaRPr sz="1100"/>
          </a:p>
          <a:p>
            <a:pPr indent="0" lvl="0" marL="0" rtl="0" algn="l">
              <a:spcBef>
                <a:spcPts val="0"/>
              </a:spcBef>
              <a:spcAft>
                <a:spcPts val="0"/>
              </a:spcAft>
              <a:buNone/>
            </a:pPr>
            <a:r>
              <a:rPr lang="en" sz="1100"/>
              <a:t>● Trombocitopenia</a:t>
            </a:r>
            <a:endParaRPr sz="1100"/>
          </a:p>
          <a:p>
            <a:pPr indent="0" lvl="0" marL="0" rtl="0" algn="l">
              <a:spcBef>
                <a:spcPts val="0"/>
              </a:spcBef>
              <a:spcAft>
                <a:spcPts val="0"/>
              </a:spcAft>
              <a:buNone/>
            </a:pPr>
            <a:r>
              <a:rPr lang="en" sz="1100"/>
              <a:t>● Compromiso renal </a:t>
            </a:r>
            <a:endParaRPr sz="1100"/>
          </a:p>
          <a:p>
            <a:pPr indent="0" lvl="0" marL="0" rtl="0" algn="ctr">
              <a:spcBef>
                <a:spcPts val="0"/>
              </a:spcBef>
              <a:spcAft>
                <a:spcPts val="0"/>
              </a:spcAft>
              <a:buNone/>
            </a:pPr>
            <a:r>
              <a:t/>
            </a:r>
            <a:endParaRPr/>
          </a:p>
        </p:txBody>
      </p:sp>
      <p:sp>
        <p:nvSpPr>
          <p:cNvPr id="2998" name="Google Shape;2998;p86"/>
          <p:cNvSpPr txBox="1"/>
          <p:nvPr>
            <p:ph idx="2" type="subTitle"/>
          </p:nvPr>
        </p:nvSpPr>
        <p:spPr>
          <a:xfrm>
            <a:off x="2357550" y="2096350"/>
            <a:ext cx="6645000" cy="1569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000"/>
              <a:t>a. Caso de SUH con confirmación de infección por STEC: </a:t>
            </a:r>
            <a:r>
              <a:rPr lang="en" sz="1000"/>
              <a:t>caso de SUH y con </a:t>
            </a:r>
            <a:r>
              <a:rPr lang="en" sz="1000" u="sng"/>
              <a:t>confirmación de laboratorio de STEC</a:t>
            </a:r>
            <a:r>
              <a:rPr lang="en" sz="1000"/>
              <a:t> como agente etiológico (por al menos uno de los siguientes criterios: aislamiento de STEC, detección de toxina Shiga libre en materia fecal, detección de anticuerpos anti-LPS.</a:t>
            </a:r>
            <a:endParaRPr sz="1000"/>
          </a:p>
          <a:p>
            <a:pPr indent="0" lvl="0" marL="0" rtl="0" algn="just">
              <a:spcBef>
                <a:spcPts val="0"/>
              </a:spcBef>
              <a:spcAft>
                <a:spcPts val="0"/>
              </a:spcAft>
              <a:buNone/>
            </a:pPr>
            <a:r>
              <a:rPr b="1" lang="en" sz="1000"/>
              <a:t>b. Caso de SUH con asociación a la infección por STEC: </a:t>
            </a:r>
            <a:r>
              <a:rPr lang="en" sz="1000"/>
              <a:t>caso de SUH, </a:t>
            </a:r>
            <a:r>
              <a:rPr lang="en" sz="1000" u="sng"/>
              <a:t>con resultados negativos por laboratorio, sin criterios para la clasificación de SUH atípico</a:t>
            </a:r>
            <a:r>
              <a:rPr lang="en" sz="1000"/>
              <a:t>, con evidencia de asociación a la infección por STEC mediante cualquiera de los siguientes criterios:</a:t>
            </a:r>
            <a:endParaRPr sz="1000"/>
          </a:p>
          <a:p>
            <a:pPr indent="-292100" lvl="0" marL="457200" rtl="0" algn="just">
              <a:spcBef>
                <a:spcPts val="0"/>
              </a:spcBef>
              <a:spcAft>
                <a:spcPts val="0"/>
              </a:spcAft>
              <a:buSzPts val="1000"/>
              <a:buChar char="-"/>
            </a:pPr>
            <a:r>
              <a:rPr lang="en" sz="1000"/>
              <a:t>Antecedente de diarrea en los días previos al comienzo del SUH</a:t>
            </a:r>
            <a:endParaRPr sz="1000"/>
          </a:p>
          <a:p>
            <a:pPr indent="-292100" lvl="0" marL="457200" rtl="0" algn="just">
              <a:spcBef>
                <a:spcPts val="0"/>
              </a:spcBef>
              <a:spcAft>
                <a:spcPts val="0"/>
              </a:spcAft>
              <a:buSzPts val="1000"/>
              <a:buChar char="-"/>
            </a:pPr>
            <a:r>
              <a:rPr lang="en" sz="1000"/>
              <a:t>Contacto con un caso confirmado de infección por STEC (SUH o diarrea)</a:t>
            </a:r>
            <a:endParaRPr sz="1000"/>
          </a:p>
          <a:p>
            <a:pPr indent="-292100" lvl="0" marL="457200" rtl="0" algn="just">
              <a:spcBef>
                <a:spcPts val="0"/>
              </a:spcBef>
              <a:spcAft>
                <a:spcPts val="0"/>
              </a:spcAft>
              <a:buSzPts val="1000"/>
              <a:buChar char="-"/>
            </a:pPr>
            <a:r>
              <a:rPr lang="en" sz="1000"/>
              <a:t>Exposición a fuente probable de infección por STEC</a:t>
            </a:r>
            <a:endParaRPr sz="1000"/>
          </a:p>
          <a:p>
            <a:pPr indent="0" lvl="0" marL="0" rtl="0" algn="l">
              <a:spcBef>
                <a:spcPts val="0"/>
              </a:spcBef>
              <a:spcAft>
                <a:spcPts val="0"/>
              </a:spcAft>
              <a:buNone/>
            </a:pPr>
            <a:r>
              <a:t/>
            </a:r>
            <a:endParaRPr sz="1000"/>
          </a:p>
        </p:txBody>
      </p:sp>
      <p:sp>
        <p:nvSpPr>
          <p:cNvPr id="2999" name="Google Shape;2999;p86"/>
          <p:cNvSpPr txBox="1"/>
          <p:nvPr>
            <p:ph idx="4" type="subTitle"/>
          </p:nvPr>
        </p:nvSpPr>
        <p:spPr>
          <a:xfrm>
            <a:off x="413625" y="1261700"/>
            <a:ext cx="11397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Caso</a:t>
            </a:r>
            <a:endParaRPr/>
          </a:p>
        </p:txBody>
      </p:sp>
      <p:sp>
        <p:nvSpPr>
          <p:cNvPr id="3000" name="Google Shape;3000;p86"/>
          <p:cNvSpPr txBox="1"/>
          <p:nvPr>
            <p:ph idx="5" type="subTitle"/>
          </p:nvPr>
        </p:nvSpPr>
        <p:spPr>
          <a:xfrm>
            <a:off x="413637" y="2387850"/>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SUH típico</a:t>
            </a:r>
            <a:endParaRPr/>
          </a:p>
        </p:txBody>
      </p:sp>
      <p:sp>
        <p:nvSpPr>
          <p:cNvPr id="3001" name="Google Shape;3001;p86"/>
          <p:cNvSpPr txBox="1"/>
          <p:nvPr>
            <p:ph idx="6" type="subTitle"/>
          </p:nvPr>
        </p:nvSpPr>
        <p:spPr>
          <a:xfrm>
            <a:off x="446628" y="3705700"/>
            <a:ext cx="2023800" cy="469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SUH atípico</a:t>
            </a:r>
            <a:endParaRPr/>
          </a:p>
        </p:txBody>
      </p:sp>
      <p:sp>
        <p:nvSpPr>
          <p:cNvPr id="3002" name="Google Shape;3002;p86"/>
          <p:cNvSpPr txBox="1"/>
          <p:nvPr>
            <p:ph type="title"/>
          </p:nvPr>
        </p:nvSpPr>
        <p:spPr>
          <a:xfrm>
            <a:off x="720000" y="539400"/>
            <a:ext cx="7704000" cy="55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Síndrome Urémico Hemolítico</a:t>
            </a:r>
            <a:endParaRPr/>
          </a:p>
        </p:txBody>
      </p:sp>
      <p:pic>
        <p:nvPicPr>
          <p:cNvPr id="3003" name="Google Shape;3003;p86" title="logo.png"/>
          <p:cNvPicPr preferRelativeResize="0"/>
          <p:nvPr/>
        </p:nvPicPr>
        <p:blipFill>
          <a:blip r:embed="rId3">
            <a:alphaModFix/>
          </a:blip>
          <a:stretch>
            <a:fillRect/>
          </a:stretch>
        </p:blipFill>
        <p:spPr>
          <a:xfrm>
            <a:off x="6711825" y="0"/>
            <a:ext cx="2432174" cy="427500"/>
          </a:xfrm>
          <a:prstGeom prst="rect">
            <a:avLst/>
          </a:prstGeom>
          <a:noFill/>
          <a:ln>
            <a:noFill/>
          </a:ln>
        </p:spPr>
      </p:pic>
      <p:sp>
        <p:nvSpPr>
          <p:cNvPr id="3004" name="Google Shape;3004;p86"/>
          <p:cNvSpPr/>
          <p:nvPr/>
        </p:nvSpPr>
        <p:spPr>
          <a:xfrm>
            <a:off x="413624" y="379802"/>
            <a:ext cx="712800" cy="7131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86"/>
          <p:cNvSpPr txBox="1"/>
          <p:nvPr>
            <p:ph idx="4294967295" type="title"/>
          </p:nvPr>
        </p:nvSpPr>
        <p:spPr>
          <a:xfrm>
            <a:off x="446625" y="497700"/>
            <a:ext cx="646800" cy="47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accent6"/>
                </a:solidFill>
              </a:rPr>
              <a:t>06</a:t>
            </a:r>
            <a:endParaRPr sz="2400">
              <a:solidFill>
                <a:schemeClr val="accent6"/>
              </a:solidFill>
            </a:endParaRPr>
          </a:p>
        </p:txBody>
      </p:sp>
      <p:sp>
        <p:nvSpPr>
          <p:cNvPr id="3006" name="Google Shape;3006;p86"/>
          <p:cNvSpPr txBox="1"/>
          <p:nvPr>
            <p:ph idx="2" type="subTitle"/>
          </p:nvPr>
        </p:nvSpPr>
        <p:spPr>
          <a:xfrm>
            <a:off x="2357550" y="3586075"/>
            <a:ext cx="6645000" cy="1485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000"/>
              <a:t>Caso que cumple con la definición de </a:t>
            </a:r>
            <a:r>
              <a:rPr b="1" lang="en" sz="1000"/>
              <a:t>caso de SUH</a:t>
            </a:r>
            <a:r>
              <a:rPr lang="en" sz="1000"/>
              <a:t> y pudo establecerse su asociación con alguno de los siguientes </a:t>
            </a:r>
            <a:r>
              <a:rPr b="1" lang="en" sz="1000"/>
              <a:t>antecedentes</a:t>
            </a:r>
            <a:r>
              <a:rPr lang="en" sz="1000"/>
              <a:t>:</a:t>
            </a:r>
            <a:endParaRPr sz="1000"/>
          </a:p>
          <a:p>
            <a:pPr indent="-292100" lvl="0" marL="457200" rtl="0" algn="just">
              <a:spcBef>
                <a:spcPts val="0"/>
              </a:spcBef>
              <a:spcAft>
                <a:spcPts val="0"/>
              </a:spcAft>
              <a:buSzPts val="1000"/>
              <a:buChar char="-"/>
            </a:pPr>
            <a:r>
              <a:rPr lang="en" sz="1000"/>
              <a:t>Infección por </a:t>
            </a:r>
            <a:r>
              <a:rPr lang="en" sz="1000" u="sng"/>
              <a:t>Streptococcus pneumoniae</a:t>
            </a:r>
            <a:endParaRPr sz="1000" u="sng"/>
          </a:p>
          <a:p>
            <a:pPr indent="-292100" lvl="0" marL="457200" rtl="0" algn="just">
              <a:spcBef>
                <a:spcPts val="0"/>
              </a:spcBef>
              <a:spcAft>
                <a:spcPts val="0"/>
              </a:spcAft>
              <a:buSzPts val="1000"/>
              <a:buChar char="-"/>
            </a:pPr>
            <a:r>
              <a:rPr lang="en" sz="1000"/>
              <a:t>Enfermedad </a:t>
            </a:r>
            <a:r>
              <a:rPr lang="en" sz="1000" u="sng"/>
              <a:t>autoinmune </a:t>
            </a:r>
            <a:r>
              <a:rPr lang="en" sz="1000"/>
              <a:t>(como lupus y síndrome antifosfolipídico)</a:t>
            </a:r>
            <a:endParaRPr sz="1000"/>
          </a:p>
          <a:p>
            <a:pPr indent="-292100" lvl="0" marL="457200" rtl="0" algn="just">
              <a:spcBef>
                <a:spcPts val="0"/>
              </a:spcBef>
              <a:spcAft>
                <a:spcPts val="0"/>
              </a:spcAft>
              <a:buSzPts val="1000"/>
              <a:buChar char="-"/>
            </a:pPr>
            <a:r>
              <a:rPr lang="en" sz="1000" u="sng"/>
              <a:t>Mutaciones génicas de factores del complemento</a:t>
            </a:r>
            <a:r>
              <a:rPr lang="en" sz="1000"/>
              <a:t> que provocan activación de la vía alterna con daño endotelial (déficit de Factor H, cofactor proteico de membrana, Factor I, anticuerpos anti-Factor H, anticuerpos anti-tromboglobulina, e hiperactividad del factor B y del C3)</a:t>
            </a:r>
            <a:endParaRPr sz="1000"/>
          </a:p>
          <a:p>
            <a:pPr indent="-292100" lvl="0" marL="457200" rtl="0" algn="just">
              <a:spcBef>
                <a:spcPts val="0"/>
              </a:spcBef>
              <a:spcAft>
                <a:spcPts val="0"/>
              </a:spcAft>
              <a:buSzPts val="1000"/>
              <a:buChar char="-"/>
            </a:pPr>
            <a:r>
              <a:rPr lang="en" sz="1000" u="sng"/>
              <a:t>Déficit congénito de ADAMTS 13</a:t>
            </a:r>
            <a:r>
              <a:rPr lang="en" sz="1000"/>
              <a:t>, relacionado con la coagulación, y trastornos en el metabolismo de la vitamina B12.</a:t>
            </a:r>
            <a:endParaRPr sz="1000"/>
          </a:p>
          <a:p>
            <a:pPr indent="0" lvl="0" marL="0" rtl="0" algn="l">
              <a:spcBef>
                <a:spcPts val="0"/>
              </a:spcBef>
              <a:spcAft>
                <a:spcPts val="0"/>
              </a:spcAft>
              <a:buNone/>
            </a:pPr>
            <a:r>
              <a:t/>
            </a:r>
            <a:endParaRPr sz="10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0" name="Shape 3010"/>
        <p:cNvGrpSpPr/>
        <p:nvPr/>
      </p:nvGrpSpPr>
      <p:grpSpPr>
        <a:xfrm>
          <a:off x="0" y="0"/>
          <a:ext cx="0" cy="0"/>
          <a:chOff x="0" y="0"/>
          <a:chExt cx="0" cy="0"/>
        </a:xfrm>
      </p:grpSpPr>
      <p:sp>
        <p:nvSpPr>
          <p:cNvPr id="3011" name="Google Shape;3011;p87"/>
          <p:cNvSpPr txBox="1"/>
          <p:nvPr>
            <p:ph idx="3" type="subTitle"/>
          </p:nvPr>
        </p:nvSpPr>
        <p:spPr>
          <a:xfrm>
            <a:off x="2214164" y="2893435"/>
            <a:ext cx="1871400" cy="717600"/>
          </a:xfrm>
          <a:prstGeom prst="rect">
            <a:avLst/>
          </a:prstGeom>
        </p:spPr>
        <p:txBody>
          <a:bodyPr anchorCtr="0" anchor="t" bIns="70350" lIns="70350" spcFirstLastPara="1" rIns="70350" wrap="square" tIns="70350">
            <a:noAutofit/>
          </a:bodyPr>
          <a:lstStyle/>
          <a:p>
            <a:pPr indent="0" lvl="0" marL="0" rtl="0" algn="ctr">
              <a:spcBef>
                <a:spcPts val="0"/>
              </a:spcBef>
              <a:spcAft>
                <a:spcPts val="0"/>
              </a:spcAft>
              <a:buNone/>
            </a:pPr>
            <a:r>
              <a:rPr b="1" lang="en" sz="1100"/>
              <a:t>Notificación inmediata dentro de las 24hs</a:t>
            </a:r>
            <a:r>
              <a:rPr lang="en" sz="1100"/>
              <a:t> con datos completos. </a:t>
            </a:r>
            <a:endParaRPr i="1" sz="1100"/>
          </a:p>
        </p:txBody>
      </p:sp>
      <p:sp>
        <p:nvSpPr>
          <p:cNvPr id="3012" name="Google Shape;3012;p87"/>
          <p:cNvSpPr/>
          <p:nvPr/>
        </p:nvSpPr>
        <p:spPr>
          <a:xfrm rot="-5401638">
            <a:off x="2536190" y="1440758"/>
            <a:ext cx="1259100" cy="795300"/>
          </a:xfrm>
          <a:prstGeom prst="rect">
            <a:avLst/>
          </a:prstGeom>
          <a:solidFill>
            <a:schemeClr val="lt2"/>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13" name="Google Shape;3013;p87"/>
          <p:cNvSpPr/>
          <p:nvPr/>
        </p:nvSpPr>
        <p:spPr>
          <a:xfrm rot="-5401638">
            <a:off x="4804245" y="1437483"/>
            <a:ext cx="1259100" cy="795300"/>
          </a:xfrm>
          <a:prstGeom prst="rect">
            <a:avLst/>
          </a:prstGeom>
          <a:solidFill>
            <a:schemeClr val="lt2"/>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14" name="Google Shape;3014;p87"/>
          <p:cNvSpPr/>
          <p:nvPr/>
        </p:nvSpPr>
        <p:spPr>
          <a:xfrm rot="-5401638">
            <a:off x="7302687" y="1440744"/>
            <a:ext cx="1259100" cy="795300"/>
          </a:xfrm>
          <a:prstGeom prst="rect">
            <a:avLst/>
          </a:prstGeom>
          <a:solidFill>
            <a:schemeClr val="lt2"/>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15" name="Google Shape;3015;p87"/>
          <p:cNvSpPr txBox="1"/>
          <p:nvPr>
            <p:ph idx="4" type="title"/>
          </p:nvPr>
        </p:nvSpPr>
        <p:spPr>
          <a:xfrm>
            <a:off x="4388150" y="2595225"/>
            <a:ext cx="2233800" cy="339900"/>
          </a:xfrm>
          <a:prstGeom prst="rect">
            <a:avLst/>
          </a:prstGeom>
        </p:spPr>
        <p:txBody>
          <a:bodyPr anchorCtr="0" anchor="ctr" bIns="70350" lIns="70350" spcFirstLastPara="1" rIns="70350" wrap="square" tIns="70350">
            <a:noAutofit/>
          </a:bodyPr>
          <a:lstStyle/>
          <a:p>
            <a:pPr indent="0" lvl="0" marL="0" rtl="0" algn="ctr">
              <a:spcBef>
                <a:spcPts val="0"/>
              </a:spcBef>
              <a:spcAft>
                <a:spcPts val="0"/>
              </a:spcAft>
              <a:buNone/>
            </a:pPr>
            <a:r>
              <a:rPr lang="en" sz="1539">
                <a:solidFill>
                  <a:srgbClr val="F46862"/>
                </a:solidFill>
              </a:rPr>
              <a:t>Toma de muestras</a:t>
            </a:r>
            <a:endParaRPr sz="1539">
              <a:solidFill>
                <a:srgbClr val="F46862"/>
              </a:solidFill>
            </a:endParaRPr>
          </a:p>
        </p:txBody>
      </p:sp>
      <p:sp>
        <p:nvSpPr>
          <p:cNvPr id="3016" name="Google Shape;3016;p87"/>
          <p:cNvSpPr txBox="1"/>
          <p:nvPr>
            <p:ph idx="5" type="title"/>
          </p:nvPr>
        </p:nvSpPr>
        <p:spPr>
          <a:xfrm>
            <a:off x="2214163" y="2595229"/>
            <a:ext cx="1989000" cy="339900"/>
          </a:xfrm>
          <a:prstGeom prst="rect">
            <a:avLst/>
          </a:prstGeom>
        </p:spPr>
        <p:txBody>
          <a:bodyPr anchorCtr="0" anchor="ctr" bIns="70350" lIns="70350" spcFirstLastPara="1" rIns="70350" wrap="square" tIns="70350">
            <a:noAutofit/>
          </a:bodyPr>
          <a:lstStyle/>
          <a:p>
            <a:pPr indent="0" lvl="0" marL="0" rtl="0" algn="ctr">
              <a:spcBef>
                <a:spcPts val="0"/>
              </a:spcBef>
              <a:spcAft>
                <a:spcPts val="0"/>
              </a:spcAft>
              <a:buNone/>
            </a:pPr>
            <a:r>
              <a:rPr lang="en" sz="1539">
                <a:solidFill>
                  <a:srgbClr val="F46862"/>
                </a:solidFill>
              </a:rPr>
              <a:t>Notificación</a:t>
            </a:r>
            <a:endParaRPr sz="1539">
              <a:solidFill>
                <a:srgbClr val="F46862"/>
              </a:solidFill>
            </a:endParaRPr>
          </a:p>
        </p:txBody>
      </p:sp>
      <p:sp>
        <p:nvSpPr>
          <p:cNvPr id="3017" name="Google Shape;3017;p87"/>
          <p:cNvSpPr/>
          <p:nvPr/>
        </p:nvSpPr>
        <p:spPr>
          <a:xfrm flipH="1" rot="10800000">
            <a:off x="6047436" y="2717105"/>
            <a:ext cx="35170" cy="3517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18" name="Google Shape;3018;p87"/>
          <p:cNvSpPr/>
          <p:nvPr/>
        </p:nvSpPr>
        <p:spPr>
          <a:xfrm flipH="1" rot="10800000">
            <a:off x="8704331" y="2242710"/>
            <a:ext cx="35143" cy="3517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19" name="Google Shape;3019;p87"/>
          <p:cNvSpPr/>
          <p:nvPr/>
        </p:nvSpPr>
        <p:spPr>
          <a:xfrm flipH="1" rot="10800000">
            <a:off x="4399429" y="2593066"/>
            <a:ext cx="66694" cy="66694"/>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20" name="Google Shape;3020;p87"/>
          <p:cNvSpPr/>
          <p:nvPr/>
        </p:nvSpPr>
        <p:spPr>
          <a:xfrm flipH="1" rot="10800000">
            <a:off x="6189195" y="1707396"/>
            <a:ext cx="35170" cy="35143"/>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pic>
        <p:nvPicPr>
          <p:cNvPr id="3021" name="Google Shape;3021;p87" title="logo.png"/>
          <p:cNvPicPr preferRelativeResize="0"/>
          <p:nvPr/>
        </p:nvPicPr>
        <p:blipFill>
          <a:blip r:embed="rId3">
            <a:alphaModFix/>
          </a:blip>
          <a:stretch>
            <a:fillRect/>
          </a:stretch>
        </p:blipFill>
        <p:spPr>
          <a:xfrm>
            <a:off x="6711825" y="0"/>
            <a:ext cx="2432174" cy="427500"/>
          </a:xfrm>
          <a:prstGeom prst="rect">
            <a:avLst/>
          </a:prstGeom>
          <a:noFill/>
          <a:ln>
            <a:noFill/>
          </a:ln>
        </p:spPr>
      </p:pic>
      <p:grpSp>
        <p:nvGrpSpPr>
          <p:cNvPr id="3022" name="Google Shape;3022;p87"/>
          <p:cNvGrpSpPr/>
          <p:nvPr/>
        </p:nvGrpSpPr>
        <p:grpSpPr>
          <a:xfrm>
            <a:off x="2829621" y="1689491"/>
            <a:ext cx="675731" cy="765211"/>
            <a:chOff x="6998735" y="1603575"/>
            <a:chExt cx="278296" cy="315161"/>
          </a:xfrm>
        </p:grpSpPr>
        <p:sp>
          <p:nvSpPr>
            <p:cNvPr id="3023" name="Google Shape;3023;p87"/>
            <p:cNvSpPr/>
            <p:nvPr/>
          </p:nvSpPr>
          <p:spPr>
            <a:xfrm>
              <a:off x="6998735" y="1622005"/>
              <a:ext cx="144860" cy="284449"/>
            </a:xfrm>
            <a:custGeom>
              <a:rect b="b" l="l" r="r" t="t"/>
              <a:pathLst>
                <a:path extrusionOk="0" h="7717" w="3930">
                  <a:moveTo>
                    <a:pt x="0" y="1"/>
                  </a:moveTo>
                  <a:lnTo>
                    <a:pt x="0" y="7550"/>
                  </a:lnTo>
                  <a:lnTo>
                    <a:pt x="1953" y="7716"/>
                  </a:lnTo>
                  <a:lnTo>
                    <a:pt x="3763" y="7550"/>
                  </a:lnTo>
                  <a:lnTo>
                    <a:pt x="3930" y="7264"/>
                  </a:lnTo>
                  <a:lnTo>
                    <a:pt x="3763" y="7050"/>
                  </a:lnTo>
                  <a:lnTo>
                    <a:pt x="1000" y="1"/>
                  </a:lnTo>
                  <a:close/>
                </a:path>
              </a:pathLst>
            </a:custGeom>
            <a:solidFill>
              <a:srgbClr val="81ACE6"/>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24" name="Google Shape;3024;p87"/>
            <p:cNvSpPr/>
            <p:nvPr/>
          </p:nvSpPr>
          <p:spPr>
            <a:xfrm>
              <a:off x="7137406" y="1622005"/>
              <a:ext cx="139626" cy="284449"/>
            </a:xfrm>
            <a:custGeom>
              <a:rect b="b" l="l" r="r" t="t"/>
              <a:pathLst>
                <a:path extrusionOk="0" h="7717" w="3788">
                  <a:moveTo>
                    <a:pt x="2787" y="1"/>
                  </a:moveTo>
                  <a:lnTo>
                    <a:pt x="1" y="7050"/>
                  </a:lnTo>
                  <a:lnTo>
                    <a:pt x="1" y="7550"/>
                  </a:lnTo>
                  <a:lnTo>
                    <a:pt x="1906" y="7716"/>
                  </a:lnTo>
                  <a:lnTo>
                    <a:pt x="3787" y="7550"/>
                  </a:lnTo>
                  <a:lnTo>
                    <a:pt x="3787" y="1"/>
                  </a:lnTo>
                  <a:close/>
                </a:path>
              </a:pathLst>
            </a:custGeom>
            <a:solidFill>
              <a:srgbClr val="025373"/>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25" name="Google Shape;3025;p87"/>
            <p:cNvSpPr/>
            <p:nvPr/>
          </p:nvSpPr>
          <p:spPr>
            <a:xfrm>
              <a:off x="6998735" y="1900269"/>
              <a:ext cx="144860" cy="18467"/>
            </a:xfrm>
            <a:custGeom>
              <a:rect b="b" l="l" r="r" t="t"/>
              <a:pathLst>
                <a:path extrusionOk="0" h="501" w="3930">
                  <a:moveTo>
                    <a:pt x="0" y="1"/>
                  </a:moveTo>
                  <a:lnTo>
                    <a:pt x="0" y="501"/>
                  </a:lnTo>
                  <a:lnTo>
                    <a:pt x="3763" y="501"/>
                  </a:lnTo>
                  <a:lnTo>
                    <a:pt x="3930" y="263"/>
                  </a:lnTo>
                  <a:lnTo>
                    <a:pt x="3763" y="1"/>
                  </a:lnTo>
                  <a:close/>
                </a:path>
              </a:pathLst>
            </a:custGeom>
            <a:solidFill>
              <a:srgbClr val="025373"/>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26" name="Google Shape;3026;p87"/>
            <p:cNvSpPr/>
            <p:nvPr/>
          </p:nvSpPr>
          <p:spPr>
            <a:xfrm>
              <a:off x="7137406" y="1900269"/>
              <a:ext cx="139626" cy="18467"/>
            </a:xfrm>
            <a:custGeom>
              <a:rect b="b" l="l" r="r" t="t"/>
              <a:pathLst>
                <a:path extrusionOk="0" h="501" w="3788">
                  <a:moveTo>
                    <a:pt x="1" y="1"/>
                  </a:moveTo>
                  <a:lnTo>
                    <a:pt x="1" y="501"/>
                  </a:lnTo>
                  <a:lnTo>
                    <a:pt x="3787" y="501"/>
                  </a:lnTo>
                  <a:lnTo>
                    <a:pt x="3787" y="1"/>
                  </a:lnTo>
                  <a:close/>
                </a:path>
              </a:pathLst>
            </a:custGeom>
            <a:solidFill>
              <a:srgbClr val="025373"/>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27" name="Google Shape;3027;p87"/>
            <p:cNvSpPr/>
            <p:nvPr/>
          </p:nvSpPr>
          <p:spPr>
            <a:xfrm>
              <a:off x="7035596" y="1622005"/>
              <a:ext cx="108000" cy="259863"/>
            </a:xfrm>
            <a:custGeom>
              <a:rect b="b" l="l" r="r" t="t"/>
              <a:pathLst>
                <a:path extrusionOk="0" h="7050" w="2930">
                  <a:moveTo>
                    <a:pt x="0" y="1"/>
                  </a:moveTo>
                  <a:lnTo>
                    <a:pt x="0" y="7050"/>
                  </a:lnTo>
                  <a:lnTo>
                    <a:pt x="2763" y="7050"/>
                  </a:lnTo>
                  <a:lnTo>
                    <a:pt x="2930" y="3549"/>
                  </a:lnTo>
                  <a:lnTo>
                    <a:pt x="2763" y="501"/>
                  </a:lnTo>
                  <a:lnTo>
                    <a:pt x="1262" y="1"/>
                  </a:lnTo>
                  <a:close/>
                </a:path>
              </a:pathLst>
            </a:custGeom>
            <a:solidFill>
              <a:srgbClr val="FFFFFF"/>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28" name="Google Shape;3028;p87"/>
            <p:cNvSpPr/>
            <p:nvPr/>
          </p:nvSpPr>
          <p:spPr>
            <a:xfrm>
              <a:off x="7137406" y="1622005"/>
              <a:ext cx="102766" cy="259863"/>
            </a:xfrm>
            <a:custGeom>
              <a:rect b="b" l="l" r="r" t="t"/>
              <a:pathLst>
                <a:path extrusionOk="0" h="7050" w="2788">
                  <a:moveTo>
                    <a:pt x="1525" y="1"/>
                  </a:moveTo>
                  <a:lnTo>
                    <a:pt x="1" y="501"/>
                  </a:lnTo>
                  <a:lnTo>
                    <a:pt x="1" y="7050"/>
                  </a:lnTo>
                  <a:lnTo>
                    <a:pt x="2787" y="7050"/>
                  </a:lnTo>
                  <a:lnTo>
                    <a:pt x="2787" y="1"/>
                  </a:lnTo>
                  <a:close/>
                </a:path>
              </a:pathLst>
            </a:custGeom>
            <a:solidFill>
              <a:srgbClr val="FFFFFF"/>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29" name="Google Shape;3029;p87"/>
            <p:cNvSpPr/>
            <p:nvPr/>
          </p:nvSpPr>
          <p:spPr>
            <a:xfrm>
              <a:off x="7082115" y="1603575"/>
              <a:ext cx="61482" cy="36897"/>
            </a:xfrm>
            <a:custGeom>
              <a:rect b="b" l="l" r="r" t="t"/>
              <a:pathLst>
                <a:path extrusionOk="0" h="1001" w="1668">
                  <a:moveTo>
                    <a:pt x="0" y="0"/>
                  </a:moveTo>
                  <a:lnTo>
                    <a:pt x="0" y="1001"/>
                  </a:lnTo>
                  <a:lnTo>
                    <a:pt x="1501" y="1001"/>
                  </a:lnTo>
                  <a:lnTo>
                    <a:pt x="1668" y="501"/>
                  </a:lnTo>
                  <a:lnTo>
                    <a:pt x="1501" y="0"/>
                  </a:lnTo>
                  <a:close/>
                </a:path>
              </a:pathLst>
            </a:custGeom>
            <a:solidFill>
              <a:srgbClr val="81ACE6"/>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0" name="Google Shape;3030;p87"/>
            <p:cNvSpPr/>
            <p:nvPr/>
          </p:nvSpPr>
          <p:spPr>
            <a:xfrm>
              <a:off x="7137406" y="1603575"/>
              <a:ext cx="56212" cy="36897"/>
            </a:xfrm>
            <a:custGeom>
              <a:rect b="b" l="l" r="r" t="t"/>
              <a:pathLst>
                <a:path extrusionOk="0" h="1001" w="1525">
                  <a:moveTo>
                    <a:pt x="1" y="0"/>
                  </a:moveTo>
                  <a:lnTo>
                    <a:pt x="1" y="1001"/>
                  </a:lnTo>
                  <a:lnTo>
                    <a:pt x="1525" y="1001"/>
                  </a:lnTo>
                  <a:lnTo>
                    <a:pt x="1525" y="0"/>
                  </a:lnTo>
                  <a:close/>
                </a:path>
              </a:pathLst>
            </a:custGeom>
            <a:solidFill>
              <a:srgbClr val="81ACE6"/>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1" name="Google Shape;3031;p87"/>
            <p:cNvSpPr/>
            <p:nvPr/>
          </p:nvSpPr>
          <p:spPr>
            <a:xfrm>
              <a:off x="7075074" y="1680836"/>
              <a:ext cx="59750" cy="51825"/>
            </a:xfrm>
            <a:custGeom>
              <a:rect b="b" l="l" r="r" t="t"/>
              <a:pathLst>
                <a:path extrusionOk="0" h="1406" w="1621">
                  <a:moveTo>
                    <a:pt x="1263" y="0"/>
                  </a:moveTo>
                  <a:lnTo>
                    <a:pt x="620" y="691"/>
                  </a:lnTo>
                  <a:lnTo>
                    <a:pt x="358" y="429"/>
                  </a:lnTo>
                  <a:lnTo>
                    <a:pt x="1" y="786"/>
                  </a:lnTo>
                  <a:lnTo>
                    <a:pt x="644" y="1405"/>
                  </a:lnTo>
                  <a:lnTo>
                    <a:pt x="1620" y="334"/>
                  </a:lnTo>
                  <a:lnTo>
                    <a:pt x="1263" y="0"/>
                  </a:lnTo>
                  <a:close/>
                </a:path>
              </a:pathLst>
            </a:custGeom>
            <a:solidFill>
              <a:srgbClr val="81ACE6"/>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2" name="Google Shape;3032;p87"/>
            <p:cNvSpPr/>
            <p:nvPr/>
          </p:nvSpPr>
          <p:spPr>
            <a:xfrm>
              <a:off x="7155836" y="1678182"/>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3" name="Google Shape;3033;p87"/>
            <p:cNvSpPr/>
            <p:nvPr/>
          </p:nvSpPr>
          <p:spPr>
            <a:xfrm>
              <a:off x="7155836" y="1715043"/>
              <a:ext cx="46591" cy="18467"/>
            </a:xfrm>
            <a:custGeom>
              <a:rect b="b" l="l" r="r" t="t"/>
              <a:pathLst>
                <a:path extrusionOk="0" h="501" w="1264">
                  <a:moveTo>
                    <a:pt x="1" y="1"/>
                  </a:moveTo>
                  <a:lnTo>
                    <a:pt x="1" y="501"/>
                  </a:lnTo>
                  <a:lnTo>
                    <a:pt x="1263" y="501"/>
                  </a:lnTo>
                  <a:lnTo>
                    <a:pt x="1263" y="1"/>
                  </a:lnTo>
                  <a:close/>
                </a:path>
              </a:pathLst>
            </a:custGeom>
            <a:solidFill>
              <a:srgbClr val="81ACE6"/>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4" name="Google Shape;3034;p87"/>
            <p:cNvSpPr/>
            <p:nvPr/>
          </p:nvSpPr>
          <p:spPr>
            <a:xfrm>
              <a:off x="7155836" y="1751940"/>
              <a:ext cx="46591" cy="18467"/>
            </a:xfrm>
            <a:custGeom>
              <a:rect b="b" l="l" r="r" t="t"/>
              <a:pathLst>
                <a:path extrusionOk="0" h="501" w="1264">
                  <a:moveTo>
                    <a:pt x="1" y="0"/>
                  </a:moveTo>
                  <a:lnTo>
                    <a:pt x="1" y="500"/>
                  </a:lnTo>
                  <a:lnTo>
                    <a:pt x="1263" y="500"/>
                  </a:lnTo>
                  <a:lnTo>
                    <a:pt x="1263" y="0"/>
                  </a:lnTo>
                  <a:close/>
                </a:path>
              </a:pathLst>
            </a:custGeom>
            <a:solidFill>
              <a:srgbClr val="FF8D8D"/>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5" name="Google Shape;3035;p87"/>
            <p:cNvSpPr/>
            <p:nvPr/>
          </p:nvSpPr>
          <p:spPr>
            <a:xfrm>
              <a:off x="7155836" y="1788801"/>
              <a:ext cx="46591" cy="19351"/>
            </a:xfrm>
            <a:custGeom>
              <a:rect b="b" l="l" r="r" t="t"/>
              <a:pathLst>
                <a:path extrusionOk="0" h="525" w="1264">
                  <a:moveTo>
                    <a:pt x="1" y="0"/>
                  </a:moveTo>
                  <a:lnTo>
                    <a:pt x="1" y="524"/>
                  </a:lnTo>
                  <a:lnTo>
                    <a:pt x="1263" y="524"/>
                  </a:lnTo>
                  <a:lnTo>
                    <a:pt x="1263" y="0"/>
                  </a:lnTo>
                  <a:close/>
                </a:path>
              </a:pathLst>
            </a:custGeom>
            <a:solidFill>
              <a:srgbClr val="FF8D8D"/>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6" name="Google Shape;3036;p87"/>
            <p:cNvSpPr/>
            <p:nvPr/>
          </p:nvSpPr>
          <p:spPr>
            <a:xfrm>
              <a:off x="7074226" y="1752788"/>
              <a:ext cx="52710" cy="52710"/>
            </a:xfrm>
            <a:custGeom>
              <a:rect b="b" l="l" r="r" t="t"/>
              <a:pathLst>
                <a:path extrusionOk="0" h="1430" w="1430">
                  <a:moveTo>
                    <a:pt x="357" y="1"/>
                  </a:moveTo>
                  <a:lnTo>
                    <a:pt x="0" y="358"/>
                  </a:lnTo>
                  <a:lnTo>
                    <a:pt x="357" y="715"/>
                  </a:lnTo>
                  <a:lnTo>
                    <a:pt x="0" y="1073"/>
                  </a:lnTo>
                  <a:lnTo>
                    <a:pt x="357" y="1430"/>
                  </a:lnTo>
                  <a:lnTo>
                    <a:pt x="715" y="1073"/>
                  </a:lnTo>
                  <a:lnTo>
                    <a:pt x="1072" y="1430"/>
                  </a:lnTo>
                  <a:lnTo>
                    <a:pt x="1429" y="1073"/>
                  </a:lnTo>
                  <a:lnTo>
                    <a:pt x="1072" y="715"/>
                  </a:lnTo>
                  <a:lnTo>
                    <a:pt x="1429" y="358"/>
                  </a:lnTo>
                  <a:lnTo>
                    <a:pt x="1072" y="1"/>
                  </a:lnTo>
                  <a:lnTo>
                    <a:pt x="715" y="358"/>
                  </a:lnTo>
                  <a:lnTo>
                    <a:pt x="357" y="1"/>
                  </a:lnTo>
                  <a:close/>
                </a:path>
              </a:pathLst>
            </a:custGeom>
            <a:solidFill>
              <a:srgbClr val="F46862"/>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7" name="Google Shape;3037;p87"/>
            <p:cNvSpPr/>
            <p:nvPr/>
          </p:nvSpPr>
          <p:spPr>
            <a:xfrm>
              <a:off x="7072457" y="1826547"/>
              <a:ext cx="18467" cy="18467"/>
            </a:xfrm>
            <a:custGeom>
              <a:rect b="b" l="l" r="r" t="t"/>
              <a:pathLst>
                <a:path extrusionOk="0" h="501" w="501">
                  <a:moveTo>
                    <a:pt x="1" y="0"/>
                  </a:moveTo>
                  <a:lnTo>
                    <a:pt x="1" y="500"/>
                  </a:lnTo>
                  <a:lnTo>
                    <a:pt x="501" y="500"/>
                  </a:lnTo>
                  <a:lnTo>
                    <a:pt x="501" y="0"/>
                  </a:lnTo>
                  <a:close/>
                </a:path>
              </a:pathLst>
            </a:custGeom>
            <a:solidFill>
              <a:srgbClr val="F2C777"/>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8" name="Google Shape;3038;p87"/>
            <p:cNvSpPr/>
            <p:nvPr/>
          </p:nvSpPr>
          <p:spPr>
            <a:xfrm>
              <a:off x="7110203" y="1826547"/>
              <a:ext cx="33395" cy="18467"/>
            </a:xfrm>
            <a:custGeom>
              <a:rect b="b" l="l" r="r" t="t"/>
              <a:pathLst>
                <a:path extrusionOk="0" h="501" w="906">
                  <a:moveTo>
                    <a:pt x="1" y="0"/>
                  </a:moveTo>
                  <a:lnTo>
                    <a:pt x="1" y="500"/>
                  </a:lnTo>
                  <a:lnTo>
                    <a:pt x="739" y="500"/>
                  </a:lnTo>
                  <a:lnTo>
                    <a:pt x="906" y="238"/>
                  </a:lnTo>
                  <a:lnTo>
                    <a:pt x="739" y="0"/>
                  </a:lnTo>
                  <a:close/>
                </a:path>
              </a:pathLst>
            </a:custGeom>
            <a:solidFill>
              <a:srgbClr val="F2C777"/>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sp>
          <p:nvSpPr>
            <p:cNvPr id="3039" name="Google Shape;3039;p87"/>
            <p:cNvSpPr/>
            <p:nvPr/>
          </p:nvSpPr>
          <p:spPr>
            <a:xfrm>
              <a:off x="7137406" y="1826547"/>
              <a:ext cx="65021" cy="18467"/>
            </a:xfrm>
            <a:custGeom>
              <a:rect b="b" l="l" r="r" t="t"/>
              <a:pathLst>
                <a:path extrusionOk="0" h="501" w="1764">
                  <a:moveTo>
                    <a:pt x="1" y="0"/>
                  </a:moveTo>
                  <a:lnTo>
                    <a:pt x="1" y="500"/>
                  </a:lnTo>
                  <a:lnTo>
                    <a:pt x="1763" y="500"/>
                  </a:lnTo>
                  <a:lnTo>
                    <a:pt x="1763" y="0"/>
                  </a:lnTo>
                  <a:close/>
                </a:path>
              </a:pathLst>
            </a:custGeom>
            <a:solidFill>
              <a:srgbClr val="FF8D8D"/>
            </a:solidFill>
            <a:ln>
              <a:noFill/>
            </a:ln>
          </p:spPr>
          <p:txBody>
            <a:bodyPr anchorCtr="0" anchor="ctr" bIns="222000" lIns="222000" spcFirstLastPara="1" rIns="222000" wrap="square" tIns="222000">
              <a:noAutofit/>
            </a:bodyPr>
            <a:lstStyle/>
            <a:p>
              <a:pPr indent="0" lvl="0" marL="0" rtl="0" algn="l">
                <a:spcBef>
                  <a:spcPts val="0"/>
                </a:spcBef>
                <a:spcAft>
                  <a:spcPts val="0"/>
                </a:spcAft>
                <a:buNone/>
              </a:pPr>
              <a:r>
                <a:t/>
              </a:r>
              <a:endParaRPr/>
            </a:p>
          </p:txBody>
        </p:sp>
      </p:grpSp>
      <p:sp>
        <p:nvSpPr>
          <p:cNvPr id="3040" name="Google Shape;3040;p87"/>
          <p:cNvSpPr txBox="1"/>
          <p:nvPr>
            <p:ph idx="3" type="subTitle"/>
          </p:nvPr>
        </p:nvSpPr>
        <p:spPr>
          <a:xfrm>
            <a:off x="4065550" y="2893453"/>
            <a:ext cx="2671500" cy="1084800"/>
          </a:xfrm>
          <a:prstGeom prst="rect">
            <a:avLst/>
          </a:prstGeom>
        </p:spPr>
        <p:txBody>
          <a:bodyPr anchorCtr="0" anchor="t" bIns="70350" lIns="70350" spcFirstLastPara="1" rIns="70350" wrap="square" tIns="70350">
            <a:noAutofit/>
          </a:bodyPr>
          <a:lstStyle/>
          <a:p>
            <a:pPr indent="0" lvl="0" marL="0" rtl="0" algn="ctr">
              <a:spcBef>
                <a:spcPts val="0"/>
              </a:spcBef>
              <a:spcAft>
                <a:spcPts val="0"/>
              </a:spcAft>
              <a:buNone/>
            </a:pPr>
            <a:r>
              <a:rPr lang="en" sz="1100"/>
              <a:t>Deberán tomarse muestras de </a:t>
            </a:r>
            <a:r>
              <a:rPr b="1" lang="en" sz="1100"/>
              <a:t>materia fecal y suero para el diagnóstico de STEC.</a:t>
            </a:r>
            <a:r>
              <a:rPr lang="en" sz="1100"/>
              <a:t> </a:t>
            </a:r>
            <a:endParaRPr sz="1100"/>
          </a:p>
          <a:p>
            <a:pPr indent="0" lvl="0" marL="0" rtl="0" algn="ctr">
              <a:spcBef>
                <a:spcPts val="0"/>
              </a:spcBef>
              <a:spcAft>
                <a:spcPts val="0"/>
              </a:spcAft>
              <a:buNone/>
            </a:pPr>
            <a:r>
              <a:rPr lang="en" sz="1100"/>
              <a:t>Se tomará una segunda muestra de suero con un intervalo de 3-5 días respecto a la primera.</a:t>
            </a:r>
            <a:endParaRPr b="1" sz="869"/>
          </a:p>
        </p:txBody>
      </p:sp>
      <p:pic>
        <p:nvPicPr>
          <p:cNvPr id="3041" name="Google Shape;3041;p87"/>
          <p:cNvPicPr preferRelativeResize="0"/>
          <p:nvPr/>
        </p:nvPicPr>
        <p:blipFill rotWithShape="1">
          <a:blip r:embed="rId4">
            <a:alphaModFix/>
          </a:blip>
          <a:srcRect b="11450" l="0" r="0" t="0"/>
          <a:stretch/>
        </p:blipFill>
        <p:spPr>
          <a:xfrm>
            <a:off x="5176913" y="1923150"/>
            <a:ext cx="513775" cy="530050"/>
          </a:xfrm>
          <a:prstGeom prst="rect">
            <a:avLst/>
          </a:prstGeom>
          <a:noFill/>
          <a:ln>
            <a:noFill/>
          </a:ln>
        </p:spPr>
      </p:pic>
      <p:pic>
        <p:nvPicPr>
          <p:cNvPr id="3042" name="Google Shape;3042;p87"/>
          <p:cNvPicPr preferRelativeResize="0"/>
          <p:nvPr/>
        </p:nvPicPr>
        <p:blipFill>
          <a:blip r:embed="rId5">
            <a:alphaModFix/>
          </a:blip>
          <a:stretch>
            <a:fillRect/>
          </a:stretch>
        </p:blipFill>
        <p:spPr>
          <a:xfrm>
            <a:off x="7590061" y="2003050"/>
            <a:ext cx="675725" cy="450143"/>
          </a:xfrm>
          <a:prstGeom prst="rect">
            <a:avLst/>
          </a:prstGeom>
          <a:noFill/>
          <a:ln>
            <a:noFill/>
          </a:ln>
        </p:spPr>
      </p:pic>
      <p:sp>
        <p:nvSpPr>
          <p:cNvPr id="3043" name="Google Shape;3043;p87"/>
          <p:cNvSpPr txBox="1"/>
          <p:nvPr>
            <p:ph idx="4" type="title"/>
          </p:nvPr>
        </p:nvSpPr>
        <p:spPr>
          <a:xfrm>
            <a:off x="6787225" y="2591950"/>
            <a:ext cx="2194200" cy="339900"/>
          </a:xfrm>
          <a:prstGeom prst="rect">
            <a:avLst/>
          </a:prstGeom>
        </p:spPr>
        <p:txBody>
          <a:bodyPr anchorCtr="0" anchor="ctr" bIns="70350" lIns="70350" spcFirstLastPara="1" rIns="70350" wrap="square" tIns="70350">
            <a:noAutofit/>
          </a:bodyPr>
          <a:lstStyle/>
          <a:p>
            <a:pPr indent="0" lvl="0" marL="0" rtl="0" algn="ctr">
              <a:spcBef>
                <a:spcPts val="0"/>
              </a:spcBef>
              <a:spcAft>
                <a:spcPts val="0"/>
              </a:spcAft>
              <a:buNone/>
            </a:pPr>
            <a:r>
              <a:rPr lang="en" sz="1339">
                <a:solidFill>
                  <a:srgbClr val="F46862"/>
                </a:solidFill>
              </a:rPr>
              <a:t>Acciones en terreno</a:t>
            </a:r>
            <a:endParaRPr sz="1339">
              <a:solidFill>
                <a:srgbClr val="F46862"/>
              </a:solidFill>
            </a:endParaRPr>
          </a:p>
        </p:txBody>
      </p:sp>
      <p:sp>
        <p:nvSpPr>
          <p:cNvPr id="3044" name="Google Shape;3044;p87"/>
          <p:cNvSpPr txBox="1"/>
          <p:nvPr/>
        </p:nvSpPr>
        <p:spPr>
          <a:xfrm>
            <a:off x="6839399" y="2919852"/>
            <a:ext cx="2233800" cy="1496700"/>
          </a:xfrm>
          <a:prstGeom prst="rect">
            <a:avLst/>
          </a:prstGeom>
          <a:noFill/>
          <a:ln>
            <a:noFill/>
          </a:ln>
        </p:spPr>
        <p:txBody>
          <a:bodyPr anchorCtr="0" anchor="ctr" bIns="70350" lIns="70350" spcFirstLastPara="1" rIns="70350" wrap="square" tIns="70350">
            <a:spAutoFit/>
          </a:bodyPr>
          <a:lstStyle/>
          <a:p>
            <a:pPr indent="0" lvl="0" marL="0" rtl="0" algn="ctr">
              <a:lnSpc>
                <a:spcPct val="100000"/>
              </a:lnSpc>
              <a:spcBef>
                <a:spcPts val="256"/>
              </a:spcBef>
              <a:spcAft>
                <a:spcPts val="0"/>
              </a:spcAft>
              <a:buNone/>
            </a:pPr>
            <a:r>
              <a:rPr lang="en" sz="1100">
                <a:solidFill>
                  <a:schemeClr val="dk1"/>
                </a:solidFill>
                <a:latin typeface="Inter"/>
                <a:ea typeface="Inter"/>
                <a:cs typeface="Inter"/>
                <a:sym typeface="Inter"/>
              </a:rPr>
              <a:t>Comenzar la </a:t>
            </a:r>
            <a:r>
              <a:rPr b="1" lang="en" sz="1100">
                <a:solidFill>
                  <a:schemeClr val="dk1"/>
                </a:solidFill>
                <a:latin typeface="Inter"/>
                <a:ea typeface="Inter"/>
                <a:cs typeface="Inter"/>
                <a:sym typeface="Inter"/>
              </a:rPr>
              <a:t>investigación epidemiológica, bromatológica y ambiental</a:t>
            </a:r>
            <a:r>
              <a:rPr lang="en" sz="1100">
                <a:solidFill>
                  <a:schemeClr val="dk1"/>
                </a:solidFill>
                <a:latin typeface="Inter"/>
                <a:ea typeface="Inter"/>
                <a:cs typeface="Inter"/>
                <a:sym typeface="Inter"/>
              </a:rPr>
              <a:t> y las medidas de control </a:t>
            </a:r>
            <a:r>
              <a:rPr b="1" lang="en" sz="1100">
                <a:solidFill>
                  <a:schemeClr val="dk1"/>
                </a:solidFill>
                <a:latin typeface="Inter"/>
                <a:ea typeface="Inter"/>
                <a:cs typeface="Inter"/>
                <a:sym typeface="Inter"/>
              </a:rPr>
              <a:t>comunitario dentro de las 48 hs</a:t>
            </a:r>
            <a:r>
              <a:rPr lang="en" sz="1100">
                <a:solidFill>
                  <a:schemeClr val="dk1"/>
                </a:solidFill>
                <a:latin typeface="Inter"/>
                <a:ea typeface="Inter"/>
                <a:cs typeface="Inter"/>
                <a:sym typeface="Inter"/>
              </a:rPr>
              <a:t>, para posibilitar acciones que interrumpan la cadena de transmisión.</a:t>
            </a:r>
            <a:endParaRPr sz="1100">
              <a:solidFill>
                <a:schemeClr val="dk1"/>
              </a:solidFill>
              <a:latin typeface="Inter"/>
              <a:ea typeface="Inter"/>
              <a:cs typeface="Inter"/>
              <a:sym typeface="Inter"/>
            </a:endParaRPr>
          </a:p>
        </p:txBody>
      </p:sp>
      <p:sp>
        <p:nvSpPr>
          <p:cNvPr id="3045" name="Google Shape;3045;p87"/>
          <p:cNvSpPr txBox="1"/>
          <p:nvPr>
            <p:ph idx="4294967295" type="title"/>
          </p:nvPr>
        </p:nvSpPr>
        <p:spPr>
          <a:xfrm>
            <a:off x="40175" y="68075"/>
            <a:ext cx="5581500" cy="55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Síndrome Urémico Hemolítico</a:t>
            </a:r>
            <a:endParaRPr sz="2400"/>
          </a:p>
        </p:txBody>
      </p:sp>
      <p:sp>
        <p:nvSpPr>
          <p:cNvPr id="3046" name="Google Shape;3046;p87"/>
          <p:cNvSpPr/>
          <p:nvPr/>
        </p:nvSpPr>
        <p:spPr>
          <a:xfrm rot="-5401638">
            <a:off x="481615" y="1425858"/>
            <a:ext cx="1259100" cy="795300"/>
          </a:xfrm>
          <a:prstGeom prst="rect">
            <a:avLst/>
          </a:prstGeom>
          <a:solidFill>
            <a:schemeClr val="lt2"/>
          </a:solidFill>
          <a:ln>
            <a:noFill/>
          </a:ln>
        </p:spPr>
        <p:txBody>
          <a:bodyPr anchorCtr="0" anchor="ctr" bIns="70350" lIns="70350" spcFirstLastPara="1" rIns="70350" wrap="square" tIns="70350">
            <a:noAutofit/>
          </a:bodyPr>
          <a:lstStyle/>
          <a:p>
            <a:pPr indent="0" lvl="0" marL="0" rtl="0" algn="l">
              <a:spcBef>
                <a:spcPts val="0"/>
              </a:spcBef>
              <a:spcAft>
                <a:spcPts val="0"/>
              </a:spcAft>
              <a:buNone/>
            </a:pPr>
            <a:r>
              <a:t/>
            </a:r>
            <a:endParaRPr/>
          </a:p>
        </p:txBody>
      </p:sp>
      <p:sp>
        <p:nvSpPr>
          <p:cNvPr id="3047" name="Google Shape;3047;p87"/>
          <p:cNvSpPr txBox="1"/>
          <p:nvPr>
            <p:ph idx="5" type="title"/>
          </p:nvPr>
        </p:nvSpPr>
        <p:spPr>
          <a:xfrm>
            <a:off x="40175" y="2593054"/>
            <a:ext cx="1989000" cy="339900"/>
          </a:xfrm>
          <a:prstGeom prst="rect">
            <a:avLst/>
          </a:prstGeom>
        </p:spPr>
        <p:txBody>
          <a:bodyPr anchorCtr="0" anchor="ctr" bIns="70350" lIns="70350" spcFirstLastPara="1" rIns="70350" wrap="square" tIns="70350">
            <a:noAutofit/>
          </a:bodyPr>
          <a:lstStyle/>
          <a:p>
            <a:pPr indent="0" lvl="0" marL="0" rtl="0" algn="ctr">
              <a:spcBef>
                <a:spcPts val="0"/>
              </a:spcBef>
              <a:spcAft>
                <a:spcPts val="0"/>
              </a:spcAft>
              <a:buNone/>
            </a:pPr>
            <a:r>
              <a:rPr lang="en" sz="1539">
                <a:solidFill>
                  <a:srgbClr val="F46862"/>
                </a:solidFill>
              </a:rPr>
              <a:t>Internación</a:t>
            </a:r>
            <a:endParaRPr sz="1539">
              <a:solidFill>
                <a:srgbClr val="F46862"/>
              </a:solidFill>
            </a:endParaRPr>
          </a:p>
        </p:txBody>
      </p:sp>
      <p:grpSp>
        <p:nvGrpSpPr>
          <p:cNvPr id="3048" name="Google Shape;3048;p87"/>
          <p:cNvGrpSpPr/>
          <p:nvPr/>
        </p:nvGrpSpPr>
        <p:grpSpPr>
          <a:xfrm>
            <a:off x="773313" y="1793998"/>
            <a:ext cx="675715" cy="673702"/>
            <a:chOff x="6259601" y="2901008"/>
            <a:chExt cx="309039" cy="308119"/>
          </a:xfrm>
        </p:grpSpPr>
        <p:sp>
          <p:nvSpPr>
            <p:cNvPr id="3049" name="Google Shape;3049;p87"/>
            <p:cNvSpPr/>
            <p:nvPr/>
          </p:nvSpPr>
          <p:spPr>
            <a:xfrm>
              <a:off x="6259601" y="2990543"/>
              <a:ext cx="90454" cy="218580"/>
            </a:xfrm>
            <a:custGeom>
              <a:rect b="b" l="l" r="r" t="t"/>
              <a:pathLst>
                <a:path extrusionOk="0" h="5930" w="2454">
                  <a:moveTo>
                    <a:pt x="2215" y="0"/>
                  </a:moveTo>
                  <a:lnTo>
                    <a:pt x="0" y="834"/>
                  </a:lnTo>
                  <a:lnTo>
                    <a:pt x="0" y="5930"/>
                  </a:lnTo>
                  <a:lnTo>
                    <a:pt x="2215" y="5930"/>
                  </a:lnTo>
                  <a:lnTo>
                    <a:pt x="2453" y="2977"/>
                  </a:lnTo>
                  <a:lnTo>
                    <a:pt x="2215" y="0"/>
                  </a:lnTo>
                  <a:close/>
                </a:path>
              </a:pathLst>
            </a:custGeom>
            <a:solidFill>
              <a:schemeClr val="accent1"/>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0" name="Google Shape;3050;p87"/>
            <p:cNvSpPr/>
            <p:nvPr/>
          </p:nvSpPr>
          <p:spPr>
            <a:xfrm>
              <a:off x="6477301" y="2990543"/>
              <a:ext cx="91339" cy="218580"/>
            </a:xfrm>
            <a:custGeom>
              <a:rect b="b" l="l" r="r" t="t"/>
              <a:pathLst>
                <a:path extrusionOk="0" h="5930" w="2478">
                  <a:moveTo>
                    <a:pt x="238" y="0"/>
                  </a:moveTo>
                  <a:lnTo>
                    <a:pt x="0" y="2691"/>
                  </a:lnTo>
                  <a:lnTo>
                    <a:pt x="238" y="5930"/>
                  </a:lnTo>
                  <a:lnTo>
                    <a:pt x="2477" y="5930"/>
                  </a:lnTo>
                  <a:lnTo>
                    <a:pt x="2477" y="834"/>
                  </a:lnTo>
                  <a:lnTo>
                    <a:pt x="238" y="0"/>
                  </a:lnTo>
                  <a:close/>
                </a:path>
              </a:pathLst>
            </a:custGeom>
            <a:solidFill>
              <a:srgbClr val="F9CDC7"/>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1" name="Google Shape;3051;p87"/>
            <p:cNvSpPr/>
            <p:nvPr/>
          </p:nvSpPr>
          <p:spPr>
            <a:xfrm>
              <a:off x="6295577" y="3082696"/>
              <a:ext cx="18467" cy="17582"/>
            </a:xfrm>
            <a:custGeom>
              <a:rect b="b" l="l" r="r" t="t"/>
              <a:pathLst>
                <a:path extrusionOk="0" h="477" w="501">
                  <a:moveTo>
                    <a:pt x="1" y="1"/>
                  </a:moveTo>
                  <a:lnTo>
                    <a:pt x="1" y="477"/>
                  </a:lnTo>
                  <a:lnTo>
                    <a:pt x="501" y="477"/>
                  </a:lnTo>
                  <a:lnTo>
                    <a:pt x="501" y="1"/>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2" name="Google Shape;3052;p87"/>
            <p:cNvSpPr/>
            <p:nvPr/>
          </p:nvSpPr>
          <p:spPr>
            <a:xfrm>
              <a:off x="6295577" y="3118709"/>
              <a:ext cx="18467" cy="18467"/>
            </a:xfrm>
            <a:custGeom>
              <a:rect b="b" l="l" r="r" t="t"/>
              <a:pathLst>
                <a:path extrusionOk="0" h="501" w="501">
                  <a:moveTo>
                    <a:pt x="1" y="0"/>
                  </a:moveTo>
                  <a:lnTo>
                    <a:pt x="1" y="500"/>
                  </a:lnTo>
                  <a:lnTo>
                    <a:pt x="501" y="500"/>
                  </a:lnTo>
                  <a:lnTo>
                    <a:pt x="501"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3" name="Google Shape;3053;p87"/>
            <p:cNvSpPr/>
            <p:nvPr/>
          </p:nvSpPr>
          <p:spPr>
            <a:xfrm>
              <a:off x="6295577" y="3154685"/>
              <a:ext cx="18467" cy="18467"/>
            </a:xfrm>
            <a:custGeom>
              <a:rect b="b" l="l" r="r" t="t"/>
              <a:pathLst>
                <a:path extrusionOk="0" h="501" w="501">
                  <a:moveTo>
                    <a:pt x="1" y="0"/>
                  </a:moveTo>
                  <a:lnTo>
                    <a:pt x="1" y="501"/>
                  </a:lnTo>
                  <a:lnTo>
                    <a:pt x="501" y="501"/>
                  </a:lnTo>
                  <a:lnTo>
                    <a:pt x="501"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4" name="Google Shape;3054;p87"/>
            <p:cNvSpPr/>
            <p:nvPr/>
          </p:nvSpPr>
          <p:spPr>
            <a:xfrm>
              <a:off x="6341248" y="2930828"/>
              <a:ext cx="79028" cy="278293"/>
            </a:xfrm>
            <a:custGeom>
              <a:rect b="b" l="l" r="r" t="t"/>
              <a:pathLst>
                <a:path extrusionOk="0" h="7550" w="2144">
                  <a:moveTo>
                    <a:pt x="976" y="1"/>
                  </a:moveTo>
                  <a:lnTo>
                    <a:pt x="0" y="167"/>
                  </a:lnTo>
                  <a:lnTo>
                    <a:pt x="0" y="7550"/>
                  </a:lnTo>
                  <a:lnTo>
                    <a:pt x="976" y="7550"/>
                  </a:lnTo>
                  <a:lnTo>
                    <a:pt x="1977" y="5335"/>
                  </a:lnTo>
                  <a:lnTo>
                    <a:pt x="2143" y="2978"/>
                  </a:lnTo>
                  <a:lnTo>
                    <a:pt x="1977" y="167"/>
                  </a:lnTo>
                  <a:lnTo>
                    <a:pt x="976" y="1"/>
                  </a:lnTo>
                  <a:close/>
                </a:path>
              </a:pathLst>
            </a:custGeom>
            <a:solidFill>
              <a:srgbClr val="FFFFFF"/>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5" name="Google Shape;3055;p87"/>
            <p:cNvSpPr/>
            <p:nvPr/>
          </p:nvSpPr>
          <p:spPr>
            <a:xfrm>
              <a:off x="6414085" y="2930828"/>
              <a:ext cx="72024" cy="278293"/>
            </a:xfrm>
            <a:custGeom>
              <a:rect b="b" l="l" r="r" t="t"/>
              <a:pathLst>
                <a:path extrusionOk="0" h="7550" w="1954">
                  <a:moveTo>
                    <a:pt x="1049" y="1"/>
                  </a:moveTo>
                  <a:lnTo>
                    <a:pt x="1" y="167"/>
                  </a:lnTo>
                  <a:lnTo>
                    <a:pt x="1" y="5335"/>
                  </a:lnTo>
                  <a:lnTo>
                    <a:pt x="977" y="7550"/>
                  </a:lnTo>
                  <a:lnTo>
                    <a:pt x="1953" y="7550"/>
                  </a:lnTo>
                  <a:lnTo>
                    <a:pt x="1953" y="167"/>
                  </a:lnTo>
                  <a:lnTo>
                    <a:pt x="1049" y="1"/>
                  </a:lnTo>
                  <a:close/>
                </a:path>
              </a:pathLst>
            </a:custGeom>
            <a:solidFill>
              <a:srgbClr val="FFFFFF"/>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6" name="Google Shape;3056;p87"/>
            <p:cNvSpPr/>
            <p:nvPr/>
          </p:nvSpPr>
          <p:spPr>
            <a:xfrm>
              <a:off x="6513278" y="3082696"/>
              <a:ext cx="18467" cy="17582"/>
            </a:xfrm>
            <a:custGeom>
              <a:rect b="b" l="l" r="r" t="t"/>
              <a:pathLst>
                <a:path extrusionOk="0" h="477" w="501">
                  <a:moveTo>
                    <a:pt x="1" y="1"/>
                  </a:moveTo>
                  <a:lnTo>
                    <a:pt x="1" y="477"/>
                  </a:lnTo>
                  <a:lnTo>
                    <a:pt x="501" y="477"/>
                  </a:lnTo>
                  <a:lnTo>
                    <a:pt x="501" y="1"/>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7" name="Google Shape;3057;p87"/>
            <p:cNvSpPr/>
            <p:nvPr/>
          </p:nvSpPr>
          <p:spPr>
            <a:xfrm>
              <a:off x="6513278" y="3118709"/>
              <a:ext cx="18467" cy="18467"/>
            </a:xfrm>
            <a:custGeom>
              <a:rect b="b" l="l" r="r" t="t"/>
              <a:pathLst>
                <a:path extrusionOk="0" h="501" w="501">
                  <a:moveTo>
                    <a:pt x="1" y="0"/>
                  </a:moveTo>
                  <a:lnTo>
                    <a:pt x="1" y="500"/>
                  </a:lnTo>
                  <a:lnTo>
                    <a:pt x="501" y="500"/>
                  </a:lnTo>
                  <a:lnTo>
                    <a:pt x="501"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8" name="Google Shape;3058;p87"/>
            <p:cNvSpPr/>
            <p:nvPr/>
          </p:nvSpPr>
          <p:spPr>
            <a:xfrm>
              <a:off x="6513278" y="3154685"/>
              <a:ext cx="18467" cy="18467"/>
            </a:xfrm>
            <a:custGeom>
              <a:rect b="b" l="l" r="r" t="t"/>
              <a:pathLst>
                <a:path extrusionOk="0" h="501" w="501">
                  <a:moveTo>
                    <a:pt x="1" y="0"/>
                  </a:moveTo>
                  <a:lnTo>
                    <a:pt x="1" y="501"/>
                  </a:lnTo>
                  <a:lnTo>
                    <a:pt x="501" y="501"/>
                  </a:lnTo>
                  <a:lnTo>
                    <a:pt x="501"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59" name="Google Shape;3059;p87"/>
            <p:cNvSpPr/>
            <p:nvPr/>
          </p:nvSpPr>
          <p:spPr>
            <a:xfrm>
              <a:off x="6368451" y="2991391"/>
              <a:ext cx="18467" cy="18504"/>
            </a:xfrm>
            <a:custGeom>
              <a:rect b="b" l="l" r="r" t="t"/>
              <a:pathLst>
                <a:path extrusionOk="0" h="502" w="501">
                  <a:moveTo>
                    <a:pt x="0" y="1"/>
                  </a:moveTo>
                  <a:lnTo>
                    <a:pt x="0" y="501"/>
                  </a:lnTo>
                  <a:lnTo>
                    <a:pt x="500" y="501"/>
                  </a:lnTo>
                  <a:lnTo>
                    <a:pt x="500" y="1"/>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0" name="Google Shape;3060;p87"/>
            <p:cNvSpPr/>
            <p:nvPr/>
          </p:nvSpPr>
          <p:spPr>
            <a:xfrm>
              <a:off x="6441288" y="2991391"/>
              <a:ext cx="17619" cy="18504"/>
            </a:xfrm>
            <a:custGeom>
              <a:rect b="b" l="l" r="r" t="t"/>
              <a:pathLst>
                <a:path extrusionOk="0" h="502" w="478">
                  <a:moveTo>
                    <a:pt x="1" y="1"/>
                  </a:moveTo>
                  <a:lnTo>
                    <a:pt x="1" y="501"/>
                  </a:lnTo>
                  <a:lnTo>
                    <a:pt x="477" y="501"/>
                  </a:lnTo>
                  <a:lnTo>
                    <a:pt x="477" y="1"/>
                  </a:lnTo>
                  <a:close/>
                </a:path>
              </a:pathLst>
            </a:custGeom>
            <a:solidFill>
              <a:srgbClr val="025373"/>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1" name="Google Shape;3061;p87"/>
            <p:cNvSpPr/>
            <p:nvPr/>
          </p:nvSpPr>
          <p:spPr>
            <a:xfrm>
              <a:off x="6404428" y="2972960"/>
              <a:ext cx="15850" cy="18467"/>
            </a:xfrm>
            <a:custGeom>
              <a:rect b="b" l="l" r="r" t="t"/>
              <a:pathLst>
                <a:path extrusionOk="0" h="501" w="430">
                  <a:moveTo>
                    <a:pt x="1" y="1"/>
                  </a:moveTo>
                  <a:lnTo>
                    <a:pt x="1" y="501"/>
                  </a:lnTo>
                  <a:lnTo>
                    <a:pt x="263" y="501"/>
                  </a:lnTo>
                  <a:lnTo>
                    <a:pt x="429" y="263"/>
                  </a:lnTo>
                  <a:lnTo>
                    <a:pt x="263" y="1"/>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2" name="Google Shape;3062;p87"/>
            <p:cNvSpPr/>
            <p:nvPr/>
          </p:nvSpPr>
          <p:spPr>
            <a:xfrm>
              <a:off x="6414085" y="2972960"/>
              <a:ext cx="8810" cy="18467"/>
            </a:xfrm>
            <a:custGeom>
              <a:rect b="b" l="l" r="r" t="t"/>
              <a:pathLst>
                <a:path extrusionOk="0" h="501" w="239">
                  <a:moveTo>
                    <a:pt x="1" y="1"/>
                  </a:moveTo>
                  <a:lnTo>
                    <a:pt x="1" y="501"/>
                  </a:lnTo>
                  <a:lnTo>
                    <a:pt x="239" y="501"/>
                  </a:lnTo>
                  <a:lnTo>
                    <a:pt x="239" y="1"/>
                  </a:lnTo>
                  <a:close/>
                </a:path>
              </a:pathLst>
            </a:custGeom>
            <a:solidFill>
              <a:srgbClr val="025373"/>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3" name="Google Shape;3063;p87"/>
            <p:cNvSpPr/>
            <p:nvPr/>
          </p:nvSpPr>
          <p:spPr>
            <a:xfrm>
              <a:off x="6386882" y="3018631"/>
              <a:ext cx="33395" cy="54442"/>
            </a:xfrm>
            <a:custGeom>
              <a:rect b="b" l="l" r="r" t="t"/>
              <a:pathLst>
                <a:path extrusionOk="0" h="1477" w="906">
                  <a:moveTo>
                    <a:pt x="739" y="0"/>
                  </a:moveTo>
                  <a:cubicBezTo>
                    <a:pt x="334" y="0"/>
                    <a:pt x="0" y="334"/>
                    <a:pt x="0" y="738"/>
                  </a:cubicBezTo>
                  <a:cubicBezTo>
                    <a:pt x="0" y="1143"/>
                    <a:pt x="334" y="1477"/>
                    <a:pt x="739" y="1477"/>
                  </a:cubicBezTo>
                  <a:lnTo>
                    <a:pt x="905" y="738"/>
                  </a:lnTo>
                  <a:lnTo>
                    <a:pt x="739"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4" name="Google Shape;3064;p87"/>
            <p:cNvSpPr/>
            <p:nvPr/>
          </p:nvSpPr>
          <p:spPr>
            <a:xfrm>
              <a:off x="6414085" y="3018631"/>
              <a:ext cx="27240" cy="54442"/>
            </a:xfrm>
            <a:custGeom>
              <a:rect b="b" l="l" r="r" t="t"/>
              <a:pathLst>
                <a:path extrusionOk="0" h="1477" w="739">
                  <a:moveTo>
                    <a:pt x="1" y="0"/>
                  </a:moveTo>
                  <a:lnTo>
                    <a:pt x="1" y="1477"/>
                  </a:lnTo>
                  <a:cubicBezTo>
                    <a:pt x="406" y="1477"/>
                    <a:pt x="739" y="1143"/>
                    <a:pt x="739" y="738"/>
                  </a:cubicBezTo>
                  <a:cubicBezTo>
                    <a:pt x="739" y="334"/>
                    <a:pt x="406" y="0"/>
                    <a:pt x="1" y="0"/>
                  </a:cubicBezTo>
                  <a:close/>
                </a:path>
              </a:pathLst>
            </a:custGeom>
            <a:solidFill>
              <a:srgbClr val="025373"/>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5" name="Google Shape;3065;p87"/>
            <p:cNvSpPr/>
            <p:nvPr/>
          </p:nvSpPr>
          <p:spPr>
            <a:xfrm>
              <a:off x="6377224" y="3091469"/>
              <a:ext cx="43052" cy="18467"/>
            </a:xfrm>
            <a:custGeom>
              <a:rect b="b" l="l" r="r" t="t"/>
              <a:pathLst>
                <a:path extrusionOk="0" h="501" w="1168">
                  <a:moveTo>
                    <a:pt x="0" y="1"/>
                  </a:moveTo>
                  <a:lnTo>
                    <a:pt x="0" y="501"/>
                  </a:lnTo>
                  <a:lnTo>
                    <a:pt x="1001" y="501"/>
                  </a:lnTo>
                  <a:lnTo>
                    <a:pt x="1167" y="239"/>
                  </a:lnTo>
                  <a:lnTo>
                    <a:pt x="1001" y="1"/>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6" name="Google Shape;3066;p87"/>
            <p:cNvSpPr/>
            <p:nvPr/>
          </p:nvSpPr>
          <p:spPr>
            <a:xfrm>
              <a:off x="6414085" y="3091469"/>
              <a:ext cx="36049" cy="18467"/>
            </a:xfrm>
            <a:custGeom>
              <a:rect b="b" l="l" r="r" t="t"/>
              <a:pathLst>
                <a:path extrusionOk="0" h="501" w="978">
                  <a:moveTo>
                    <a:pt x="1" y="1"/>
                  </a:moveTo>
                  <a:lnTo>
                    <a:pt x="1" y="501"/>
                  </a:lnTo>
                  <a:lnTo>
                    <a:pt x="977" y="501"/>
                  </a:lnTo>
                  <a:lnTo>
                    <a:pt x="977" y="1"/>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7" name="Google Shape;3067;p87"/>
            <p:cNvSpPr/>
            <p:nvPr/>
          </p:nvSpPr>
          <p:spPr>
            <a:xfrm>
              <a:off x="6377224" y="3127482"/>
              <a:ext cx="43052" cy="81645"/>
            </a:xfrm>
            <a:custGeom>
              <a:rect b="b" l="l" r="r" t="t"/>
              <a:pathLst>
                <a:path extrusionOk="0" h="2215" w="1168">
                  <a:moveTo>
                    <a:pt x="0" y="0"/>
                  </a:moveTo>
                  <a:lnTo>
                    <a:pt x="0" y="2215"/>
                  </a:lnTo>
                  <a:lnTo>
                    <a:pt x="1001" y="2215"/>
                  </a:lnTo>
                  <a:lnTo>
                    <a:pt x="1167" y="1119"/>
                  </a:lnTo>
                  <a:lnTo>
                    <a:pt x="1001"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8" name="Google Shape;3068;p87"/>
            <p:cNvSpPr/>
            <p:nvPr/>
          </p:nvSpPr>
          <p:spPr>
            <a:xfrm>
              <a:off x="6414085" y="3127482"/>
              <a:ext cx="36049" cy="81645"/>
            </a:xfrm>
            <a:custGeom>
              <a:rect b="b" l="l" r="r" t="t"/>
              <a:pathLst>
                <a:path extrusionOk="0" h="2215" w="978">
                  <a:moveTo>
                    <a:pt x="1" y="0"/>
                  </a:moveTo>
                  <a:lnTo>
                    <a:pt x="1" y="2215"/>
                  </a:lnTo>
                  <a:lnTo>
                    <a:pt x="977" y="2215"/>
                  </a:lnTo>
                  <a:lnTo>
                    <a:pt x="977"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69" name="Google Shape;3069;p87"/>
            <p:cNvSpPr/>
            <p:nvPr/>
          </p:nvSpPr>
          <p:spPr>
            <a:xfrm>
              <a:off x="6314008" y="2901008"/>
              <a:ext cx="106267" cy="36012"/>
            </a:xfrm>
            <a:custGeom>
              <a:rect b="b" l="l" r="r" t="t"/>
              <a:pathLst>
                <a:path extrusionOk="0" h="977" w="2883">
                  <a:moveTo>
                    <a:pt x="1" y="0"/>
                  </a:moveTo>
                  <a:lnTo>
                    <a:pt x="1" y="976"/>
                  </a:lnTo>
                  <a:lnTo>
                    <a:pt x="2716" y="976"/>
                  </a:lnTo>
                  <a:lnTo>
                    <a:pt x="2882" y="476"/>
                  </a:lnTo>
                  <a:lnTo>
                    <a:pt x="2716"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sp>
          <p:nvSpPr>
            <p:cNvPr id="3070" name="Google Shape;3070;p87"/>
            <p:cNvSpPr/>
            <p:nvPr/>
          </p:nvSpPr>
          <p:spPr>
            <a:xfrm>
              <a:off x="6414085" y="2901008"/>
              <a:ext cx="99227" cy="36012"/>
            </a:xfrm>
            <a:custGeom>
              <a:rect b="b" l="l" r="r" t="t"/>
              <a:pathLst>
                <a:path extrusionOk="0" h="977" w="2692">
                  <a:moveTo>
                    <a:pt x="1" y="0"/>
                  </a:moveTo>
                  <a:lnTo>
                    <a:pt x="1" y="976"/>
                  </a:lnTo>
                  <a:lnTo>
                    <a:pt x="2692" y="976"/>
                  </a:lnTo>
                  <a:lnTo>
                    <a:pt x="2692" y="0"/>
                  </a:lnTo>
                  <a:close/>
                </a:path>
              </a:pathLst>
            </a:custGeom>
            <a:solidFill>
              <a:srgbClr val="81ACE6"/>
            </a:solidFill>
            <a:ln>
              <a:noFill/>
            </a:ln>
          </p:spPr>
          <p:txBody>
            <a:bodyPr anchorCtr="0" anchor="ctr" bIns="199900" lIns="199900" spcFirstLastPara="1" rIns="199900" wrap="square" tIns="199900">
              <a:noAutofit/>
            </a:bodyPr>
            <a:lstStyle/>
            <a:p>
              <a:pPr indent="0" lvl="0" marL="0" rtl="0" algn="l">
                <a:spcBef>
                  <a:spcPts val="0"/>
                </a:spcBef>
                <a:spcAft>
                  <a:spcPts val="0"/>
                </a:spcAft>
                <a:buNone/>
              </a:pPr>
              <a:r>
                <a:t/>
              </a:r>
              <a:endParaRPr/>
            </a:p>
          </p:txBody>
        </p:sp>
      </p:grpSp>
      <p:sp>
        <p:nvSpPr>
          <p:cNvPr id="3071" name="Google Shape;3071;p87"/>
          <p:cNvSpPr txBox="1"/>
          <p:nvPr>
            <p:ph idx="3" type="subTitle"/>
          </p:nvPr>
        </p:nvSpPr>
        <p:spPr>
          <a:xfrm>
            <a:off x="98975" y="2893425"/>
            <a:ext cx="1871400" cy="1739700"/>
          </a:xfrm>
          <a:prstGeom prst="rect">
            <a:avLst/>
          </a:prstGeom>
        </p:spPr>
        <p:txBody>
          <a:bodyPr anchorCtr="0" anchor="t" bIns="70350" lIns="70350" spcFirstLastPara="1" rIns="70350" wrap="square" tIns="70350">
            <a:noAutofit/>
          </a:bodyPr>
          <a:lstStyle/>
          <a:p>
            <a:pPr indent="0" lvl="0" marL="0" rtl="0" algn="ctr">
              <a:spcBef>
                <a:spcPts val="0"/>
              </a:spcBef>
              <a:spcAft>
                <a:spcPts val="0"/>
              </a:spcAft>
              <a:buNone/>
            </a:pPr>
            <a:r>
              <a:rPr b="1" lang="en" sz="1100"/>
              <a:t>De sostén:</a:t>
            </a:r>
            <a:r>
              <a:rPr lang="en" sz="1100"/>
              <a:t> hidratación, balance de electrolitos, adecuado</a:t>
            </a:r>
            <a:endParaRPr sz="1100"/>
          </a:p>
          <a:p>
            <a:pPr indent="0" lvl="0" marL="0" rtl="0" algn="ctr">
              <a:spcBef>
                <a:spcPts val="0"/>
              </a:spcBef>
              <a:spcAft>
                <a:spcPts val="0"/>
              </a:spcAft>
              <a:buNone/>
            </a:pPr>
            <a:r>
              <a:rPr lang="en" sz="1100"/>
              <a:t>aporte calórico-proteico, tratamiento de la anemia en caso de ser necesario, control estricto de la tensión arterial, y diálisis en los casos severos de oliguria y anuria.</a:t>
            </a:r>
            <a:endParaRPr sz="1100"/>
          </a:p>
        </p:txBody>
      </p:sp>
      <p:grpSp>
        <p:nvGrpSpPr>
          <p:cNvPr id="3072" name="Google Shape;3072;p87"/>
          <p:cNvGrpSpPr/>
          <p:nvPr/>
        </p:nvGrpSpPr>
        <p:grpSpPr>
          <a:xfrm>
            <a:off x="5176926" y="1355411"/>
            <a:ext cx="513746" cy="505969"/>
            <a:chOff x="7664111" y="1603575"/>
            <a:chExt cx="320430" cy="315600"/>
          </a:xfrm>
        </p:grpSpPr>
        <p:sp>
          <p:nvSpPr>
            <p:cNvPr id="3073" name="Google Shape;3073;p87"/>
            <p:cNvSpPr/>
            <p:nvPr/>
          </p:nvSpPr>
          <p:spPr>
            <a:xfrm>
              <a:off x="7867767" y="1603575"/>
              <a:ext cx="62367" cy="62367"/>
            </a:xfrm>
            <a:custGeom>
              <a:rect b="b" l="l" r="r" t="t"/>
              <a:pathLst>
                <a:path extrusionOk="0" h="1692" w="1692">
                  <a:moveTo>
                    <a:pt x="929" y="0"/>
                  </a:moveTo>
                  <a:lnTo>
                    <a:pt x="0" y="929"/>
                  </a:lnTo>
                  <a:lnTo>
                    <a:pt x="191" y="1477"/>
                  </a:lnTo>
                  <a:lnTo>
                    <a:pt x="739" y="1691"/>
                  </a:lnTo>
                  <a:lnTo>
                    <a:pt x="1382" y="1382"/>
                  </a:lnTo>
                  <a:lnTo>
                    <a:pt x="1691" y="763"/>
                  </a:lnTo>
                  <a:lnTo>
                    <a:pt x="929" y="0"/>
                  </a:lnTo>
                  <a:close/>
                </a:path>
              </a:pathLst>
            </a:custGeom>
            <a:solidFill>
              <a:srgbClr val="025373"/>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74" name="Google Shape;3074;p87"/>
            <p:cNvSpPr/>
            <p:nvPr/>
          </p:nvSpPr>
          <p:spPr>
            <a:xfrm>
              <a:off x="7894971" y="1631663"/>
              <a:ext cx="48323" cy="47439"/>
            </a:xfrm>
            <a:custGeom>
              <a:rect b="b" l="l" r="r" t="t"/>
              <a:pathLst>
                <a:path extrusionOk="0" h="1287" w="1311">
                  <a:moveTo>
                    <a:pt x="953" y="1"/>
                  </a:moveTo>
                  <a:lnTo>
                    <a:pt x="1" y="929"/>
                  </a:lnTo>
                  <a:lnTo>
                    <a:pt x="25" y="1287"/>
                  </a:lnTo>
                  <a:lnTo>
                    <a:pt x="382" y="1287"/>
                  </a:lnTo>
                  <a:lnTo>
                    <a:pt x="1001" y="1025"/>
                  </a:lnTo>
                  <a:lnTo>
                    <a:pt x="1311" y="358"/>
                  </a:lnTo>
                  <a:lnTo>
                    <a:pt x="953" y="1"/>
                  </a:lnTo>
                  <a:close/>
                </a:path>
              </a:pathLst>
            </a:custGeom>
            <a:solidFill>
              <a:srgbClr val="81ACE6"/>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75" name="Google Shape;3075;p87"/>
            <p:cNvSpPr/>
            <p:nvPr/>
          </p:nvSpPr>
          <p:spPr>
            <a:xfrm>
              <a:off x="7909015" y="1644822"/>
              <a:ext cx="48323" cy="48323"/>
            </a:xfrm>
            <a:custGeom>
              <a:rect b="b" l="l" r="r" t="t"/>
              <a:pathLst>
                <a:path extrusionOk="0" h="1311" w="1311">
                  <a:moveTo>
                    <a:pt x="930" y="1"/>
                  </a:moveTo>
                  <a:lnTo>
                    <a:pt x="1" y="930"/>
                  </a:lnTo>
                  <a:lnTo>
                    <a:pt x="25" y="1311"/>
                  </a:lnTo>
                  <a:lnTo>
                    <a:pt x="382" y="1311"/>
                  </a:lnTo>
                  <a:lnTo>
                    <a:pt x="1025" y="1025"/>
                  </a:lnTo>
                  <a:lnTo>
                    <a:pt x="1311" y="382"/>
                  </a:lnTo>
                  <a:lnTo>
                    <a:pt x="930" y="1"/>
                  </a:lnTo>
                  <a:close/>
                </a:path>
              </a:pathLst>
            </a:custGeom>
            <a:solidFill>
              <a:srgbClr val="025373"/>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76" name="Google Shape;3076;p87"/>
            <p:cNvSpPr/>
            <p:nvPr/>
          </p:nvSpPr>
          <p:spPr>
            <a:xfrm>
              <a:off x="7923059" y="1658866"/>
              <a:ext cx="61482" cy="61482"/>
            </a:xfrm>
            <a:custGeom>
              <a:rect b="b" l="l" r="r" t="t"/>
              <a:pathLst>
                <a:path extrusionOk="0" h="1668" w="1668">
                  <a:moveTo>
                    <a:pt x="930" y="1"/>
                  </a:moveTo>
                  <a:lnTo>
                    <a:pt x="1" y="930"/>
                  </a:lnTo>
                  <a:lnTo>
                    <a:pt x="191" y="1477"/>
                  </a:lnTo>
                  <a:lnTo>
                    <a:pt x="739" y="1668"/>
                  </a:lnTo>
                  <a:lnTo>
                    <a:pt x="1668" y="739"/>
                  </a:lnTo>
                  <a:lnTo>
                    <a:pt x="930" y="1"/>
                  </a:lnTo>
                  <a:close/>
                </a:path>
              </a:pathLst>
            </a:custGeom>
            <a:solidFill>
              <a:srgbClr val="025373"/>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77" name="Google Shape;3077;p87"/>
            <p:cNvSpPr/>
            <p:nvPr/>
          </p:nvSpPr>
          <p:spPr>
            <a:xfrm>
              <a:off x="7840564" y="1637819"/>
              <a:ext cx="68486" cy="69371"/>
            </a:xfrm>
            <a:custGeom>
              <a:rect b="b" l="l" r="r" t="t"/>
              <a:pathLst>
                <a:path extrusionOk="0" h="1882" w="1858">
                  <a:moveTo>
                    <a:pt x="738" y="0"/>
                  </a:moveTo>
                  <a:lnTo>
                    <a:pt x="0" y="762"/>
                  </a:lnTo>
                  <a:lnTo>
                    <a:pt x="381" y="1501"/>
                  </a:lnTo>
                  <a:lnTo>
                    <a:pt x="1119" y="1882"/>
                  </a:lnTo>
                  <a:lnTo>
                    <a:pt x="1667" y="1501"/>
                  </a:lnTo>
                  <a:lnTo>
                    <a:pt x="1858" y="1120"/>
                  </a:lnTo>
                  <a:lnTo>
                    <a:pt x="738" y="0"/>
                  </a:lnTo>
                  <a:close/>
                </a:path>
              </a:pathLst>
            </a:custGeom>
            <a:solidFill>
              <a:srgbClr val="FFFFFF"/>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78" name="Google Shape;3078;p87"/>
            <p:cNvSpPr/>
            <p:nvPr/>
          </p:nvSpPr>
          <p:spPr>
            <a:xfrm>
              <a:off x="7881811" y="1679066"/>
              <a:ext cx="68523" cy="69371"/>
            </a:xfrm>
            <a:custGeom>
              <a:rect b="b" l="l" r="r" t="t"/>
              <a:pathLst>
                <a:path extrusionOk="0" h="1882" w="1859">
                  <a:moveTo>
                    <a:pt x="739" y="1"/>
                  </a:moveTo>
                  <a:lnTo>
                    <a:pt x="0" y="763"/>
                  </a:lnTo>
                  <a:lnTo>
                    <a:pt x="262" y="1358"/>
                  </a:lnTo>
                  <a:lnTo>
                    <a:pt x="1120" y="1882"/>
                  </a:lnTo>
                  <a:lnTo>
                    <a:pt x="1858" y="1120"/>
                  </a:lnTo>
                  <a:lnTo>
                    <a:pt x="739" y="1"/>
                  </a:lnTo>
                  <a:close/>
                </a:path>
              </a:pathLst>
            </a:custGeom>
            <a:solidFill>
              <a:srgbClr val="FFFFFF"/>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79" name="Google Shape;3079;p87"/>
            <p:cNvSpPr/>
            <p:nvPr/>
          </p:nvSpPr>
          <p:spPr>
            <a:xfrm>
              <a:off x="7785236" y="1665907"/>
              <a:ext cx="96610" cy="95725"/>
            </a:xfrm>
            <a:custGeom>
              <a:rect b="b" l="l" r="r" t="t"/>
              <a:pathLst>
                <a:path extrusionOk="0" h="2597" w="2621">
                  <a:moveTo>
                    <a:pt x="1501" y="0"/>
                  </a:moveTo>
                  <a:lnTo>
                    <a:pt x="1" y="1477"/>
                  </a:lnTo>
                  <a:lnTo>
                    <a:pt x="287" y="2120"/>
                  </a:lnTo>
                  <a:lnTo>
                    <a:pt x="1120" y="2596"/>
                  </a:lnTo>
                  <a:lnTo>
                    <a:pt x="2097" y="1977"/>
                  </a:lnTo>
                  <a:lnTo>
                    <a:pt x="2620" y="1120"/>
                  </a:lnTo>
                  <a:lnTo>
                    <a:pt x="1501" y="0"/>
                  </a:lnTo>
                  <a:close/>
                </a:path>
              </a:pathLst>
            </a:custGeom>
            <a:solidFill>
              <a:srgbClr val="F2C777"/>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80" name="Google Shape;3080;p87"/>
            <p:cNvSpPr/>
            <p:nvPr/>
          </p:nvSpPr>
          <p:spPr>
            <a:xfrm>
              <a:off x="7826520" y="1707154"/>
              <a:ext cx="96573" cy="95725"/>
            </a:xfrm>
            <a:custGeom>
              <a:rect b="b" l="l" r="r" t="t"/>
              <a:pathLst>
                <a:path extrusionOk="0" h="2597" w="2620">
                  <a:moveTo>
                    <a:pt x="1500" y="1"/>
                  </a:moveTo>
                  <a:lnTo>
                    <a:pt x="0" y="1477"/>
                  </a:lnTo>
                  <a:lnTo>
                    <a:pt x="238" y="2239"/>
                  </a:lnTo>
                  <a:lnTo>
                    <a:pt x="1119" y="2596"/>
                  </a:lnTo>
                  <a:lnTo>
                    <a:pt x="2620" y="1120"/>
                  </a:lnTo>
                  <a:lnTo>
                    <a:pt x="1500" y="1"/>
                  </a:lnTo>
                  <a:close/>
                </a:path>
              </a:pathLst>
            </a:custGeom>
            <a:solidFill>
              <a:srgbClr val="F2C777"/>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81" name="Google Shape;3081;p87"/>
            <p:cNvSpPr/>
            <p:nvPr/>
          </p:nvSpPr>
          <p:spPr>
            <a:xfrm>
              <a:off x="7837025" y="1716812"/>
              <a:ext cx="23738" cy="24622"/>
            </a:xfrm>
            <a:custGeom>
              <a:rect b="b" l="l" r="r" t="t"/>
              <a:pathLst>
                <a:path extrusionOk="0" h="668" w="644">
                  <a:moveTo>
                    <a:pt x="358" y="1"/>
                  </a:moveTo>
                  <a:lnTo>
                    <a:pt x="1" y="382"/>
                  </a:lnTo>
                  <a:lnTo>
                    <a:pt x="287" y="667"/>
                  </a:lnTo>
                  <a:lnTo>
                    <a:pt x="644" y="644"/>
                  </a:lnTo>
                  <a:lnTo>
                    <a:pt x="644" y="286"/>
                  </a:lnTo>
                  <a:lnTo>
                    <a:pt x="358" y="1"/>
                  </a:lnTo>
                  <a:close/>
                </a:path>
              </a:pathLst>
            </a:custGeom>
            <a:solidFill>
              <a:srgbClr val="F2C777"/>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82" name="Google Shape;3082;p87"/>
            <p:cNvSpPr/>
            <p:nvPr/>
          </p:nvSpPr>
          <p:spPr>
            <a:xfrm>
              <a:off x="7847567" y="1727354"/>
              <a:ext cx="23738" cy="24622"/>
            </a:xfrm>
            <a:custGeom>
              <a:rect b="b" l="l" r="r" t="t"/>
              <a:pathLst>
                <a:path extrusionOk="0" h="668" w="644">
                  <a:moveTo>
                    <a:pt x="358" y="0"/>
                  </a:moveTo>
                  <a:lnTo>
                    <a:pt x="1" y="381"/>
                  </a:lnTo>
                  <a:lnTo>
                    <a:pt x="263" y="667"/>
                  </a:lnTo>
                  <a:lnTo>
                    <a:pt x="644" y="286"/>
                  </a:lnTo>
                  <a:lnTo>
                    <a:pt x="358" y="0"/>
                  </a:lnTo>
                  <a:close/>
                </a:path>
              </a:pathLst>
            </a:custGeom>
            <a:solidFill>
              <a:srgbClr val="FF8D8D"/>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83" name="Google Shape;3083;p87"/>
            <p:cNvSpPr/>
            <p:nvPr/>
          </p:nvSpPr>
          <p:spPr>
            <a:xfrm>
              <a:off x="7664111" y="1720314"/>
              <a:ext cx="162442" cy="181757"/>
            </a:xfrm>
            <a:custGeom>
              <a:rect b="b" l="l" r="r" t="t"/>
              <a:pathLst>
                <a:path extrusionOk="0" h="4931" w="4407">
                  <a:moveTo>
                    <a:pt x="3287" y="1"/>
                  </a:moveTo>
                  <a:cubicBezTo>
                    <a:pt x="3144" y="167"/>
                    <a:pt x="763" y="2549"/>
                    <a:pt x="596" y="2692"/>
                  </a:cubicBezTo>
                  <a:cubicBezTo>
                    <a:pt x="0" y="3311"/>
                    <a:pt x="0" y="4311"/>
                    <a:pt x="596" y="4930"/>
                  </a:cubicBezTo>
                  <a:lnTo>
                    <a:pt x="620" y="4930"/>
                  </a:lnTo>
                  <a:lnTo>
                    <a:pt x="2977" y="2906"/>
                  </a:lnTo>
                  <a:lnTo>
                    <a:pt x="4406" y="1120"/>
                  </a:lnTo>
                  <a:cubicBezTo>
                    <a:pt x="4263" y="1001"/>
                    <a:pt x="3430" y="144"/>
                    <a:pt x="3287" y="1"/>
                  </a:cubicBezTo>
                  <a:close/>
                </a:path>
              </a:pathLst>
            </a:custGeom>
            <a:solidFill>
              <a:srgbClr val="F46862"/>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sp>
          <p:nvSpPr>
            <p:cNvPr id="3084" name="Google Shape;3084;p87"/>
            <p:cNvSpPr/>
            <p:nvPr/>
          </p:nvSpPr>
          <p:spPr>
            <a:xfrm>
              <a:off x="7686928" y="1761598"/>
              <a:ext cx="180872" cy="157576"/>
            </a:xfrm>
            <a:custGeom>
              <a:rect b="b" l="l" r="r" t="t"/>
              <a:pathLst>
                <a:path extrusionOk="0" h="4275" w="4907">
                  <a:moveTo>
                    <a:pt x="3787" y="0"/>
                  </a:moveTo>
                  <a:lnTo>
                    <a:pt x="1" y="3810"/>
                  </a:lnTo>
                  <a:cubicBezTo>
                    <a:pt x="310" y="4120"/>
                    <a:pt x="715" y="4275"/>
                    <a:pt x="1120" y="4275"/>
                  </a:cubicBezTo>
                  <a:cubicBezTo>
                    <a:pt x="1525" y="4275"/>
                    <a:pt x="1930" y="4120"/>
                    <a:pt x="2239" y="3810"/>
                  </a:cubicBezTo>
                  <a:cubicBezTo>
                    <a:pt x="2382" y="3667"/>
                    <a:pt x="4764" y="1286"/>
                    <a:pt x="4906" y="1119"/>
                  </a:cubicBezTo>
                  <a:lnTo>
                    <a:pt x="3787" y="0"/>
                  </a:lnTo>
                  <a:close/>
                </a:path>
              </a:pathLst>
            </a:custGeom>
            <a:solidFill>
              <a:srgbClr val="FF8D8D"/>
            </a:solidFill>
            <a:ln cap="flat" cmpd="sng" w="9525">
              <a:solidFill>
                <a:srgbClr val="E3E9ED"/>
              </a:solidFill>
              <a:prstDash val="solid"/>
              <a:round/>
              <a:headEnd len="sm" w="sm" type="none"/>
              <a:tailEnd len="sm" w="sm" type="none"/>
            </a:ln>
          </p:spPr>
          <p:txBody>
            <a:bodyPr anchorCtr="0" anchor="ctr" bIns="146575" lIns="146575" spcFirstLastPara="1" rIns="146575" wrap="square" tIns="146575">
              <a:noAutofit/>
            </a:bodyPr>
            <a:lstStyle/>
            <a:p>
              <a:pPr indent="0" lvl="0" marL="0" rtl="0" algn="l">
                <a:spcBef>
                  <a:spcPts val="0"/>
                </a:spcBef>
                <a:spcAft>
                  <a:spcPts val="0"/>
                </a:spcAft>
                <a:buNone/>
              </a:pPr>
              <a:r>
                <a:t/>
              </a:r>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8" name="Shape 3088"/>
        <p:cNvGrpSpPr/>
        <p:nvPr/>
      </p:nvGrpSpPr>
      <p:grpSpPr>
        <a:xfrm>
          <a:off x="0" y="0"/>
          <a:ext cx="0" cy="0"/>
          <a:chOff x="0" y="0"/>
          <a:chExt cx="0" cy="0"/>
        </a:xfrm>
      </p:grpSpPr>
      <p:sp>
        <p:nvSpPr>
          <p:cNvPr id="3089" name="Google Shape;3089;p88"/>
          <p:cNvSpPr/>
          <p:nvPr/>
        </p:nvSpPr>
        <p:spPr>
          <a:xfrm>
            <a:off x="4386225" y="3546550"/>
            <a:ext cx="3846161" cy="1517169"/>
          </a:xfrm>
          <a:custGeom>
            <a:rect b="b" l="l" r="r" t="t"/>
            <a:pathLst>
              <a:path extrusionOk="0" h="97740" w="193323">
                <a:moveTo>
                  <a:pt x="63022" y="0"/>
                </a:moveTo>
                <a:cubicBezTo>
                  <a:pt x="44464" y="0"/>
                  <a:pt x="26165" y="11312"/>
                  <a:pt x="13877" y="35128"/>
                </a:cubicBezTo>
                <a:cubicBezTo>
                  <a:pt x="0" y="62081"/>
                  <a:pt x="8340" y="90368"/>
                  <a:pt x="10941" y="97740"/>
                </a:cubicBezTo>
                <a:lnTo>
                  <a:pt x="178027" y="97740"/>
                </a:lnTo>
                <a:cubicBezTo>
                  <a:pt x="193322" y="34172"/>
                  <a:pt x="166353" y="19552"/>
                  <a:pt x="140110" y="19552"/>
                </a:cubicBezTo>
                <a:cubicBezTo>
                  <a:pt x="137392" y="19552"/>
                  <a:pt x="134682" y="19708"/>
                  <a:pt x="132028" y="19984"/>
                </a:cubicBezTo>
                <a:cubicBezTo>
                  <a:pt x="128688" y="20327"/>
                  <a:pt x="125748" y="20487"/>
                  <a:pt x="123124" y="20487"/>
                </a:cubicBezTo>
                <a:cubicBezTo>
                  <a:pt x="103310" y="20487"/>
                  <a:pt x="101422" y="11376"/>
                  <a:pt x="80391" y="3305"/>
                </a:cubicBezTo>
                <a:cubicBezTo>
                  <a:pt x="74694" y="1114"/>
                  <a:pt x="68845" y="0"/>
                  <a:pt x="63022"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090" name="Google Shape;3090;p88"/>
          <p:cNvCxnSpPr/>
          <p:nvPr/>
        </p:nvCxnSpPr>
        <p:spPr>
          <a:xfrm>
            <a:off x="2923050" y="4260650"/>
            <a:ext cx="3657300" cy="144900"/>
          </a:xfrm>
          <a:prstGeom prst="straightConnector1">
            <a:avLst/>
          </a:prstGeom>
          <a:noFill/>
          <a:ln cap="flat" cmpd="sng" w="28575">
            <a:solidFill>
              <a:schemeClr val="accent6"/>
            </a:solidFill>
            <a:prstDash val="dash"/>
            <a:round/>
            <a:headEnd len="med" w="med" type="none"/>
            <a:tailEnd len="med" w="med" type="none"/>
          </a:ln>
        </p:spPr>
      </p:cxnSp>
      <p:sp>
        <p:nvSpPr>
          <p:cNvPr id="3091" name="Google Shape;3091;p88"/>
          <p:cNvSpPr txBox="1"/>
          <p:nvPr>
            <p:ph type="title"/>
          </p:nvPr>
        </p:nvSpPr>
        <p:spPr>
          <a:xfrm>
            <a:off x="2257675" y="1777325"/>
            <a:ext cx="61731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Muchas gracias </a:t>
            </a:r>
            <a:endParaRPr/>
          </a:p>
        </p:txBody>
      </p:sp>
      <p:sp>
        <p:nvSpPr>
          <p:cNvPr id="3092" name="Google Shape;3092;p88"/>
          <p:cNvSpPr txBox="1"/>
          <p:nvPr>
            <p:ph idx="1" type="subTitle"/>
          </p:nvPr>
        </p:nvSpPr>
        <p:spPr>
          <a:xfrm>
            <a:off x="2923050" y="2625263"/>
            <a:ext cx="4689300" cy="49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a:t>Consultas: epidemiologiaguti@gmail.com</a:t>
            </a:r>
            <a:endParaRPr i="1"/>
          </a:p>
        </p:txBody>
      </p:sp>
      <p:grpSp>
        <p:nvGrpSpPr>
          <p:cNvPr id="3093" name="Google Shape;3093;p88"/>
          <p:cNvGrpSpPr/>
          <p:nvPr/>
        </p:nvGrpSpPr>
        <p:grpSpPr>
          <a:xfrm>
            <a:off x="283222" y="2912775"/>
            <a:ext cx="3373285" cy="3373285"/>
            <a:chOff x="4133500" y="2270725"/>
            <a:chExt cx="1610775" cy="1610775"/>
          </a:xfrm>
        </p:grpSpPr>
        <p:sp>
          <p:nvSpPr>
            <p:cNvPr id="3094" name="Google Shape;3094;p88"/>
            <p:cNvSpPr/>
            <p:nvPr/>
          </p:nvSpPr>
          <p:spPr>
            <a:xfrm>
              <a:off x="4133500" y="2270725"/>
              <a:ext cx="1610775" cy="1610775"/>
            </a:xfrm>
            <a:custGeom>
              <a:rect b="b" l="l" r="r" t="t"/>
              <a:pathLst>
                <a:path extrusionOk="0" h="64431" w="64431">
                  <a:moveTo>
                    <a:pt x="32216" y="0"/>
                  </a:moveTo>
                  <a:cubicBezTo>
                    <a:pt x="30967" y="0"/>
                    <a:pt x="29761" y="88"/>
                    <a:pt x="28556" y="219"/>
                  </a:cubicBezTo>
                  <a:cubicBezTo>
                    <a:pt x="12492" y="2038"/>
                    <a:pt x="1" y="15669"/>
                    <a:pt x="1" y="32215"/>
                  </a:cubicBezTo>
                  <a:cubicBezTo>
                    <a:pt x="1" y="48498"/>
                    <a:pt x="12076" y="61932"/>
                    <a:pt x="27745" y="64123"/>
                  </a:cubicBezTo>
                  <a:cubicBezTo>
                    <a:pt x="29214" y="64321"/>
                    <a:pt x="30704" y="64430"/>
                    <a:pt x="32216" y="64430"/>
                  </a:cubicBezTo>
                  <a:cubicBezTo>
                    <a:pt x="34232" y="64430"/>
                    <a:pt x="36226" y="64233"/>
                    <a:pt x="38133" y="63882"/>
                  </a:cubicBezTo>
                  <a:cubicBezTo>
                    <a:pt x="51041" y="61494"/>
                    <a:pt x="61231" y="51413"/>
                    <a:pt x="63795" y="38570"/>
                  </a:cubicBezTo>
                  <a:cubicBezTo>
                    <a:pt x="64212" y="36510"/>
                    <a:pt x="64431" y="34385"/>
                    <a:pt x="64431" y="32215"/>
                  </a:cubicBezTo>
                  <a:cubicBezTo>
                    <a:pt x="64431" y="18474"/>
                    <a:pt x="55840" y="6750"/>
                    <a:pt x="43721" y="2126"/>
                  </a:cubicBezTo>
                  <a:cubicBezTo>
                    <a:pt x="42910" y="1819"/>
                    <a:pt x="42078" y="1534"/>
                    <a:pt x="41245" y="1293"/>
                  </a:cubicBezTo>
                  <a:cubicBezTo>
                    <a:pt x="38374" y="460"/>
                    <a:pt x="35350" y="0"/>
                    <a:pt x="32216"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88"/>
            <p:cNvSpPr/>
            <p:nvPr/>
          </p:nvSpPr>
          <p:spPr>
            <a:xfrm>
              <a:off x="4436475" y="2270725"/>
              <a:ext cx="1307800" cy="1610775"/>
            </a:xfrm>
            <a:custGeom>
              <a:rect b="b" l="l" r="r" t="t"/>
              <a:pathLst>
                <a:path extrusionOk="0" h="64431" w="52312">
                  <a:moveTo>
                    <a:pt x="20097" y="0"/>
                  </a:moveTo>
                  <a:cubicBezTo>
                    <a:pt x="18848" y="0"/>
                    <a:pt x="17642" y="88"/>
                    <a:pt x="16437" y="219"/>
                  </a:cubicBezTo>
                  <a:cubicBezTo>
                    <a:pt x="16284" y="373"/>
                    <a:pt x="16174" y="526"/>
                    <a:pt x="16065" y="679"/>
                  </a:cubicBezTo>
                  <a:cubicBezTo>
                    <a:pt x="15188" y="2038"/>
                    <a:pt x="13500" y="4799"/>
                    <a:pt x="12580" y="5391"/>
                  </a:cubicBezTo>
                  <a:cubicBezTo>
                    <a:pt x="11638" y="5983"/>
                    <a:pt x="10783" y="7276"/>
                    <a:pt x="10980" y="8415"/>
                  </a:cubicBezTo>
                  <a:cubicBezTo>
                    <a:pt x="11152" y="9409"/>
                    <a:pt x="11841" y="10153"/>
                    <a:pt x="12334" y="10153"/>
                  </a:cubicBezTo>
                  <a:cubicBezTo>
                    <a:pt x="12406" y="10153"/>
                    <a:pt x="12474" y="10137"/>
                    <a:pt x="12536" y="10103"/>
                  </a:cubicBezTo>
                  <a:cubicBezTo>
                    <a:pt x="12958" y="9873"/>
                    <a:pt x="13647" y="8874"/>
                    <a:pt x="13945" y="8874"/>
                  </a:cubicBezTo>
                  <a:cubicBezTo>
                    <a:pt x="13988" y="8874"/>
                    <a:pt x="14023" y="8894"/>
                    <a:pt x="14048" y="8941"/>
                  </a:cubicBezTo>
                  <a:cubicBezTo>
                    <a:pt x="14224" y="9292"/>
                    <a:pt x="14552" y="10760"/>
                    <a:pt x="14859" y="11462"/>
                  </a:cubicBezTo>
                  <a:cubicBezTo>
                    <a:pt x="15049" y="11867"/>
                    <a:pt x="15239" y="12053"/>
                    <a:pt x="15493" y="12053"/>
                  </a:cubicBezTo>
                  <a:cubicBezTo>
                    <a:pt x="15678" y="12053"/>
                    <a:pt x="15897" y="11953"/>
                    <a:pt x="16174" y="11768"/>
                  </a:cubicBezTo>
                  <a:cubicBezTo>
                    <a:pt x="16832" y="11330"/>
                    <a:pt x="17138" y="9423"/>
                    <a:pt x="17095" y="8481"/>
                  </a:cubicBezTo>
                  <a:cubicBezTo>
                    <a:pt x="17051" y="7517"/>
                    <a:pt x="17051" y="5545"/>
                    <a:pt x="18125" y="4821"/>
                  </a:cubicBezTo>
                  <a:cubicBezTo>
                    <a:pt x="19096" y="4147"/>
                    <a:pt x="19673" y="2756"/>
                    <a:pt x="20309" y="2756"/>
                  </a:cubicBezTo>
                  <a:cubicBezTo>
                    <a:pt x="20376" y="2756"/>
                    <a:pt x="20444" y="2772"/>
                    <a:pt x="20513" y="2805"/>
                  </a:cubicBezTo>
                  <a:cubicBezTo>
                    <a:pt x="21236" y="3156"/>
                    <a:pt x="20338" y="4252"/>
                    <a:pt x="19922" y="5260"/>
                  </a:cubicBezTo>
                  <a:cubicBezTo>
                    <a:pt x="19505" y="6268"/>
                    <a:pt x="19133" y="8065"/>
                    <a:pt x="19724" y="8087"/>
                  </a:cubicBezTo>
                  <a:cubicBezTo>
                    <a:pt x="19735" y="8087"/>
                    <a:pt x="19747" y="8087"/>
                    <a:pt x="19759" y="8087"/>
                  </a:cubicBezTo>
                  <a:cubicBezTo>
                    <a:pt x="20191" y="8087"/>
                    <a:pt x="21406" y="7838"/>
                    <a:pt x="22187" y="7838"/>
                  </a:cubicBezTo>
                  <a:cubicBezTo>
                    <a:pt x="22577" y="7838"/>
                    <a:pt x="22859" y="7900"/>
                    <a:pt x="22880" y="8087"/>
                  </a:cubicBezTo>
                  <a:cubicBezTo>
                    <a:pt x="22968" y="8656"/>
                    <a:pt x="20228" y="8656"/>
                    <a:pt x="20338" y="9796"/>
                  </a:cubicBezTo>
                  <a:cubicBezTo>
                    <a:pt x="20448" y="10914"/>
                    <a:pt x="19549" y="11242"/>
                    <a:pt x="19001" y="11856"/>
                  </a:cubicBezTo>
                  <a:cubicBezTo>
                    <a:pt x="18472" y="12406"/>
                    <a:pt x="16280" y="13900"/>
                    <a:pt x="14899" y="13900"/>
                  </a:cubicBezTo>
                  <a:cubicBezTo>
                    <a:pt x="14793" y="13900"/>
                    <a:pt x="14692" y="13891"/>
                    <a:pt x="14596" y="13872"/>
                  </a:cubicBezTo>
                  <a:cubicBezTo>
                    <a:pt x="14241" y="13807"/>
                    <a:pt x="13845" y="13769"/>
                    <a:pt x="13438" y="13769"/>
                  </a:cubicBezTo>
                  <a:cubicBezTo>
                    <a:pt x="12339" y="13769"/>
                    <a:pt x="11166" y="14047"/>
                    <a:pt x="10542" y="14815"/>
                  </a:cubicBezTo>
                  <a:cubicBezTo>
                    <a:pt x="9687" y="15867"/>
                    <a:pt x="9117" y="17094"/>
                    <a:pt x="8022" y="17795"/>
                  </a:cubicBezTo>
                  <a:cubicBezTo>
                    <a:pt x="6904" y="18496"/>
                    <a:pt x="7452" y="21389"/>
                    <a:pt x="7299" y="21871"/>
                  </a:cubicBezTo>
                  <a:cubicBezTo>
                    <a:pt x="7299" y="21871"/>
                    <a:pt x="5945" y="21676"/>
                    <a:pt x="4932" y="21676"/>
                  </a:cubicBezTo>
                  <a:cubicBezTo>
                    <a:pt x="4425" y="21676"/>
                    <a:pt x="4004" y="21725"/>
                    <a:pt x="3880" y="21871"/>
                  </a:cubicBezTo>
                  <a:cubicBezTo>
                    <a:pt x="3529" y="22288"/>
                    <a:pt x="3683" y="24150"/>
                    <a:pt x="3463" y="24742"/>
                  </a:cubicBezTo>
                  <a:cubicBezTo>
                    <a:pt x="3244" y="25334"/>
                    <a:pt x="3288" y="26473"/>
                    <a:pt x="3704" y="26561"/>
                  </a:cubicBezTo>
                  <a:cubicBezTo>
                    <a:pt x="4085" y="26641"/>
                    <a:pt x="4723" y="27235"/>
                    <a:pt x="5081" y="27235"/>
                  </a:cubicBezTo>
                  <a:cubicBezTo>
                    <a:pt x="5114" y="27235"/>
                    <a:pt x="5145" y="27230"/>
                    <a:pt x="5173" y="27218"/>
                  </a:cubicBezTo>
                  <a:cubicBezTo>
                    <a:pt x="5480" y="27065"/>
                    <a:pt x="6597" y="26495"/>
                    <a:pt x="7233" y="26320"/>
                  </a:cubicBezTo>
                  <a:cubicBezTo>
                    <a:pt x="7846" y="26167"/>
                    <a:pt x="7890" y="25224"/>
                    <a:pt x="8350" y="24457"/>
                  </a:cubicBezTo>
                  <a:cubicBezTo>
                    <a:pt x="8833" y="23690"/>
                    <a:pt x="8833" y="22310"/>
                    <a:pt x="10542" y="21784"/>
                  </a:cubicBezTo>
                  <a:cubicBezTo>
                    <a:pt x="11136" y="21608"/>
                    <a:pt x="11656" y="21536"/>
                    <a:pt x="12098" y="21536"/>
                  </a:cubicBezTo>
                  <a:cubicBezTo>
                    <a:pt x="12928" y="21536"/>
                    <a:pt x="13484" y="21790"/>
                    <a:pt x="13742" y="22090"/>
                  </a:cubicBezTo>
                  <a:cubicBezTo>
                    <a:pt x="14158" y="22551"/>
                    <a:pt x="16196" y="23493"/>
                    <a:pt x="16196" y="24545"/>
                  </a:cubicBezTo>
                  <a:cubicBezTo>
                    <a:pt x="16196" y="24826"/>
                    <a:pt x="16293" y="24933"/>
                    <a:pt x="16433" y="24933"/>
                  </a:cubicBezTo>
                  <a:cubicBezTo>
                    <a:pt x="16817" y="24933"/>
                    <a:pt x="17526" y="24123"/>
                    <a:pt x="17445" y="23865"/>
                  </a:cubicBezTo>
                  <a:cubicBezTo>
                    <a:pt x="17358" y="23493"/>
                    <a:pt x="15692" y="22068"/>
                    <a:pt x="15166" y="21586"/>
                  </a:cubicBezTo>
                  <a:cubicBezTo>
                    <a:pt x="14662" y="21104"/>
                    <a:pt x="14487" y="20140"/>
                    <a:pt x="14947" y="19987"/>
                  </a:cubicBezTo>
                  <a:cubicBezTo>
                    <a:pt x="14963" y="19981"/>
                    <a:pt x="14981" y="19978"/>
                    <a:pt x="15000" y="19978"/>
                  </a:cubicBezTo>
                  <a:cubicBezTo>
                    <a:pt x="15510" y="19978"/>
                    <a:pt x="16889" y="21921"/>
                    <a:pt x="17248" y="22090"/>
                  </a:cubicBezTo>
                  <a:cubicBezTo>
                    <a:pt x="17621" y="22266"/>
                    <a:pt x="18278" y="22923"/>
                    <a:pt x="18190" y="23471"/>
                  </a:cubicBezTo>
                  <a:cubicBezTo>
                    <a:pt x="18125" y="24041"/>
                    <a:pt x="19089" y="26473"/>
                    <a:pt x="19505" y="26561"/>
                  </a:cubicBezTo>
                  <a:cubicBezTo>
                    <a:pt x="19534" y="26567"/>
                    <a:pt x="19564" y="26570"/>
                    <a:pt x="19595" y="26570"/>
                  </a:cubicBezTo>
                  <a:cubicBezTo>
                    <a:pt x="20005" y="26570"/>
                    <a:pt x="20654" y="26066"/>
                    <a:pt x="20491" y="25619"/>
                  </a:cubicBezTo>
                  <a:cubicBezTo>
                    <a:pt x="20316" y="25137"/>
                    <a:pt x="19593" y="24326"/>
                    <a:pt x="20119" y="23953"/>
                  </a:cubicBezTo>
                  <a:cubicBezTo>
                    <a:pt x="20623" y="23602"/>
                    <a:pt x="21960" y="23887"/>
                    <a:pt x="22573" y="23471"/>
                  </a:cubicBezTo>
                  <a:cubicBezTo>
                    <a:pt x="23165" y="23077"/>
                    <a:pt x="22245" y="22551"/>
                    <a:pt x="22771" y="21542"/>
                  </a:cubicBezTo>
                  <a:cubicBezTo>
                    <a:pt x="23282" y="20601"/>
                    <a:pt x="23603" y="19220"/>
                    <a:pt x="24196" y="19220"/>
                  </a:cubicBezTo>
                  <a:cubicBezTo>
                    <a:pt x="24238" y="19220"/>
                    <a:pt x="24282" y="19227"/>
                    <a:pt x="24327" y="19241"/>
                  </a:cubicBezTo>
                  <a:cubicBezTo>
                    <a:pt x="24991" y="19434"/>
                    <a:pt x="25006" y="21304"/>
                    <a:pt x="25436" y="21304"/>
                  </a:cubicBezTo>
                  <a:cubicBezTo>
                    <a:pt x="25446" y="21304"/>
                    <a:pt x="25456" y="21303"/>
                    <a:pt x="25466" y="21301"/>
                  </a:cubicBezTo>
                  <a:cubicBezTo>
                    <a:pt x="25731" y="21253"/>
                    <a:pt x="26295" y="21019"/>
                    <a:pt x="26927" y="21019"/>
                  </a:cubicBezTo>
                  <a:cubicBezTo>
                    <a:pt x="27444" y="21019"/>
                    <a:pt x="28007" y="21176"/>
                    <a:pt x="28490" y="21718"/>
                  </a:cubicBezTo>
                  <a:cubicBezTo>
                    <a:pt x="29586" y="22923"/>
                    <a:pt x="29257" y="23340"/>
                    <a:pt x="28140" y="23471"/>
                  </a:cubicBezTo>
                  <a:cubicBezTo>
                    <a:pt x="27939" y="23499"/>
                    <a:pt x="27705" y="23509"/>
                    <a:pt x="27452" y="23509"/>
                  </a:cubicBezTo>
                  <a:cubicBezTo>
                    <a:pt x="26876" y="23509"/>
                    <a:pt x="26206" y="23458"/>
                    <a:pt x="25629" y="23458"/>
                  </a:cubicBezTo>
                  <a:cubicBezTo>
                    <a:pt x="25072" y="23458"/>
                    <a:pt x="24603" y="23505"/>
                    <a:pt x="24392" y="23690"/>
                  </a:cubicBezTo>
                  <a:cubicBezTo>
                    <a:pt x="23866" y="24150"/>
                    <a:pt x="21894" y="24435"/>
                    <a:pt x="21872" y="24939"/>
                  </a:cubicBezTo>
                  <a:cubicBezTo>
                    <a:pt x="21872" y="25440"/>
                    <a:pt x="22328" y="26813"/>
                    <a:pt x="22958" y="26813"/>
                  </a:cubicBezTo>
                  <a:cubicBezTo>
                    <a:pt x="22990" y="26813"/>
                    <a:pt x="23022" y="26810"/>
                    <a:pt x="23055" y="26802"/>
                  </a:cubicBezTo>
                  <a:cubicBezTo>
                    <a:pt x="23604" y="26692"/>
                    <a:pt x="25570" y="26415"/>
                    <a:pt x="26347" y="26415"/>
                  </a:cubicBezTo>
                  <a:cubicBezTo>
                    <a:pt x="26502" y="26415"/>
                    <a:pt x="26610" y="26426"/>
                    <a:pt x="26650" y="26451"/>
                  </a:cubicBezTo>
                  <a:cubicBezTo>
                    <a:pt x="26912" y="26627"/>
                    <a:pt x="25970" y="30111"/>
                    <a:pt x="25247" y="30265"/>
                  </a:cubicBezTo>
                  <a:cubicBezTo>
                    <a:pt x="24546" y="30396"/>
                    <a:pt x="23976" y="30440"/>
                    <a:pt x="23297" y="30571"/>
                  </a:cubicBezTo>
                  <a:cubicBezTo>
                    <a:pt x="23194" y="30592"/>
                    <a:pt x="23068" y="30602"/>
                    <a:pt x="22924" y="30602"/>
                  </a:cubicBezTo>
                  <a:cubicBezTo>
                    <a:pt x="22145" y="30602"/>
                    <a:pt x="20865" y="30311"/>
                    <a:pt x="20272" y="29848"/>
                  </a:cubicBezTo>
                  <a:cubicBezTo>
                    <a:pt x="20070" y="29695"/>
                    <a:pt x="19836" y="29632"/>
                    <a:pt x="19579" y="29632"/>
                  </a:cubicBezTo>
                  <a:cubicBezTo>
                    <a:pt x="18919" y="29632"/>
                    <a:pt x="18106" y="30043"/>
                    <a:pt x="17270" y="30374"/>
                  </a:cubicBezTo>
                  <a:cubicBezTo>
                    <a:pt x="17068" y="30453"/>
                    <a:pt x="16859" y="30486"/>
                    <a:pt x="16648" y="30486"/>
                  </a:cubicBezTo>
                  <a:cubicBezTo>
                    <a:pt x="15620" y="30486"/>
                    <a:pt x="14547" y="29682"/>
                    <a:pt x="14092" y="29300"/>
                  </a:cubicBezTo>
                  <a:cubicBezTo>
                    <a:pt x="13566" y="28840"/>
                    <a:pt x="14180" y="27766"/>
                    <a:pt x="14092" y="27284"/>
                  </a:cubicBezTo>
                  <a:cubicBezTo>
                    <a:pt x="14041" y="26908"/>
                    <a:pt x="12813" y="26438"/>
                    <a:pt x="11902" y="26438"/>
                  </a:cubicBezTo>
                  <a:cubicBezTo>
                    <a:pt x="11647" y="26438"/>
                    <a:pt x="11416" y="26475"/>
                    <a:pt x="11243" y="26561"/>
                  </a:cubicBezTo>
                  <a:cubicBezTo>
                    <a:pt x="10454" y="26955"/>
                    <a:pt x="8087" y="27438"/>
                    <a:pt x="7320" y="27635"/>
                  </a:cubicBezTo>
                  <a:cubicBezTo>
                    <a:pt x="7164" y="27675"/>
                    <a:pt x="6997" y="27691"/>
                    <a:pt x="6827" y="27691"/>
                  </a:cubicBezTo>
                  <a:cubicBezTo>
                    <a:pt x="6228" y="27691"/>
                    <a:pt x="5606" y="27496"/>
                    <a:pt x="5400" y="27496"/>
                  </a:cubicBezTo>
                  <a:cubicBezTo>
                    <a:pt x="5378" y="27496"/>
                    <a:pt x="5360" y="27498"/>
                    <a:pt x="5348" y="27503"/>
                  </a:cubicBezTo>
                  <a:cubicBezTo>
                    <a:pt x="5195" y="27569"/>
                    <a:pt x="4888" y="28796"/>
                    <a:pt x="4165" y="29081"/>
                  </a:cubicBezTo>
                  <a:cubicBezTo>
                    <a:pt x="3420" y="29388"/>
                    <a:pt x="3420" y="30462"/>
                    <a:pt x="2981" y="31601"/>
                  </a:cubicBezTo>
                  <a:cubicBezTo>
                    <a:pt x="2565" y="32719"/>
                    <a:pt x="593" y="34341"/>
                    <a:pt x="286" y="36730"/>
                  </a:cubicBezTo>
                  <a:cubicBezTo>
                    <a:pt x="1" y="39118"/>
                    <a:pt x="286" y="41463"/>
                    <a:pt x="1360" y="43348"/>
                  </a:cubicBezTo>
                  <a:cubicBezTo>
                    <a:pt x="2371" y="45182"/>
                    <a:pt x="3768" y="45981"/>
                    <a:pt x="5531" y="45981"/>
                  </a:cubicBezTo>
                  <a:cubicBezTo>
                    <a:pt x="5601" y="45981"/>
                    <a:pt x="5671" y="45980"/>
                    <a:pt x="5743" y="45978"/>
                  </a:cubicBezTo>
                  <a:cubicBezTo>
                    <a:pt x="6941" y="45935"/>
                    <a:pt x="8791" y="45641"/>
                    <a:pt x="10219" y="45641"/>
                  </a:cubicBezTo>
                  <a:cubicBezTo>
                    <a:pt x="10984" y="45641"/>
                    <a:pt x="11629" y="45725"/>
                    <a:pt x="11988" y="45978"/>
                  </a:cubicBezTo>
                  <a:cubicBezTo>
                    <a:pt x="13018" y="46701"/>
                    <a:pt x="13128" y="48366"/>
                    <a:pt x="12821" y="49616"/>
                  </a:cubicBezTo>
                  <a:cubicBezTo>
                    <a:pt x="12536" y="50865"/>
                    <a:pt x="13150" y="51851"/>
                    <a:pt x="14289" y="53889"/>
                  </a:cubicBezTo>
                  <a:cubicBezTo>
                    <a:pt x="15429" y="55927"/>
                    <a:pt x="15977" y="56913"/>
                    <a:pt x="15298" y="58469"/>
                  </a:cubicBezTo>
                  <a:cubicBezTo>
                    <a:pt x="14596" y="60025"/>
                    <a:pt x="14530" y="60924"/>
                    <a:pt x="15188" y="62611"/>
                  </a:cubicBezTo>
                  <a:cubicBezTo>
                    <a:pt x="15429" y="63225"/>
                    <a:pt x="15561" y="63685"/>
                    <a:pt x="15626" y="64123"/>
                  </a:cubicBezTo>
                  <a:cubicBezTo>
                    <a:pt x="17095" y="64321"/>
                    <a:pt x="18585" y="64430"/>
                    <a:pt x="20097" y="64430"/>
                  </a:cubicBezTo>
                  <a:cubicBezTo>
                    <a:pt x="22113" y="64430"/>
                    <a:pt x="24107" y="64233"/>
                    <a:pt x="26014" y="63882"/>
                  </a:cubicBezTo>
                  <a:cubicBezTo>
                    <a:pt x="26299" y="62918"/>
                    <a:pt x="26145" y="61647"/>
                    <a:pt x="26540" y="61143"/>
                  </a:cubicBezTo>
                  <a:cubicBezTo>
                    <a:pt x="27066" y="60442"/>
                    <a:pt x="28907" y="59258"/>
                    <a:pt x="28775" y="57395"/>
                  </a:cubicBezTo>
                  <a:cubicBezTo>
                    <a:pt x="28644" y="55533"/>
                    <a:pt x="27986" y="53100"/>
                    <a:pt x="28775" y="51478"/>
                  </a:cubicBezTo>
                  <a:cubicBezTo>
                    <a:pt x="29586" y="49857"/>
                    <a:pt x="32830" y="47249"/>
                    <a:pt x="33246" y="46000"/>
                  </a:cubicBezTo>
                  <a:cubicBezTo>
                    <a:pt x="33633" y="44775"/>
                    <a:pt x="34462" y="43171"/>
                    <a:pt x="33771" y="43171"/>
                  </a:cubicBezTo>
                  <a:cubicBezTo>
                    <a:pt x="33757" y="43171"/>
                    <a:pt x="33743" y="43171"/>
                    <a:pt x="33728" y="43173"/>
                  </a:cubicBezTo>
                  <a:cubicBezTo>
                    <a:pt x="33075" y="43229"/>
                    <a:pt x="32532" y="43507"/>
                    <a:pt x="31492" y="43507"/>
                  </a:cubicBezTo>
                  <a:cubicBezTo>
                    <a:pt x="31311" y="43507"/>
                    <a:pt x="31115" y="43499"/>
                    <a:pt x="30901" y="43479"/>
                  </a:cubicBezTo>
                  <a:cubicBezTo>
                    <a:pt x="29455" y="43326"/>
                    <a:pt x="28600" y="40302"/>
                    <a:pt x="28140" y="39732"/>
                  </a:cubicBezTo>
                  <a:cubicBezTo>
                    <a:pt x="27701" y="39162"/>
                    <a:pt x="26036" y="36204"/>
                    <a:pt x="26058" y="35349"/>
                  </a:cubicBezTo>
                  <a:cubicBezTo>
                    <a:pt x="26080" y="34494"/>
                    <a:pt x="24874" y="31996"/>
                    <a:pt x="25466" y="31952"/>
                  </a:cubicBezTo>
                  <a:cubicBezTo>
                    <a:pt x="25468" y="31952"/>
                    <a:pt x="25470" y="31952"/>
                    <a:pt x="25473" y="31952"/>
                  </a:cubicBezTo>
                  <a:cubicBezTo>
                    <a:pt x="26091" y="31952"/>
                    <a:pt x="27637" y="35045"/>
                    <a:pt x="28118" y="35984"/>
                  </a:cubicBezTo>
                  <a:cubicBezTo>
                    <a:pt x="28622" y="36949"/>
                    <a:pt x="29630" y="38943"/>
                    <a:pt x="30003" y="40148"/>
                  </a:cubicBezTo>
                  <a:cubicBezTo>
                    <a:pt x="30360" y="41219"/>
                    <a:pt x="30878" y="41698"/>
                    <a:pt x="31396" y="41698"/>
                  </a:cubicBezTo>
                  <a:cubicBezTo>
                    <a:pt x="31450" y="41698"/>
                    <a:pt x="31504" y="41693"/>
                    <a:pt x="31558" y="41682"/>
                  </a:cubicBezTo>
                  <a:cubicBezTo>
                    <a:pt x="32128" y="41573"/>
                    <a:pt x="37015" y="38899"/>
                    <a:pt x="37695" y="38001"/>
                  </a:cubicBezTo>
                  <a:cubicBezTo>
                    <a:pt x="38374" y="37102"/>
                    <a:pt x="38725" y="35546"/>
                    <a:pt x="38001" y="35174"/>
                  </a:cubicBezTo>
                  <a:cubicBezTo>
                    <a:pt x="37371" y="34849"/>
                    <a:pt x="37007" y="33973"/>
                    <a:pt x="36793" y="33973"/>
                  </a:cubicBezTo>
                  <a:cubicBezTo>
                    <a:pt x="36762" y="33973"/>
                    <a:pt x="36734" y="33992"/>
                    <a:pt x="36709" y="34034"/>
                  </a:cubicBezTo>
                  <a:cubicBezTo>
                    <a:pt x="36514" y="34358"/>
                    <a:pt x="35894" y="35086"/>
                    <a:pt x="35373" y="35086"/>
                  </a:cubicBezTo>
                  <a:cubicBezTo>
                    <a:pt x="35365" y="35086"/>
                    <a:pt x="35357" y="35086"/>
                    <a:pt x="35350" y="35086"/>
                  </a:cubicBezTo>
                  <a:cubicBezTo>
                    <a:pt x="34824" y="35042"/>
                    <a:pt x="33312" y="32829"/>
                    <a:pt x="33071" y="32084"/>
                  </a:cubicBezTo>
                  <a:cubicBezTo>
                    <a:pt x="32838" y="31342"/>
                    <a:pt x="33444" y="30745"/>
                    <a:pt x="33742" y="30745"/>
                  </a:cubicBezTo>
                  <a:cubicBezTo>
                    <a:pt x="33752" y="30745"/>
                    <a:pt x="33762" y="30745"/>
                    <a:pt x="33772" y="30747"/>
                  </a:cubicBezTo>
                  <a:cubicBezTo>
                    <a:pt x="34077" y="30769"/>
                    <a:pt x="34947" y="33092"/>
                    <a:pt x="36101" y="33092"/>
                  </a:cubicBezTo>
                  <a:cubicBezTo>
                    <a:pt x="36106" y="33092"/>
                    <a:pt x="36111" y="33092"/>
                    <a:pt x="36117" y="33092"/>
                  </a:cubicBezTo>
                  <a:cubicBezTo>
                    <a:pt x="36141" y="33091"/>
                    <a:pt x="36165" y="33091"/>
                    <a:pt x="36189" y="33091"/>
                  </a:cubicBezTo>
                  <a:cubicBezTo>
                    <a:pt x="37283" y="33091"/>
                    <a:pt x="37405" y="33584"/>
                    <a:pt x="38221" y="34034"/>
                  </a:cubicBezTo>
                  <a:cubicBezTo>
                    <a:pt x="38409" y="34138"/>
                    <a:pt x="38730" y="34170"/>
                    <a:pt x="39118" y="34170"/>
                  </a:cubicBezTo>
                  <a:cubicBezTo>
                    <a:pt x="39762" y="34170"/>
                    <a:pt x="40592" y="34081"/>
                    <a:pt x="41310" y="34081"/>
                  </a:cubicBezTo>
                  <a:cubicBezTo>
                    <a:pt x="42078" y="34081"/>
                    <a:pt x="42718" y="34183"/>
                    <a:pt x="42867" y="34604"/>
                  </a:cubicBezTo>
                  <a:cubicBezTo>
                    <a:pt x="43234" y="35583"/>
                    <a:pt x="44190" y="37151"/>
                    <a:pt x="44903" y="37151"/>
                  </a:cubicBezTo>
                  <a:cubicBezTo>
                    <a:pt x="44956" y="37151"/>
                    <a:pt x="45008" y="37142"/>
                    <a:pt x="45058" y="37124"/>
                  </a:cubicBezTo>
                  <a:cubicBezTo>
                    <a:pt x="45121" y="37101"/>
                    <a:pt x="45178" y="37090"/>
                    <a:pt x="45229" y="37090"/>
                  </a:cubicBezTo>
                  <a:cubicBezTo>
                    <a:pt x="45760" y="37090"/>
                    <a:pt x="45674" y="38294"/>
                    <a:pt x="46154" y="39754"/>
                  </a:cubicBezTo>
                  <a:cubicBezTo>
                    <a:pt x="46702" y="41332"/>
                    <a:pt x="47666" y="45013"/>
                    <a:pt x="48126" y="45145"/>
                  </a:cubicBezTo>
                  <a:cubicBezTo>
                    <a:pt x="48139" y="45149"/>
                    <a:pt x="48153" y="45151"/>
                    <a:pt x="48168" y="45151"/>
                  </a:cubicBezTo>
                  <a:cubicBezTo>
                    <a:pt x="48642" y="45151"/>
                    <a:pt x="49881" y="43138"/>
                    <a:pt x="49923" y="42011"/>
                  </a:cubicBezTo>
                  <a:cubicBezTo>
                    <a:pt x="49945" y="40850"/>
                    <a:pt x="49945" y="40104"/>
                    <a:pt x="50975" y="39228"/>
                  </a:cubicBezTo>
                  <a:cubicBezTo>
                    <a:pt x="51194" y="39053"/>
                    <a:pt x="51435" y="38812"/>
                    <a:pt x="51676" y="38570"/>
                  </a:cubicBezTo>
                  <a:cubicBezTo>
                    <a:pt x="52093" y="36510"/>
                    <a:pt x="52312" y="34385"/>
                    <a:pt x="52312" y="32215"/>
                  </a:cubicBezTo>
                  <a:cubicBezTo>
                    <a:pt x="52312" y="18474"/>
                    <a:pt x="43721" y="6750"/>
                    <a:pt x="31602" y="2126"/>
                  </a:cubicBezTo>
                  <a:cubicBezTo>
                    <a:pt x="31427" y="2170"/>
                    <a:pt x="31230" y="2213"/>
                    <a:pt x="31011" y="2301"/>
                  </a:cubicBezTo>
                  <a:cubicBezTo>
                    <a:pt x="30134" y="2586"/>
                    <a:pt x="29367" y="3769"/>
                    <a:pt x="28468" y="4032"/>
                  </a:cubicBezTo>
                  <a:cubicBezTo>
                    <a:pt x="27971" y="4194"/>
                    <a:pt x="27536" y="4420"/>
                    <a:pt x="27174" y="4420"/>
                  </a:cubicBezTo>
                  <a:cubicBezTo>
                    <a:pt x="26898" y="4420"/>
                    <a:pt x="26664" y="4289"/>
                    <a:pt x="26474" y="3901"/>
                  </a:cubicBezTo>
                  <a:cubicBezTo>
                    <a:pt x="26088" y="3047"/>
                    <a:pt x="24776" y="1796"/>
                    <a:pt x="25133" y="1796"/>
                  </a:cubicBezTo>
                  <a:cubicBezTo>
                    <a:pt x="25161" y="1796"/>
                    <a:pt x="25198" y="1803"/>
                    <a:pt x="25247" y="1819"/>
                  </a:cubicBezTo>
                  <a:cubicBezTo>
                    <a:pt x="25665" y="1950"/>
                    <a:pt x="26978" y="2142"/>
                    <a:pt x="28013" y="2142"/>
                  </a:cubicBezTo>
                  <a:cubicBezTo>
                    <a:pt x="28714" y="2142"/>
                    <a:pt x="29287" y="2054"/>
                    <a:pt x="29367" y="1797"/>
                  </a:cubicBezTo>
                  <a:cubicBezTo>
                    <a:pt x="29411" y="1666"/>
                    <a:pt x="29323" y="1490"/>
                    <a:pt x="29126" y="1293"/>
                  </a:cubicBezTo>
                  <a:cubicBezTo>
                    <a:pt x="26255" y="460"/>
                    <a:pt x="23231" y="0"/>
                    <a:pt x="2009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88"/>
            <p:cNvSpPr/>
            <p:nvPr/>
          </p:nvSpPr>
          <p:spPr>
            <a:xfrm>
              <a:off x="4554975" y="2513950"/>
              <a:ext cx="104525" cy="178325"/>
            </a:xfrm>
            <a:custGeom>
              <a:rect b="b" l="l" r="r" t="t"/>
              <a:pathLst>
                <a:path extrusionOk="0" h="7133" w="4181">
                  <a:moveTo>
                    <a:pt x="1588" y="0"/>
                  </a:moveTo>
                  <a:cubicBezTo>
                    <a:pt x="921" y="0"/>
                    <a:pt x="1" y="422"/>
                    <a:pt x="16" y="878"/>
                  </a:cubicBezTo>
                  <a:cubicBezTo>
                    <a:pt x="38" y="1492"/>
                    <a:pt x="367" y="2039"/>
                    <a:pt x="871" y="2894"/>
                  </a:cubicBezTo>
                  <a:cubicBezTo>
                    <a:pt x="1375" y="3727"/>
                    <a:pt x="542" y="6905"/>
                    <a:pt x="1046" y="7080"/>
                  </a:cubicBezTo>
                  <a:cubicBezTo>
                    <a:pt x="1145" y="7116"/>
                    <a:pt x="1253" y="7132"/>
                    <a:pt x="1368" y="7132"/>
                  </a:cubicBezTo>
                  <a:cubicBezTo>
                    <a:pt x="2442" y="7132"/>
                    <a:pt x="4075" y="5669"/>
                    <a:pt x="4115" y="4976"/>
                  </a:cubicBezTo>
                  <a:cubicBezTo>
                    <a:pt x="4180" y="4209"/>
                    <a:pt x="2931" y="3376"/>
                    <a:pt x="2690" y="2587"/>
                  </a:cubicBezTo>
                  <a:cubicBezTo>
                    <a:pt x="2449" y="1798"/>
                    <a:pt x="2580" y="746"/>
                    <a:pt x="2186" y="220"/>
                  </a:cubicBezTo>
                  <a:cubicBezTo>
                    <a:pt x="2074" y="66"/>
                    <a:pt x="1851" y="0"/>
                    <a:pt x="1588"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88"/>
            <p:cNvSpPr/>
            <p:nvPr/>
          </p:nvSpPr>
          <p:spPr>
            <a:xfrm>
              <a:off x="4490725" y="2577500"/>
              <a:ext cx="71200" cy="91850"/>
            </a:xfrm>
            <a:custGeom>
              <a:rect b="b" l="l" r="r" t="t"/>
              <a:pathLst>
                <a:path extrusionOk="0" h="3674" w="2848">
                  <a:moveTo>
                    <a:pt x="2192" y="0"/>
                  </a:moveTo>
                  <a:cubicBezTo>
                    <a:pt x="2178" y="0"/>
                    <a:pt x="2163" y="0"/>
                    <a:pt x="2148" y="1"/>
                  </a:cubicBezTo>
                  <a:cubicBezTo>
                    <a:pt x="1425" y="23"/>
                    <a:pt x="0" y="2894"/>
                    <a:pt x="1009" y="3530"/>
                  </a:cubicBezTo>
                  <a:cubicBezTo>
                    <a:pt x="1161" y="3629"/>
                    <a:pt x="1315" y="3673"/>
                    <a:pt x="1464" y="3673"/>
                  </a:cubicBezTo>
                  <a:cubicBezTo>
                    <a:pt x="2172" y="3673"/>
                    <a:pt x="2787" y="2682"/>
                    <a:pt x="2806" y="1886"/>
                  </a:cubicBezTo>
                  <a:cubicBezTo>
                    <a:pt x="2806" y="964"/>
                    <a:pt x="2848" y="0"/>
                    <a:pt x="2192"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8" name="Google Shape;3098;p88"/>
          <p:cNvGrpSpPr/>
          <p:nvPr/>
        </p:nvGrpSpPr>
        <p:grpSpPr>
          <a:xfrm rot="-2700000">
            <a:off x="1132019" y="890348"/>
            <a:ext cx="1989490" cy="1921784"/>
            <a:chOff x="5608359" y="1692100"/>
            <a:chExt cx="1351116" cy="1305135"/>
          </a:xfrm>
        </p:grpSpPr>
        <p:sp>
          <p:nvSpPr>
            <p:cNvPr id="3099" name="Google Shape;3099;p88"/>
            <p:cNvSpPr/>
            <p:nvPr/>
          </p:nvSpPr>
          <p:spPr>
            <a:xfrm>
              <a:off x="5981500" y="1692100"/>
              <a:ext cx="739650" cy="671850"/>
            </a:xfrm>
            <a:custGeom>
              <a:rect b="b" l="l" r="r" t="t"/>
              <a:pathLst>
                <a:path extrusionOk="0" h="26874" w="29586">
                  <a:moveTo>
                    <a:pt x="14796" y="0"/>
                  </a:moveTo>
                  <a:cubicBezTo>
                    <a:pt x="8732" y="0"/>
                    <a:pt x="3228" y="4127"/>
                    <a:pt x="1731" y="10281"/>
                  </a:cubicBezTo>
                  <a:cubicBezTo>
                    <a:pt x="0" y="17491"/>
                    <a:pt x="4427" y="24745"/>
                    <a:pt x="11637" y="26498"/>
                  </a:cubicBezTo>
                  <a:cubicBezTo>
                    <a:pt x="12693" y="26752"/>
                    <a:pt x="13750" y="26873"/>
                    <a:pt x="14790" y="26873"/>
                  </a:cubicBezTo>
                  <a:cubicBezTo>
                    <a:pt x="20854" y="26873"/>
                    <a:pt x="26358" y="22747"/>
                    <a:pt x="27854" y="16592"/>
                  </a:cubicBezTo>
                  <a:cubicBezTo>
                    <a:pt x="29585" y="9382"/>
                    <a:pt x="25159" y="2107"/>
                    <a:pt x="17949" y="375"/>
                  </a:cubicBezTo>
                  <a:cubicBezTo>
                    <a:pt x="16893" y="122"/>
                    <a:pt x="15836" y="0"/>
                    <a:pt x="147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88"/>
            <p:cNvSpPr/>
            <p:nvPr/>
          </p:nvSpPr>
          <p:spPr>
            <a:xfrm>
              <a:off x="6041750" y="1746800"/>
              <a:ext cx="619125" cy="562400"/>
            </a:xfrm>
            <a:custGeom>
              <a:rect b="b" l="l" r="r" t="t"/>
              <a:pathLst>
                <a:path extrusionOk="0" h="22496" w="24765">
                  <a:moveTo>
                    <a:pt x="12380" y="0"/>
                  </a:moveTo>
                  <a:cubicBezTo>
                    <a:pt x="7309" y="0"/>
                    <a:pt x="2701" y="3455"/>
                    <a:pt x="1447" y="8619"/>
                  </a:cubicBezTo>
                  <a:cubicBezTo>
                    <a:pt x="1" y="14646"/>
                    <a:pt x="3726" y="20716"/>
                    <a:pt x="9753" y="22184"/>
                  </a:cubicBezTo>
                  <a:cubicBezTo>
                    <a:pt x="10634" y="22395"/>
                    <a:pt x="11516" y="22496"/>
                    <a:pt x="12384" y="22496"/>
                  </a:cubicBezTo>
                  <a:cubicBezTo>
                    <a:pt x="17473" y="22496"/>
                    <a:pt x="22083" y="19027"/>
                    <a:pt x="23318" y="13879"/>
                  </a:cubicBezTo>
                  <a:cubicBezTo>
                    <a:pt x="24765" y="7830"/>
                    <a:pt x="21061" y="1760"/>
                    <a:pt x="15013" y="313"/>
                  </a:cubicBezTo>
                  <a:cubicBezTo>
                    <a:pt x="14131" y="102"/>
                    <a:pt x="13249" y="0"/>
                    <a:pt x="12380" y="0"/>
                  </a:cubicBezTo>
                  <a:close/>
                </a:path>
              </a:pathLst>
            </a:custGeom>
            <a:solidFill>
              <a:srgbClr val="FFEE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1" name="Google Shape;3101;p88"/>
            <p:cNvSpPr/>
            <p:nvPr/>
          </p:nvSpPr>
          <p:spPr>
            <a:xfrm>
              <a:off x="5608359" y="2241625"/>
              <a:ext cx="574747" cy="755610"/>
            </a:xfrm>
            <a:custGeom>
              <a:rect b="b" l="l" r="r" t="t"/>
              <a:pathLst>
                <a:path extrusionOk="0" h="10937" w="9074">
                  <a:moveTo>
                    <a:pt x="7868" y="1"/>
                  </a:moveTo>
                  <a:lnTo>
                    <a:pt x="0" y="10936"/>
                  </a:lnTo>
                  <a:lnTo>
                    <a:pt x="9073" y="965"/>
                  </a:lnTo>
                  <a:lnTo>
                    <a:pt x="786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88"/>
            <p:cNvSpPr/>
            <p:nvPr/>
          </p:nvSpPr>
          <p:spPr>
            <a:xfrm>
              <a:off x="6151325" y="1813775"/>
              <a:ext cx="227950" cy="226300"/>
            </a:xfrm>
            <a:custGeom>
              <a:rect b="b" l="l" r="r" t="t"/>
              <a:pathLst>
                <a:path extrusionOk="0" h="9052" w="9118">
                  <a:moveTo>
                    <a:pt x="4559" y="1"/>
                  </a:moveTo>
                  <a:cubicBezTo>
                    <a:pt x="4493" y="1"/>
                    <a:pt x="4428" y="45"/>
                    <a:pt x="4428" y="132"/>
                  </a:cubicBezTo>
                  <a:lnTo>
                    <a:pt x="4428" y="1403"/>
                  </a:lnTo>
                  <a:cubicBezTo>
                    <a:pt x="4099" y="1403"/>
                    <a:pt x="3792" y="1491"/>
                    <a:pt x="3485" y="1601"/>
                  </a:cubicBezTo>
                  <a:lnTo>
                    <a:pt x="3420" y="1403"/>
                  </a:lnTo>
                  <a:cubicBezTo>
                    <a:pt x="3266" y="1075"/>
                    <a:pt x="3135" y="746"/>
                    <a:pt x="3003" y="417"/>
                  </a:cubicBezTo>
                  <a:cubicBezTo>
                    <a:pt x="2979" y="361"/>
                    <a:pt x="2928" y="337"/>
                    <a:pt x="2877" y="337"/>
                  </a:cubicBezTo>
                  <a:cubicBezTo>
                    <a:pt x="2789" y="337"/>
                    <a:pt x="2699" y="408"/>
                    <a:pt x="2740" y="505"/>
                  </a:cubicBezTo>
                  <a:cubicBezTo>
                    <a:pt x="2916" y="921"/>
                    <a:pt x="3091" y="1316"/>
                    <a:pt x="3244" y="1732"/>
                  </a:cubicBezTo>
                  <a:cubicBezTo>
                    <a:pt x="2981" y="1864"/>
                    <a:pt x="2740" y="2061"/>
                    <a:pt x="2521" y="2280"/>
                  </a:cubicBezTo>
                  <a:lnTo>
                    <a:pt x="2324" y="2083"/>
                  </a:lnTo>
                  <a:cubicBezTo>
                    <a:pt x="2061" y="1820"/>
                    <a:pt x="1798" y="1579"/>
                    <a:pt x="1557" y="1316"/>
                  </a:cubicBezTo>
                  <a:cubicBezTo>
                    <a:pt x="1528" y="1292"/>
                    <a:pt x="1496" y="1281"/>
                    <a:pt x="1465" y="1281"/>
                  </a:cubicBezTo>
                  <a:cubicBezTo>
                    <a:pt x="1354" y="1281"/>
                    <a:pt x="1257" y="1411"/>
                    <a:pt x="1360" y="1513"/>
                  </a:cubicBezTo>
                  <a:lnTo>
                    <a:pt x="2346" y="2499"/>
                  </a:lnTo>
                  <a:cubicBezTo>
                    <a:pt x="2149" y="2718"/>
                    <a:pt x="1995" y="2981"/>
                    <a:pt x="1886" y="3266"/>
                  </a:cubicBezTo>
                  <a:cubicBezTo>
                    <a:pt x="1776" y="3222"/>
                    <a:pt x="1666" y="3179"/>
                    <a:pt x="1557" y="3135"/>
                  </a:cubicBezTo>
                  <a:cubicBezTo>
                    <a:pt x="1206" y="3003"/>
                    <a:pt x="877" y="2850"/>
                    <a:pt x="549" y="2718"/>
                  </a:cubicBezTo>
                  <a:cubicBezTo>
                    <a:pt x="531" y="2711"/>
                    <a:pt x="513" y="2707"/>
                    <a:pt x="497" y="2707"/>
                  </a:cubicBezTo>
                  <a:cubicBezTo>
                    <a:pt x="373" y="2707"/>
                    <a:pt x="304" y="2901"/>
                    <a:pt x="439" y="2959"/>
                  </a:cubicBezTo>
                  <a:cubicBezTo>
                    <a:pt x="899" y="3157"/>
                    <a:pt x="1338" y="3332"/>
                    <a:pt x="1798" y="3529"/>
                  </a:cubicBezTo>
                  <a:cubicBezTo>
                    <a:pt x="1710" y="3792"/>
                    <a:pt x="1644" y="4099"/>
                    <a:pt x="1644" y="4384"/>
                  </a:cubicBezTo>
                  <a:lnTo>
                    <a:pt x="176" y="4384"/>
                  </a:lnTo>
                  <a:cubicBezTo>
                    <a:pt x="1" y="4384"/>
                    <a:pt x="1" y="4647"/>
                    <a:pt x="176" y="4647"/>
                  </a:cubicBezTo>
                  <a:lnTo>
                    <a:pt x="1666" y="4647"/>
                  </a:lnTo>
                  <a:cubicBezTo>
                    <a:pt x="1688" y="4954"/>
                    <a:pt x="1754" y="5239"/>
                    <a:pt x="1864" y="5502"/>
                  </a:cubicBezTo>
                  <a:cubicBezTo>
                    <a:pt x="1732" y="5545"/>
                    <a:pt x="1579" y="5611"/>
                    <a:pt x="1447" y="5655"/>
                  </a:cubicBezTo>
                  <a:cubicBezTo>
                    <a:pt x="1119" y="5808"/>
                    <a:pt x="790" y="5940"/>
                    <a:pt x="461" y="6071"/>
                  </a:cubicBezTo>
                  <a:cubicBezTo>
                    <a:pt x="306" y="6149"/>
                    <a:pt x="374" y="6346"/>
                    <a:pt x="497" y="6346"/>
                  </a:cubicBezTo>
                  <a:cubicBezTo>
                    <a:pt x="513" y="6346"/>
                    <a:pt x="531" y="6342"/>
                    <a:pt x="549" y="6334"/>
                  </a:cubicBezTo>
                  <a:cubicBezTo>
                    <a:pt x="1031" y="6137"/>
                    <a:pt x="1491" y="5940"/>
                    <a:pt x="1973" y="5743"/>
                  </a:cubicBezTo>
                  <a:cubicBezTo>
                    <a:pt x="2105" y="5984"/>
                    <a:pt x="2280" y="6225"/>
                    <a:pt x="2477" y="6422"/>
                  </a:cubicBezTo>
                  <a:lnTo>
                    <a:pt x="2127" y="6773"/>
                  </a:lnTo>
                  <a:lnTo>
                    <a:pt x="1360" y="7540"/>
                  </a:lnTo>
                  <a:cubicBezTo>
                    <a:pt x="1259" y="7624"/>
                    <a:pt x="1351" y="7759"/>
                    <a:pt x="1458" y="7759"/>
                  </a:cubicBezTo>
                  <a:cubicBezTo>
                    <a:pt x="1491" y="7759"/>
                    <a:pt x="1526" y="7746"/>
                    <a:pt x="1557" y="7715"/>
                  </a:cubicBezTo>
                  <a:lnTo>
                    <a:pt x="2674" y="6597"/>
                  </a:lnTo>
                  <a:cubicBezTo>
                    <a:pt x="2894" y="6773"/>
                    <a:pt x="3113" y="6904"/>
                    <a:pt x="3376" y="7014"/>
                  </a:cubicBezTo>
                  <a:lnTo>
                    <a:pt x="3179" y="7518"/>
                  </a:lnTo>
                  <a:cubicBezTo>
                    <a:pt x="3025" y="7868"/>
                    <a:pt x="2894" y="8197"/>
                    <a:pt x="2762" y="8526"/>
                  </a:cubicBezTo>
                  <a:cubicBezTo>
                    <a:pt x="2719" y="8627"/>
                    <a:pt x="2809" y="8709"/>
                    <a:pt x="2894" y="8709"/>
                  </a:cubicBezTo>
                  <a:cubicBezTo>
                    <a:pt x="2938" y="8709"/>
                    <a:pt x="2981" y="8688"/>
                    <a:pt x="3003" y="8635"/>
                  </a:cubicBezTo>
                  <a:cubicBezTo>
                    <a:pt x="3222" y="8131"/>
                    <a:pt x="3420" y="7627"/>
                    <a:pt x="3639" y="7101"/>
                  </a:cubicBezTo>
                  <a:cubicBezTo>
                    <a:pt x="3880" y="7189"/>
                    <a:pt x="4143" y="7233"/>
                    <a:pt x="4428" y="7233"/>
                  </a:cubicBezTo>
                  <a:lnTo>
                    <a:pt x="4428" y="7825"/>
                  </a:lnTo>
                  <a:lnTo>
                    <a:pt x="4428" y="8920"/>
                  </a:lnTo>
                  <a:cubicBezTo>
                    <a:pt x="4428" y="9008"/>
                    <a:pt x="4493" y="9052"/>
                    <a:pt x="4559" y="9052"/>
                  </a:cubicBezTo>
                  <a:cubicBezTo>
                    <a:pt x="4625" y="9052"/>
                    <a:pt x="4691" y="9008"/>
                    <a:pt x="4691" y="8920"/>
                  </a:cubicBezTo>
                  <a:lnTo>
                    <a:pt x="4691" y="7211"/>
                  </a:lnTo>
                  <a:cubicBezTo>
                    <a:pt x="4954" y="7189"/>
                    <a:pt x="5217" y="7123"/>
                    <a:pt x="5458" y="7036"/>
                  </a:cubicBezTo>
                  <a:cubicBezTo>
                    <a:pt x="5545" y="7233"/>
                    <a:pt x="5633" y="7430"/>
                    <a:pt x="5699" y="7627"/>
                  </a:cubicBezTo>
                  <a:cubicBezTo>
                    <a:pt x="5852" y="7956"/>
                    <a:pt x="5984" y="8285"/>
                    <a:pt x="6115" y="8635"/>
                  </a:cubicBezTo>
                  <a:cubicBezTo>
                    <a:pt x="6137" y="8688"/>
                    <a:pt x="6183" y="8709"/>
                    <a:pt x="6230" y="8709"/>
                  </a:cubicBezTo>
                  <a:cubicBezTo>
                    <a:pt x="6322" y="8709"/>
                    <a:pt x="6422" y="8627"/>
                    <a:pt x="6378" y="8526"/>
                  </a:cubicBezTo>
                  <a:cubicBezTo>
                    <a:pt x="6159" y="8000"/>
                    <a:pt x="5940" y="7474"/>
                    <a:pt x="5721" y="6948"/>
                  </a:cubicBezTo>
                  <a:cubicBezTo>
                    <a:pt x="5962" y="6838"/>
                    <a:pt x="6181" y="6707"/>
                    <a:pt x="6378" y="6532"/>
                  </a:cubicBezTo>
                  <a:lnTo>
                    <a:pt x="6795" y="6948"/>
                  </a:lnTo>
                  <a:lnTo>
                    <a:pt x="7562" y="7715"/>
                  </a:lnTo>
                  <a:cubicBezTo>
                    <a:pt x="7592" y="7746"/>
                    <a:pt x="7627" y="7759"/>
                    <a:pt x="7660" y="7759"/>
                  </a:cubicBezTo>
                  <a:cubicBezTo>
                    <a:pt x="7768" y="7759"/>
                    <a:pt x="7859" y="7624"/>
                    <a:pt x="7759" y="7540"/>
                  </a:cubicBezTo>
                  <a:lnTo>
                    <a:pt x="6597" y="6356"/>
                  </a:lnTo>
                  <a:cubicBezTo>
                    <a:pt x="6795" y="6159"/>
                    <a:pt x="6970" y="5962"/>
                    <a:pt x="7101" y="5721"/>
                  </a:cubicBezTo>
                  <a:cubicBezTo>
                    <a:pt x="7255" y="5786"/>
                    <a:pt x="7408" y="5852"/>
                    <a:pt x="7562" y="5896"/>
                  </a:cubicBezTo>
                  <a:cubicBezTo>
                    <a:pt x="7890" y="6049"/>
                    <a:pt x="8241" y="6181"/>
                    <a:pt x="8570" y="6312"/>
                  </a:cubicBezTo>
                  <a:cubicBezTo>
                    <a:pt x="8588" y="6320"/>
                    <a:pt x="8605" y="6324"/>
                    <a:pt x="8622" y="6324"/>
                  </a:cubicBezTo>
                  <a:cubicBezTo>
                    <a:pt x="8745" y="6324"/>
                    <a:pt x="8815" y="6129"/>
                    <a:pt x="8679" y="6071"/>
                  </a:cubicBezTo>
                  <a:cubicBezTo>
                    <a:pt x="8197" y="5874"/>
                    <a:pt x="7715" y="5677"/>
                    <a:pt x="7233" y="5480"/>
                  </a:cubicBezTo>
                  <a:cubicBezTo>
                    <a:pt x="7342" y="5217"/>
                    <a:pt x="7430" y="4954"/>
                    <a:pt x="7452" y="4647"/>
                  </a:cubicBezTo>
                  <a:lnTo>
                    <a:pt x="8942" y="4647"/>
                  </a:lnTo>
                  <a:cubicBezTo>
                    <a:pt x="9118" y="4647"/>
                    <a:pt x="9118" y="4384"/>
                    <a:pt x="8942" y="4384"/>
                  </a:cubicBezTo>
                  <a:lnTo>
                    <a:pt x="7474" y="4384"/>
                  </a:lnTo>
                  <a:cubicBezTo>
                    <a:pt x="7452" y="4099"/>
                    <a:pt x="7408" y="3814"/>
                    <a:pt x="7299" y="3529"/>
                  </a:cubicBezTo>
                  <a:cubicBezTo>
                    <a:pt x="7430" y="3485"/>
                    <a:pt x="7540" y="3420"/>
                    <a:pt x="7671" y="3376"/>
                  </a:cubicBezTo>
                  <a:cubicBezTo>
                    <a:pt x="8000" y="3244"/>
                    <a:pt x="8329" y="3091"/>
                    <a:pt x="8657" y="2959"/>
                  </a:cubicBezTo>
                  <a:cubicBezTo>
                    <a:pt x="8812" y="2901"/>
                    <a:pt x="8745" y="2707"/>
                    <a:pt x="8622" y="2707"/>
                  </a:cubicBezTo>
                  <a:cubicBezTo>
                    <a:pt x="8605" y="2707"/>
                    <a:pt x="8588" y="2711"/>
                    <a:pt x="8570" y="2718"/>
                  </a:cubicBezTo>
                  <a:cubicBezTo>
                    <a:pt x="8109" y="2894"/>
                    <a:pt x="7649" y="3091"/>
                    <a:pt x="7189" y="3288"/>
                  </a:cubicBezTo>
                  <a:cubicBezTo>
                    <a:pt x="7079" y="3025"/>
                    <a:pt x="6904" y="2762"/>
                    <a:pt x="6729" y="2543"/>
                  </a:cubicBezTo>
                  <a:lnTo>
                    <a:pt x="6992" y="2280"/>
                  </a:lnTo>
                  <a:cubicBezTo>
                    <a:pt x="7255" y="2017"/>
                    <a:pt x="7496" y="1754"/>
                    <a:pt x="7759" y="1513"/>
                  </a:cubicBezTo>
                  <a:cubicBezTo>
                    <a:pt x="7861" y="1411"/>
                    <a:pt x="7764" y="1281"/>
                    <a:pt x="7654" y="1281"/>
                  </a:cubicBezTo>
                  <a:cubicBezTo>
                    <a:pt x="7623" y="1281"/>
                    <a:pt x="7591" y="1292"/>
                    <a:pt x="7562" y="1316"/>
                  </a:cubicBezTo>
                  <a:cubicBezTo>
                    <a:pt x="7233" y="1666"/>
                    <a:pt x="6882" y="1995"/>
                    <a:pt x="6532" y="2346"/>
                  </a:cubicBezTo>
                  <a:cubicBezTo>
                    <a:pt x="6334" y="2127"/>
                    <a:pt x="6093" y="1951"/>
                    <a:pt x="5830" y="1798"/>
                  </a:cubicBezTo>
                  <a:cubicBezTo>
                    <a:pt x="5874" y="1710"/>
                    <a:pt x="5896" y="1601"/>
                    <a:pt x="5940" y="1513"/>
                  </a:cubicBezTo>
                  <a:cubicBezTo>
                    <a:pt x="6071" y="1184"/>
                    <a:pt x="6225" y="856"/>
                    <a:pt x="6356" y="505"/>
                  </a:cubicBezTo>
                  <a:cubicBezTo>
                    <a:pt x="6398" y="407"/>
                    <a:pt x="6316" y="327"/>
                    <a:pt x="6233" y="327"/>
                  </a:cubicBezTo>
                  <a:cubicBezTo>
                    <a:pt x="6186" y="327"/>
                    <a:pt x="6139" y="354"/>
                    <a:pt x="6115" y="417"/>
                  </a:cubicBezTo>
                  <a:cubicBezTo>
                    <a:pt x="5940" y="834"/>
                    <a:pt x="5765" y="1250"/>
                    <a:pt x="5589" y="1666"/>
                  </a:cubicBezTo>
                  <a:cubicBezTo>
                    <a:pt x="5304" y="1535"/>
                    <a:pt x="4997" y="1447"/>
                    <a:pt x="4691" y="1425"/>
                  </a:cubicBezTo>
                  <a:lnTo>
                    <a:pt x="4691" y="1206"/>
                  </a:lnTo>
                  <a:lnTo>
                    <a:pt x="4691" y="132"/>
                  </a:lnTo>
                  <a:cubicBezTo>
                    <a:pt x="4691" y="45"/>
                    <a:pt x="4625" y="1"/>
                    <a:pt x="455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88"/>
            <p:cNvSpPr/>
            <p:nvPr/>
          </p:nvSpPr>
          <p:spPr>
            <a:xfrm>
              <a:off x="6214900" y="1878425"/>
              <a:ext cx="28500" cy="30725"/>
            </a:xfrm>
            <a:custGeom>
              <a:rect b="b" l="l" r="r" t="t"/>
              <a:pathLst>
                <a:path extrusionOk="0" h="1229" w="1140">
                  <a:moveTo>
                    <a:pt x="460" y="1"/>
                  </a:moveTo>
                  <a:cubicBezTo>
                    <a:pt x="197" y="1"/>
                    <a:pt x="0" y="505"/>
                    <a:pt x="0" y="768"/>
                  </a:cubicBezTo>
                  <a:cubicBezTo>
                    <a:pt x="0" y="1031"/>
                    <a:pt x="197" y="1228"/>
                    <a:pt x="460" y="1228"/>
                  </a:cubicBezTo>
                  <a:cubicBezTo>
                    <a:pt x="723" y="1228"/>
                    <a:pt x="1140" y="878"/>
                    <a:pt x="1140" y="615"/>
                  </a:cubicBezTo>
                  <a:cubicBezTo>
                    <a:pt x="1140" y="352"/>
                    <a:pt x="723" y="1"/>
                    <a:pt x="46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4" name="Google Shape;3104;p88"/>
            <p:cNvSpPr/>
            <p:nvPr/>
          </p:nvSpPr>
          <p:spPr>
            <a:xfrm>
              <a:off x="6258725" y="1863550"/>
              <a:ext cx="23575" cy="20425"/>
            </a:xfrm>
            <a:custGeom>
              <a:rect b="b" l="l" r="r" t="t"/>
              <a:pathLst>
                <a:path extrusionOk="0" h="817" w="943">
                  <a:moveTo>
                    <a:pt x="372" y="1"/>
                  </a:moveTo>
                  <a:cubicBezTo>
                    <a:pt x="349" y="1"/>
                    <a:pt x="327" y="2"/>
                    <a:pt x="307" y="4"/>
                  </a:cubicBezTo>
                  <a:cubicBezTo>
                    <a:pt x="132" y="48"/>
                    <a:pt x="0" y="223"/>
                    <a:pt x="22" y="399"/>
                  </a:cubicBezTo>
                  <a:cubicBezTo>
                    <a:pt x="64" y="587"/>
                    <a:pt x="347" y="816"/>
                    <a:pt x="525" y="816"/>
                  </a:cubicBezTo>
                  <a:cubicBezTo>
                    <a:pt x="533" y="816"/>
                    <a:pt x="541" y="816"/>
                    <a:pt x="548" y="815"/>
                  </a:cubicBezTo>
                  <a:cubicBezTo>
                    <a:pt x="745" y="771"/>
                    <a:pt x="943" y="443"/>
                    <a:pt x="899" y="245"/>
                  </a:cubicBezTo>
                  <a:cubicBezTo>
                    <a:pt x="879" y="88"/>
                    <a:pt x="576" y="1"/>
                    <a:pt x="372"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88"/>
            <p:cNvSpPr/>
            <p:nvPr/>
          </p:nvSpPr>
          <p:spPr>
            <a:xfrm>
              <a:off x="6261450" y="1895625"/>
              <a:ext cx="15375" cy="15450"/>
            </a:xfrm>
            <a:custGeom>
              <a:rect b="b" l="l" r="r" t="t"/>
              <a:pathLst>
                <a:path extrusionOk="0" h="618" w="615">
                  <a:moveTo>
                    <a:pt x="337" y="1"/>
                  </a:moveTo>
                  <a:cubicBezTo>
                    <a:pt x="311" y="1"/>
                    <a:pt x="287" y="5"/>
                    <a:pt x="264" y="14"/>
                  </a:cubicBezTo>
                  <a:cubicBezTo>
                    <a:pt x="132" y="58"/>
                    <a:pt x="1" y="299"/>
                    <a:pt x="45" y="431"/>
                  </a:cubicBezTo>
                  <a:cubicBezTo>
                    <a:pt x="81" y="539"/>
                    <a:pt x="265" y="617"/>
                    <a:pt x="403" y="617"/>
                  </a:cubicBezTo>
                  <a:cubicBezTo>
                    <a:pt x="432" y="617"/>
                    <a:pt x="460" y="614"/>
                    <a:pt x="483" y="606"/>
                  </a:cubicBezTo>
                  <a:cubicBezTo>
                    <a:pt x="614" y="562"/>
                    <a:pt x="614" y="277"/>
                    <a:pt x="571" y="168"/>
                  </a:cubicBezTo>
                  <a:cubicBezTo>
                    <a:pt x="536" y="64"/>
                    <a:pt x="433" y="1"/>
                    <a:pt x="337"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88"/>
            <p:cNvSpPr/>
            <p:nvPr/>
          </p:nvSpPr>
          <p:spPr>
            <a:xfrm>
              <a:off x="6213800" y="1923025"/>
              <a:ext cx="15350" cy="15450"/>
            </a:xfrm>
            <a:custGeom>
              <a:rect b="b" l="l" r="r" t="t"/>
              <a:pathLst>
                <a:path extrusionOk="0" h="618" w="614">
                  <a:moveTo>
                    <a:pt x="325" y="0"/>
                  </a:moveTo>
                  <a:cubicBezTo>
                    <a:pt x="297" y="0"/>
                    <a:pt x="269" y="5"/>
                    <a:pt x="241" y="14"/>
                  </a:cubicBezTo>
                  <a:cubicBezTo>
                    <a:pt x="132" y="58"/>
                    <a:pt x="0" y="321"/>
                    <a:pt x="44" y="430"/>
                  </a:cubicBezTo>
                  <a:cubicBezTo>
                    <a:pt x="80" y="539"/>
                    <a:pt x="265" y="617"/>
                    <a:pt x="402" y="617"/>
                  </a:cubicBezTo>
                  <a:cubicBezTo>
                    <a:pt x="432" y="617"/>
                    <a:pt x="459" y="613"/>
                    <a:pt x="482" y="606"/>
                  </a:cubicBezTo>
                  <a:cubicBezTo>
                    <a:pt x="614" y="562"/>
                    <a:pt x="614" y="277"/>
                    <a:pt x="570" y="167"/>
                  </a:cubicBezTo>
                  <a:cubicBezTo>
                    <a:pt x="535" y="63"/>
                    <a:pt x="432" y="0"/>
                    <a:pt x="32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88"/>
            <p:cNvSpPr/>
            <p:nvPr/>
          </p:nvSpPr>
          <p:spPr>
            <a:xfrm>
              <a:off x="6287200" y="1887750"/>
              <a:ext cx="28525" cy="31250"/>
            </a:xfrm>
            <a:custGeom>
              <a:rect b="b" l="l" r="r" t="t"/>
              <a:pathLst>
                <a:path extrusionOk="0" h="1250" w="1141">
                  <a:moveTo>
                    <a:pt x="483" y="0"/>
                  </a:moveTo>
                  <a:cubicBezTo>
                    <a:pt x="220" y="0"/>
                    <a:pt x="1" y="505"/>
                    <a:pt x="1" y="767"/>
                  </a:cubicBezTo>
                  <a:cubicBezTo>
                    <a:pt x="1" y="1030"/>
                    <a:pt x="220" y="1250"/>
                    <a:pt x="483" y="1250"/>
                  </a:cubicBezTo>
                  <a:cubicBezTo>
                    <a:pt x="746" y="1250"/>
                    <a:pt x="1140" y="899"/>
                    <a:pt x="1140" y="636"/>
                  </a:cubicBezTo>
                  <a:cubicBezTo>
                    <a:pt x="1140" y="373"/>
                    <a:pt x="746" y="0"/>
                    <a:pt x="483"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88"/>
            <p:cNvSpPr/>
            <p:nvPr/>
          </p:nvSpPr>
          <p:spPr>
            <a:xfrm>
              <a:off x="6246675" y="1921075"/>
              <a:ext cx="23575" cy="20425"/>
            </a:xfrm>
            <a:custGeom>
              <a:rect b="b" l="l" r="r" t="t"/>
              <a:pathLst>
                <a:path extrusionOk="0" h="817" w="943">
                  <a:moveTo>
                    <a:pt x="372" y="1"/>
                  </a:moveTo>
                  <a:cubicBezTo>
                    <a:pt x="349" y="1"/>
                    <a:pt x="327" y="2"/>
                    <a:pt x="307" y="4"/>
                  </a:cubicBezTo>
                  <a:cubicBezTo>
                    <a:pt x="132" y="48"/>
                    <a:pt x="0" y="223"/>
                    <a:pt x="44" y="421"/>
                  </a:cubicBezTo>
                  <a:cubicBezTo>
                    <a:pt x="65" y="588"/>
                    <a:pt x="347" y="817"/>
                    <a:pt x="544" y="817"/>
                  </a:cubicBezTo>
                  <a:cubicBezTo>
                    <a:pt x="553" y="817"/>
                    <a:pt x="561" y="816"/>
                    <a:pt x="570" y="815"/>
                  </a:cubicBezTo>
                  <a:cubicBezTo>
                    <a:pt x="745" y="771"/>
                    <a:pt x="942" y="443"/>
                    <a:pt x="921" y="245"/>
                  </a:cubicBezTo>
                  <a:cubicBezTo>
                    <a:pt x="881" y="88"/>
                    <a:pt x="576" y="1"/>
                    <a:pt x="372"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88"/>
            <p:cNvSpPr/>
            <p:nvPr/>
          </p:nvSpPr>
          <p:spPr>
            <a:xfrm>
              <a:off x="6293225" y="1931300"/>
              <a:ext cx="23600" cy="20150"/>
            </a:xfrm>
            <a:custGeom>
              <a:rect b="b" l="l" r="r" t="t"/>
              <a:pathLst>
                <a:path extrusionOk="0" h="806" w="944">
                  <a:moveTo>
                    <a:pt x="413" y="1"/>
                  </a:moveTo>
                  <a:cubicBezTo>
                    <a:pt x="373" y="1"/>
                    <a:pt x="337" y="4"/>
                    <a:pt x="308" y="12"/>
                  </a:cubicBezTo>
                  <a:cubicBezTo>
                    <a:pt x="110" y="34"/>
                    <a:pt x="1" y="209"/>
                    <a:pt x="23" y="406"/>
                  </a:cubicBezTo>
                  <a:cubicBezTo>
                    <a:pt x="63" y="568"/>
                    <a:pt x="329" y="805"/>
                    <a:pt x="507" y="805"/>
                  </a:cubicBezTo>
                  <a:cubicBezTo>
                    <a:pt x="522" y="805"/>
                    <a:pt x="536" y="804"/>
                    <a:pt x="549" y="801"/>
                  </a:cubicBezTo>
                  <a:cubicBezTo>
                    <a:pt x="746" y="779"/>
                    <a:pt x="943" y="428"/>
                    <a:pt x="899" y="253"/>
                  </a:cubicBezTo>
                  <a:cubicBezTo>
                    <a:pt x="881" y="89"/>
                    <a:pt x="606" y="1"/>
                    <a:pt x="41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88"/>
            <p:cNvSpPr/>
            <p:nvPr/>
          </p:nvSpPr>
          <p:spPr>
            <a:xfrm>
              <a:off x="6265300" y="1948575"/>
              <a:ext cx="28500" cy="30700"/>
            </a:xfrm>
            <a:custGeom>
              <a:rect b="b" l="l" r="r" t="t"/>
              <a:pathLst>
                <a:path extrusionOk="0" h="1228" w="1140">
                  <a:moveTo>
                    <a:pt x="460" y="0"/>
                  </a:moveTo>
                  <a:cubicBezTo>
                    <a:pt x="197" y="0"/>
                    <a:pt x="0" y="482"/>
                    <a:pt x="0" y="745"/>
                  </a:cubicBezTo>
                  <a:cubicBezTo>
                    <a:pt x="0" y="1008"/>
                    <a:pt x="197" y="1227"/>
                    <a:pt x="460" y="1227"/>
                  </a:cubicBezTo>
                  <a:cubicBezTo>
                    <a:pt x="723" y="1227"/>
                    <a:pt x="1140" y="877"/>
                    <a:pt x="1140" y="614"/>
                  </a:cubicBezTo>
                  <a:cubicBezTo>
                    <a:pt x="1140" y="351"/>
                    <a:pt x="723" y="0"/>
                    <a:pt x="460"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p88"/>
            <p:cNvSpPr/>
            <p:nvPr/>
          </p:nvSpPr>
          <p:spPr>
            <a:xfrm>
              <a:off x="6232425" y="1951975"/>
              <a:ext cx="15900" cy="15525"/>
            </a:xfrm>
            <a:custGeom>
              <a:rect b="b" l="l" r="r" t="t"/>
              <a:pathLst>
                <a:path extrusionOk="0" h="621" w="636">
                  <a:moveTo>
                    <a:pt x="361" y="1"/>
                  </a:moveTo>
                  <a:cubicBezTo>
                    <a:pt x="329" y="1"/>
                    <a:pt x="296" y="6"/>
                    <a:pt x="263" y="17"/>
                  </a:cubicBezTo>
                  <a:cubicBezTo>
                    <a:pt x="132" y="61"/>
                    <a:pt x="0" y="302"/>
                    <a:pt x="44" y="434"/>
                  </a:cubicBezTo>
                  <a:cubicBezTo>
                    <a:pt x="98" y="542"/>
                    <a:pt x="271" y="621"/>
                    <a:pt x="404" y="621"/>
                  </a:cubicBezTo>
                  <a:cubicBezTo>
                    <a:pt x="432" y="621"/>
                    <a:pt x="459" y="617"/>
                    <a:pt x="482" y="609"/>
                  </a:cubicBezTo>
                  <a:cubicBezTo>
                    <a:pt x="614" y="565"/>
                    <a:pt x="636" y="280"/>
                    <a:pt x="570" y="149"/>
                  </a:cubicBezTo>
                  <a:cubicBezTo>
                    <a:pt x="537" y="50"/>
                    <a:pt x="455" y="1"/>
                    <a:pt x="361"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88"/>
            <p:cNvSpPr/>
            <p:nvPr/>
          </p:nvSpPr>
          <p:spPr>
            <a:xfrm>
              <a:off x="6414850" y="2017325"/>
              <a:ext cx="174250" cy="172600"/>
            </a:xfrm>
            <a:custGeom>
              <a:rect b="b" l="l" r="r" t="t"/>
              <a:pathLst>
                <a:path extrusionOk="0" h="6904" w="6970">
                  <a:moveTo>
                    <a:pt x="3475" y="0"/>
                  </a:moveTo>
                  <a:cubicBezTo>
                    <a:pt x="3425" y="0"/>
                    <a:pt x="3376" y="33"/>
                    <a:pt x="3376" y="99"/>
                  </a:cubicBezTo>
                  <a:lnTo>
                    <a:pt x="3376" y="1063"/>
                  </a:lnTo>
                  <a:cubicBezTo>
                    <a:pt x="3135" y="1085"/>
                    <a:pt x="2894" y="1129"/>
                    <a:pt x="2675" y="1217"/>
                  </a:cubicBezTo>
                  <a:lnTo>
                    <a:pt x="2609" y="1085"/>
                  </a:lnTo>
                  <a:cubicBezTo>
                    <a:pt x="2499" y="822"/>
                    <a:pt x="2390" y="559"/>
                    <a:pt x="2280" y="318"/>
                  </a:cubicBezTo>
                  <a:cubicBezTo>
                    <a:pt x="2264" y="271"/>
                    <a:pt x="2229" y="252"/>
                    <a:pt x="2193" y="252"/>
                  </a:cubicBezTo>
                  <a:cubicBezTo>
                    <a:pt x="2129" y="252"/>
                    <a:pt x="2063" y="313"/>
                    <a:pt x="2105" y="384"/>
                  </a:cubicBezTo>
                  <a:cubicBezTo>
                    <a:pt x="2236" y="691"/>
                    <a:pt x="2346" y="997"/>
                    <a:pt x="2477" y="1304"/>
                  </a:cubicBezTo>
                  <a:cubicBezTo>
                    <a:pt x="2280" y="1414"/>
                    <a:pt x="2083" y="1567"/>
                    <a:pt x="1930" y="1743"/>
                  </a:cubicBezTo>
                  <a:lnTo>
                    <a:pt x="1776" y="1589"/>
                  </a:lnTo>
                  <a:lnTo>
                    <a:pt x="1184" y="997"/>
                  </a:lnTo>
                  <a:cubicBezTo>
                    <a:pt x="1166" y="979"/>
                    <a:pt x="1145" y="971"/>
                    <a:pt x="1123" y="971"/>
                  </a:cubicBezTo>
                  <a:cubicBezTo>
                    <a:pt x="1043" y="971"/>
                    <a:pt x="962" y="1082"/>
                    <a:pt x="1031" y="1151"/>
                  </a:cubicBezTo>
                  <a:lnTo>
                    <a:pt x="1798" y="1896"/>
                  </a:lnTo>
                  <a:cubicBezTo>
                    <a:pt x="1645" y="2071"/>
                    <a:pt x="1535" y="2290"/>
                    <a:pt x="1447" y="2488"/>
                  </a:cubicBezTo>
                  <a:cubicBezTo>
                    <a:pt x="1360" y="2466"/>
                    <a:pt x="1272" y="2422"/>
                    <a:pt x="1184" y="2400"/>
                  </a:cubicBezTo>
                  <a:cubicBezTo>
                    <a:pt x="921" y="2290"/>
                    <a:pt x="680" y="2181"/>
                    <a:pt x="417" y="2071"/>
                  </a:cubicBezTo>
                  <a:cubicBezTo>
                    <a:pt x="405" y="2067"/>
                    <a:pt x="394" y="2064"/>
                    <a:pt x="383" y="2064"/>
                  </a:cubicBezTo>
                  <a:cubicBezTo>
                    <a:pt x="291" y="2064"/>
                    <a:pt x="234" y="2210"/>
                    <a:pt x="352" y="2269"/>
                  </a:cubicBezTo>
                  <a:cubicBezTo>
                    <a:pt x="680" y="2400"/>
                    <a:pt x="1031" y="2553"/>
                    <a:pt x="1360" y="2685"/>
                  </a:cubicBezTo>
                  <a:cubicBezTo>
                    <a:pt x="1294" y="2904"/>
                    <a:pt x="1272" y="3123"/>
                    <a:pt x="1250" y="3342"/>
                  </a:cubicBezTo>
                  <a:lnTo>
                    <a:pt x="132" y="3342"/>
                  </a:lnTo>
                  <a:cubicBezTo>
                    <a:pt x="1" y="3342"/>
                    <a:pt x="1" y="3540"/>
                    <a:pt x="132" y="3540"/>
                  </a:cubicBezTo>
                  <a:lnTo>
                    <a:pt x="1272" y="3540"/>
                  </a:lnTo>
                  <a:cubicBezTo>
                    <a:pt x="1294" y="3781"/>
                    <a:pt x="1338" y="4000"/>
                    <a:pt x="1425" y="4197"/>
                  </a:cubicBezTo>
                  <a:cubicBezTo>
                    <a:pt x="1316" y="4241"/>
                    <a:pt x="1206" y="4285"/>
                    <a:pt x="1119" y="4329"/>
                  </a:cubicBezTo>
                  <a:cubicBezTo>
                    <a:pt x="856" y="4438"/>
                    <a:pt x="593" y="4526"/>
                    <a:pt x="352" y="4635"/>
                  </a:cubicBezTo>
                  <a:cubicBezTo>
                    <a:pt x="233" y="4675"/>
                    <a:pt x="293" y="4839"/>
                    <a:pt x="386" y="4839"/>
                  </a:cubicBezTo>
                  <a:cubicBezTo>
                    <a:pt x="396" y="4839"/>
                    <a:pt x="407" y="4837"/>
                    <a:pt x="417" y="4833"/>
                  </a:cubicBezTo>
                  <a:cubicBezTo>
                    <a:pt x="790" y="4679"/>
                    <a:pt x="1141" y="4526"/>
                    <a:pt x="1513" y="4372"/>
                  </a:cubicBezTo>
                  <a:cubicBezTo>
                    <a:pt x="1601" y="4570"/>
                    <a:pt x="1732" y="4745"/>
                    <a:pt x="1886" y="4898"/>
                  </a:cubicBezTo>
                  <a:lnTo>
                    <a:pt x="1623" y="5161"/>
                  </a:lnTo>
                  <a:lnTo>
                    <a:pt x="1031" y="5753"/>
                  </a:lnTo>
                  <a:cubicBezTo>
                    <a:pt x="965" y="5819"/>
                    <a:pt x="1036" y="5923"/>
                    <a:pt x="1112" y="5923"/>
                  </a:cubicBezTo>
                  <a:cubicBezTo>
                    <a:pt x="1137" y="5923"/>
                    <a:pt x="1163" y="5912"/>
                    <a:pt x="1184" y="5885"/>
                  </a:cubicBezTo>
                  <a:lnTo>
                    <a:pt x="2039" y="5030"/>
                  </a:lnTo>
                  <a:cubicBezTo>
                    <a:pt x="2192" y="5161"/>
                    <a:pt x="2390" y="5271"/>
                    <a:pt x="2587" y="5359"/>
                  </a:cubicBezTo>
                  <a:cubicBezTo>
                    <a:pt x="2521" y="5490"/>
                    <a:pt x="2477" y="5622"/>
                    <a:pt x="2412" y="5753"/>
                  </a:cubicBezTo>
                  <a:cubicBezTo>
                    <a:pt x="2324" y="5994"/>
                    <a:pt x="2214" y="6257"/>
                    <a:pt x="2105" y="6498"/>
                  </a:cubicBezTo>
                  <a:cubicBezTo>
                    <a:pt x="2076" y="6584"/>
                    <a:pt x="2141" y="6651"/>
                    <a:pt x="2207" y="6651"/>
                  </a:cubicBezTo>
                  <a:cubicBezTo>
                    <a:pt x="2243" y="6651"/>
                    <a:pt x="2279" y="6632"/>
                    <a:pt x="2302" y="6586"/>
                  </a:cubicBezTo>
                  <a:cubicBezTo>
                    <a:pt x="2455" y="6191"/>
                    <a:pt x="2609" y="5819"/>
                    <a:pt x="2784" y="5424"/>
                  </a:cubicBezTo>
                  <a:cubicBezTo>
                    <a:pt x="2960" y="5490"/>
                    <a:pt x="3179" y="5512"/>
                    <a:pt x="3376" y="5512"/>
                  </a:cubicBezTo>
                  <a:lnTo>
                    <a:pt x="3376" y="5972"/>
                  </a:lnTo>
                  <a:lnTo>
                    <a:pt x="3376" y="6805"/>
                  </a:lnTo>
                  <a:cubicBezTo>
                    <a:pt x="3376" y="6871"/>
                    <a:pt x="3425" y="6904"/>
                    <a:pt x="3475" y="6904"/>
                  </a:cubicBezTo>
                  <a:cubicBezTo>
                    <a:pt x="3524" y="6904"/>
                    <a:pt x="3573" y="6871"/>
                    <a:pt x="3573" y="6805"/>
                  </a:cubicBezTo>
                  <a:lnTo>
                    <a:pt x="3573" y="5512"/>
                  </a:lnTo>
                  <a:cubicBezTo>
                    <a:pt x="3792" y="5490"/>
                    <a:pt x="3990" y="5446"/>
                    <a:pt x="4165" y="5380"/>
                  </a:cubicBezTo>
                  <a:cubicBezTo>
                    <a:pt x="4231" y="5512"/>
                    <a:pt x="4296" y="5665"/>
                    <a:pt x="4362" y="5819"/>
                  </a:cubicBezTo>
                  <a:cubicBezTo>
                    <a:pt x="4450" y="6082"/>
                    <a:pt x="4559" y="6323"/>
                    <a:pt x="4669" y="6586"/>
                  </a:cubicBezTo>
                  <a:cubicBezTo>
                    <a:pt x="4684" y="6624"/>
                    <a:pt x="4719" y="6641"/>
                    <a:pt x="4755" y="6641"/>
                  </a:cubicBezTo>
                  <a:cubicBezTo>
                    <a:pt x="4821" y="6641"/>
                    <a:pt x="4895" y="6583"/>
                    <a:pt x="4866" y="6498"/>
                  </a:cubicBezTo>
                  <a:lnTo>
                    <a:pt x="4362" y="5293"/>
                  </a:lnTo>
                  <a:cubicBezTo>
                    <a:pt x="4537" y="5205"/>
                    <a:pt x="4713" y="5118"/>
                    <a:pt x="4866" y="4986"/>
                  </a:cubicBezTo>
                  <a:lnTo>
                    <a:pt x="5195" y="5315"/>
                  </a:lnTo>
                  <a:lnTo>
                    <a:pt x="5787" y="5885"/>
                  </a:lnTo>
                  <a:cubicBezTo>
                    <a:pt x="5808" y="5912"/>
                    <a:pt x="5834" y="5923"/>
                    <a:pt x="5858" y="5923"/>
                  </a:cubicBezTo>
                  <a:cubicBezTo>
                    <a:pt x="5934" y="5923"/>
                    <a:pt x="6001" y="5819"/>
                    <a:pt x="5918" y="5753"/>
                  </a:cubicBezTo>
                  <a:cubicBezTo>
                    <a:pt x="5633" y="5446"/>
                    <a:pt x="5326" y="5139"/>
                    <a:pt x="5020" y="4855"/>
                  </a:cubicBezTo>
                  <a:cubicBezTo>
                    <a:pt x="5173" y="4701"/>
                    <a:pt x="5326" y="4548"/>
                    <a:pt x="5414" y="4350"/>
                  </a:cubicBezTo>
                  <a:cubicBezTo>
                    <a:pt x="5545" y="4416"/>
                    <a:pt x="5655" y="4460"/>
                    <a:pt x="5765" y="4504"/>
                  </a:cubicBezTo>
                  <a:cubicBezTo>
                    <a:pt x="6028" y="4613"/>
                    <a:pt x="6291" y="4723"/>
                    <a:pt x="6532" y="4811"/>
                  </a:cubicBezTo>
                  <a:cubicBezTo>
                    <a:pt x="6550" y="4820"/>
                    <a:pt x="6568" y="4824"/>
                    <a:pt x="6584" y="4824"/>
                  </a:cubicBezTo>
                  <a:cubicBezTo>
                    <a:pt x="6683" y="4824"/>
                    <a:pt x="6732" y="4673"/>
                    <a:pt x="6619" y="4635"/>
                  </a:cubicBezTo>
                  <a:cubicBezTo>
                    <a:pt x="6247" y="4482"/>
                    <a:pt x="5896" y="4329"/>
                    <a:pt x="5524" y="4175"/>
                  </a:cubicBezTo>
                  <a:cubicBezTo>
                    <a:pt x="5611" y="3978"/>
                    <a:pt x="5677" y="3781"/>
                    <a:pt x="5699" y="3540"/>
                  </a:cubicBezTo>
                  <a:lnTo>
                    <a:pt x="6838" y="3540"/>
                  </a:lnTo>
                  <a:cubicBezTo>
                    <a:pt x="6970" y="3540"/>
                    <a:pt x="6970" y="3342"/>
                    <a:pt x="6838" y="3342"/>
                  </a:cubicBezTo>
                  <a:lnTo>
                    <a:pt x="5699" y="3342"/>
                  </a:lnTo>
                  <a:cubicBezTo>
                    <a:pt x="5699" y="3123"/>
                    <a:pt x="5655" y="2904"/>
                    <a:pt x="5567" y="2685"/>
                  </a:cubicBezTo>
                  <a:cubicBezTo>
                    <a:pt x="5655" y="2641"/>
                    <a:pt x="5765" y="2619"/>
                    <a:pt x="5852" y="2575"/>
                  </a:cubicBezTo>
                  <a:cubicBezTo>
                    <a:pt x="6115" y="2466"/>
                    <a:pt x="6356" y="2356"/>
                    <a:pt x="6619" y="2247"/>
                  </a:cubicBezTo>
                  <a:cubicBezTo>
                    <a:pt x="6713" y="2209"/>
                    <a:pt x="6678" y="2058"/>
                    <a:pt x="6583" y="2058"/>
                  </a:cubicBezTo>
                  <a:cubicBezTo>
                    <a:pt x="6567" y="2058"/>
                    <a:pt x="6550" y="2062"/>
                    <a:pt x="6532" y="2071"/>
                  </a:cubicBezTo>
                  <a:cubicBezTo>
                    <a:pt x="6181" y="2203"/>
                    <a:pt x="5852" y="2356"/>
                    <a:pt x="5502" y="2510"/>
                  </a:cubicBezTo>
                  <a:cubicBezTo>
                    <a:pt x="5392" y="2290"/>
                    <a:pt x="5283" y="2115"/>
                    <a:pt x="5129" y="1940"/>
                  </a:cubicBezTo>
                  <a:lnTo>
                    <a:pt x="5348" y="1743"/>
                  </a:lnTo>
                  <a:lnTo>
                    <a:pt x="5918" y="1151"/>
                  </a:lnTo>
                  <a:cubicBezTo>
                    <a:pt x="6005" y="1082"/>
                    <a:pt x="5927" y="971"/>
                    <a:pt x="5847" y="971"/>
                  </a:cubicBezTo>
                  <a:cubicBezTo>
                    <a:pt x="5826" y="971"/>
                    <a:pt x="5805" y="979"/>
                    <a:pt x="5787" y="997"/>
                  </a:cubicBezTo>
                  <a:lnTo>
                    <a:pt x="4998" y="1786"/>
                  </a:lnTo>
                  <a:cubicBezTo>
                    <a:pt x="4822" y="1633"/>
                    <a:pt x="4647" y="1480"/>
                    <a:pt x="4450" y="1370"/>
                  </a:cubicBezTo>
                  <a:cubicBezTo>
                    <a:pt x="4472" y="1304"/>
                    <a:pt x="4515" y="1217"/>
                    <a:pt x="4537" y="1151"/>
                  </a:cubicBezTo>
                  <a:cubicBezTo>
                    <a:pt x="4647" y="888"/>
                    <a:pt x="4757" y="647"/>
                    <a:pt x="4844" y="384"/>
                  </a:cubicBezTo>
                  <a:cubicBezTo>
                    <a:pt x="4886" y="313"/>
                    <a:pt x="4820" y="252"/>
                    <a:pt x="4756" y="252"/>
                  </a:cubicBezTo>
                  <a:cubicBezTo>
                    <a:pt x="4720" y="252"/>
                    <a:pt x="4685" y="271"/>
                    <a:pt x="4669" y="318"/>
                  </a:cubicBezTo>
                  <a:cubicBezTo>
                    <a:pt x="4537" y="625"/>
                    <a:pt x="4406" y="954"/>
                    <a:pt x="4274" y="1282"/>
                  </a:cubicBezTo>
                  <a:cubicBezTo>
                    <a:pt x="4055" y="1173"/>
                    <a:pt x="3814" y="1107"/>
                    <a:pt x="3573" y="1085"/>
                  </a:cubicBezTo>
                  <a:lnTo>
                    <a:pt x="3573" y="932"/>
                  </a:lnTo>
                  <a:lnTo>
                    <a:pt x="3573" y="99"/>
                  </a:lnTo>
                  <a:cubicBezTo>
                    <a:pt x="3573" y="33"/>
                    <a:pt x="3524" y="0"/>
                    <a:pt x="347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88"/>
            <p:cNvSpPr/>
            <p:nvPr/>
          </p:nvSpPr>
          <p:spPr>
            <a:xfrm>
              <a:off x="6463075" y="2066900"/>
              <a:ext cx="21950" cy="23600"/>
            </a:xfrm>
            <a:custGeom>
              <a:rect b="b" l="l" r="r" t="t"/>
              <a:pathLst>
                <a:path extrusionOk="0" h="944" w="878">
                  <a:moveTo>
                    <a:pt x="373" y="1"/>
                  </a:moveTo>
                  <a:cubicBezTo>
                    <a:pt x="176" y="1"/>
                    <a:pt x="1" y="373"/>
                    <a:pt x="1" y="570"/>
                  </a:cubicBezTo>
                  <a:cubicBezTo>
                    <a:pt x="1" y="768"/>
                    <a:pt x="176" y="943"/>
                    <a:pt x="373" y="943"/>
                  </a:cubicBezTo>
                  <a:cubicBezTo>
                    <a:pt x="570" y="943"/>
                    <a:pt x="877" y="658"/>
                    <a:pt x="877" y="461"/>
                  </a:cubicBezTo>
                  <a:cubicBezTo>
                    <a:pt x="877" y="264"/>
                    <a:pt x="570" y="1"/>
                    <a:pt x="37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4" name="Google Shape;3114;p88"/>
            <p:cNvSpPr/>
            <p:nvPr/>
          </p:nvSpPr>
          <p:spPr>
            <a:xfrm>
              <a:off x="6497050" y="2055300"/>
              <a:ext cx="17550" cy="15500"/>
            </a:xfrm>
            <a:custGeom>
              <a:rect b="b" l="l" r="r" t="t"/>
              <a:pathLst>
                <a:path extrusionOk="0" h="620" w="702">
                  <a:moveTo>
                    <a:pt x="283" y="0"/>
                  </a:moveTo>
                  <a:cubicBezTo>
                    <a:pt x="260" y="0"/>
                    <a:pt x="239" y="2"/>
                    <a:pt x="219" y="4"/>
                  </a:cubicBezTo>
                  <a:cubicBezTo>
                    <a:pt x="88" y="26"/>
                    <a:pt x="0" y="158"/>
                    <a:pt x="22" y="311"/>
                  </a:cubicBezTo>
                  <a:cubicBezTo>
                    <a:pt x="43" y="436"/>
                    <a:pt x="241" y="620"/>
                    <a:pt x="392" y="620"/>
                  </a:cubicBezTo>
                  <a:cubicBezTo>
                    <a:pt x="401" y="620"/>
                    <a:pt x="409" y="619"/>
                    <a:pt x="417" y="618"/>
                  </a:cubicBezTo>
                  <a:cubicBezTo>
                    <a:pt x="548" y="596"/>
                    <a:pt x="702" y="333"/>
                    <a:pt x="680" y="180"/>
                  </a:cubicBezTo>
                  <a:cubicBezTo>
                    <a:pt x="660" y="65"/>
                    <a:pt x="441" y="0"/>
                    <a:pt x="283"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88"/>
            <p:cNvSpPr/>
            <p:nvPr/>
          </p:nvSpPr>
          <p:spPr>
            <a:xfrm>
              <a:off x="6498675" y="2079625"/>
              <a:ext cx="12100" cy="12075"/>
            </a:xfrm>
            <a:custGeom>
              <a:rect b="b" l="l" r="r" t="t"/>
              <a:pathLst>
                <a:path extrusionOk="0" h="483" w="484">
                  <a:moveTo>
                    <a:pt x="282" y="1"/>
                  </a:moveTo>
                  <a:cubicBezTo>
                    <a:pt x="255" y="1"/>
                    <a:pt x="227" y="6"/>
                    <a:pt x="198" y="18"/>
                  </a:cubicBezTo>
                  <a:cubicBezTo>
                    <a:pt x="111" y="61"/>
                    <a:pt x="1" y="237"/>
                    <a:pt x="45" y="346"/>
                  </a:cubicBezTo>
                  <a:cubicBezTo>
                    <a:pt x="83" y="422"/>
                    <a:pt x="237" y="482"/>
                    <a:pt x="334" y="482"/>
                  </a:cubicBezTo>
                  <a:cubicBezTo>
                    <a:pt x="349" y="482"/>
                    <a:pt x="362" y="481"/>
                    <a:pt x="374" y="478"/>
                  </a:cubicBezTo>
                  <a:cubicBezTo>
                    <a:pt x="483" y="434"/>
                    <a:pt x="483" y="215"/>
                    <a:pt x="439" y="127"/>
                  </a:cubicBezTo>
                  <a:cubicBezTo>
                    <a:pt x="423" y="46"/>
                    <a:pt x="359" y="1"/>
                    <a:pt x="282"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6" name="Google Shape;3116;p88"/>
            <p:cNvSpPr/>
            <p:nvPr/>
          </p:nvSpPr>
          <p:spPr>
            <a:xfrm>
              <a:off x="6462525" y="2100525"/>
              <a:ext cx="12075" cy="12175"/>
            </a:xfrm>
            <a:custGeom>
              <a:rect b="b" l="l" r="r" t="t"/>
              <a:pathLst>
                <a:path extrusionOk="0" h="487" w="483">
                  <a:moveTo>
                    <a:pt x="258" y="0"/>
                  </a:moveTo>
                  <a:cubicBezTo>
                    <a:pt x="237" y="0"/>
                    <a:pt x="217" y="5"/>
                    <a:pt x="198" y="14"/>
                  </a:cubicBezTo>
                  <a:cubicBezTo>
                    <a:pt x="88" y="58"/>
                    <a:pt x="1" y="234"/>
                    <a:pt x="44" y="343"/>
                  </a:cubicBezTo>
                  <a:cubicBezTo>
                    <a:pt x="62" y="415"/>
                    <a:pt x="197" y="486"/>
                    <a:pt x="306" y="486"/>
                  </a:cubicBezTo>
                  <a:cubicBezTo>
                    <a:pt x="330" y="486"/>
                    <a:pt x="353" y="483"/>
                    <a:pt x="373" y="475"/>
                  </a:cubicBezTo>
                  <a:cubicBezTo>
                    <a:pt x="461" y="431"/>
                    <a:pt x="483" y="234"/>
                    <a:pt x="439" y="124"/>
                  </a:cubicBezTo>
                  <a:cubicBezTo>
                    <a:pt x="405" y="56"/>
                    <a:pt x="330" y="0"/>
                    <a:pt x="25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88"/>
            <p:cNvSpPr/>
            <p:nvPr/>
          </p:nvSpPr>
          <p:spPr>
            <a:xfrm>
              <a:off x="6518400" y="2074025"/>
              <a:ext cx="21950" cy="23575"/>
            </a:xfrm>
            <a:custGeom>
              <a:rect b="b" l="l" r="r" t="t"/>
              <a:pathLst>
                <a:path extrusionOk="0" h="943" w="878">
                  <a:moveTo>
                    <a:pt x="373" y="1"/>
                  </a:moveTo>
                  <a:cubicBezTo>
                    <a:pt x="176" y="1"/>
                    <a:pt x="1" y="373"/>
                    <a:pt x="1" y="570"/>
                  </a:cubicBezTo>
                  <a:cubicBezTo>
                    <a:pt x="1" y="768"/>
                    <a:pt x="176" y="943"/>
                    <a:pt x="373" y="943"/>
                  </a:cubicBezTo>
                  <a:cubicBezTo>
                    <a:pt x="571" y="943"/>
                    <a:pt x="878" y="658"/>
                    <a:pt x="878" y="461"/>
                  </a:cubicBezTo>
                  <a:cubicBezTo>
                    <a:pt x="878" y="264"/>
                    <a:pt x="571" y="1"/>
                    <a:pt x="37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88"/>
            <p:cNvSpPr/>
            <p:nvPr/>
          </p:nvSpPr>
          <p:spPr>
            <a:xfrm>
              <a:off x="6487725" y="2099125"/>
              <a:ext cx="18100" cy="15525"/>
            </a:xfrm>
            <a:custGeom>
              <a:rect b="b" l="l" r="r" t="t"/>
              <a:pathLst>
                <a:path extrusionOk="0" h="621" w="724">
                  <a:moveTo>
                    <a:pt x="298" y="1"/>
                  </a:moveTo>
                  <a:cubicBezTo>
                    <a:pt x="277" y="1"/>
                    <a:pt x="258" y="2"/>
                    <a:pt x="242" y="5"/>
                  </a:cubicBezTo>
                  <a:cubicBezTo>
                    <a:pt x="88" y="27"/>
                    <a:pt x="1" y="180"/>
                    <a:pt x="23" y="311"/>
                  </a:cubicBezTo>
                  <a:cubicBezTo>
                    <a:pt x="43" y="456"/>
                    <a:pt x="259" y="620"/>
                    <a:pt x="393" y="620"/>
                  </a:cubicBezTo>
                  <a:cubicBezTo>
                    <a:pt x="402" y="620"/>
                    <a:pt x="410" y="620"/>
                    <a:pt x="417" y="618"/>
                  </a:cubicBezTo>
                  <a:cubicBezTo>
                    <a:pt x="570" y="596"/>
                    <a:pt x="724" y="333"/>
                    <a:pt x="702" y="202"/>
                  </a:cubicBezTo>
                  <a:cubicBezTo>
                    <a:pt x="683" y="68"/>
                    <a:pt x="445" y="1"/>
                    <a:pt x="298"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88"/>
            <p:cNvSpPr/>
            <p:nvPr/>
          </p:nvSpPr>
          <p:spPr>
            <a:xfrm>
              <a:off x="6523350" y="2106800"/>
              <a:ext cx="17550" cy="15500"/>
            </a:xfrm>
            <a:custGeom>
              <a:rect b="b" l="l" r="r" t="t"/>
              <a:pathLst>
                <a:path extrusionOk="0" h="620" w="702">
                  <a:moveTo>
                    <a:pt x="282" y="0"/>
                  </a:moveTo>
                  <a:cubicBezTo>
                    <a:pt x="260" y="0"/>
                    <a:pt x="238" y="2"/>
                    <a:pt x="219" y="4"/>
                  </a:cubicBezTo>
                  <a:cubicBezTo>
                    <a:pt x="88" y="26"/>
                    <a:pt x="0" y="180"/>
                    <a:pt x="22" y="311"/>
                  </a:cubicBezTo>
                  <a:cubicBezTo>
                    <a:pt x="43" y="456"/>
                    <a:pt x="239" y="620"/>
                    <a:pt x="390" y="620"/>
                  </a:cubicBezTo>
                  <a:cubicBezTo>
                    <a:pt x="399" y="620"/>
                    <a:pt x="408" y="619"/>
                    <a:pt x="417" y="618"/>
                  </a:cubicBezTo>
                  <a:cubicBezTo>
                    <a:pt x="548" y="596"/>
                    <a:pt x="701" y="333"/>
                    <a:pt x="680" y="202"/>
                  </a:cubicBezTo>
                  <a:cubicBezTo>
                    <a:pt x="660" y="67"/>
                    <a:pt x="440" y="0"/>
                    <a:pt x="282"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88"/>
            <p:cNvSpPr/>
            <p:nvPr/>
          </p:nvSpPr>
          <p:spPr>
            <a:xfrm>
              <a:off x="6501975" y="2120050"/>
              <a:ext cx="21400" cy="23575"/>
            </a:xfrm>
            <a:custGeom>
              <a:rect b="b" l="l" r="r" t="t"/>
              <a:pathLst>
                <a:path extrusionOk="0" h="943" w="856">
                  <a:moveTo>
                    <a:pt x="351" y="0"/>
                  </a:moveTo>
                  <a:cubicBezTo>
                    <a:pt x="154" y="0"/>
                    <a:pt x="0" y="373"/>
                    <a:pt x="0" y="570"/>
                  </a:cubicBezTo>
                  <a:cubicBezTo>
                    <a:pt x="0" y="767"/>
                    <a:pt x="154" y="943"/>
                    <a:pt x="351" y="943"/>
                  </a:cubicBezTo>
                  <a:cubicBezTo>
                    <a:pt x="548" y="943"/>
                    <a:pt x="855" y="658"/>
                    <a:pt x="855" y="461"/>
                  </a:cubicBezTo>
                  <a:cubicBezTo>
                    <a:pt x="855" y="263"/>
                    <a:pt x="548" y="0"/>
                    <a:pt x="351"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1" name="Google Shape;3121;p88"/>
            <p:cNvSpPr/>
            <p:nvPr/>
          </p:nvSpPr>
          <p:spPr>
            <a:xfrm>
              <a:off x="6476775" y="2122650"/>
              <a:ext cx="12075" cy="11950"/>
            </a:xfrm>
            <a:custGeom>
              <a:rect b="b" l="l" r="r" t="t"/>
              <a:pathLst>
                <a:path extrusionOk="0" h="478" w="483">
                  <a:moveTo>
                    <a:pt x="244" y="0"/>
                  </a:moveTo>
                  <a:cubicBezTo>
                    <a:pt x="228" y="0"/>
                    <a:pt x="213" y="2"/>
                    <a:pt x="198" y="6"/>
                  </a:cubicBezTo>
                  <a:cubicBezTo>
                    <a:pt x="110" y="50"/>
                    <a:pt x="0" y="247"/>
                    <a:pt x="44" y="335"/>
                  </a:cubicBezTo>
                  <a:cubicBezTo>
                    <a:pt x="80" y="406"/>
                    <a:pt x="218" y="478"/>
                    <a:pt x="315" y="478"/>
                  </a:cubicBezTo>
                  <a:cubicBezTo>
                    <a:pt x="337" y="478"/>
                    <a:pt x="357" y="474"/>
                    <a:pt x="373" y="466"/>
                  </a:cubicBezTo>
                  <a:cubicBezTo>
                    <a:pt x="461" y="422"/>
                    <a:pt x="483" y="225"/>
                    <a:pt x="439" y="116"/>
                  </a:cubicBezTo>
                  <a:cubicBezTo>
                    <a:pt x="402" y="43"/>
                    <a:pt x="321" y="0"/>
                    <a:pt x="244"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2" name="Google Shape;3122;p88"/>
            <p:cNvSpPr/>
            <p:nvPr/>
          </p:nvSpPr>
          <p:spPr>
            <a:xfrm>
              <a:off x="6370475" y="1792425"/>
              <a:ext cx="115100" cy="162600"/>
            </a:xfrm>
            <a:custGeom>
              <a:rect b="b" l="l" r="r" t="t"/>
              <a:pathLst>
                <a:path extrusionOk="0" h="6504" w="4604">
                  <a:moveTo>
                    <a:pt x="2304" y="0"/>
                  </a:moveTo>
                  <a:cubicBezTo>
                    <a:pt x="2170" y="0"/>
                    <a:pt x="2037" y="28"/>
                    <a:pt x="1907" y="88"/>
                  </a:cubicBezTo>
                  <a:cubicBezTo>
                    <a:pt x="1097" y="482"/>
                    <a:pt x="1206" y="1490"/>
                    <a:pt x="1645" y="2301"/>
                  </a:cubicBezTo>
                  <a:cubicBezTo>
                    <a:pt x="2105" y="3090"/>
                    <a:pt x="1754" y="3704"/>
                    <a:pt x="1250" y="4208"/>
                  </a:cubicBezTo>
                  <a:cubicBezTo>
                    <a:pt x="768" y="4712"/>
                    <a:pt x="1" y="5676"/>
                    <a:pt x="1009" y="6356"/>
                  </a:cubicBezTo>
                  <a:cubicBezTo>
                    <a:pt x="1133" y="6441"/>
                    <a:pt x="1319" y="6504"/>
                    <a:pt x="1557" y="6504"/>
                  </a:cubicBezTo>
                  <a:cubicBezTo>
                    <a:pt x="1993" y="6504"/>
                    <a:pt x="2601" y="6291"/>
                    <a:pt x="3310" y="5610"/>
                  </a:cubicBezTo>
                  <a:cubicBezTo>
                    <a:pt x="4428" y="4580"/>
                    <a:pt x="4603" y="3200"/>
                    <a:pt x="4143" y="1885"/>
                  </a:cubicBezTo>
                  <a:cubicBezTo>
                    <a:pt x="3738" y="780"/>
                    <a:pt x="3008" y="0"/>
                    <a:pt x="230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88"/>
            <p:cNvSpPr/>
            <p:nvPr/>
          </p:nvSpPr>
          <p:spPr>
            <a:xfrm>
              <a:off x="6387475" y="1811900"/>
              <a:ext cx="88225" cy="124000"/>
            </a:xfrm>
            <a:custGeom>
              <a:rect b="b" l="l" r="r" t="t"/>
              <a:pathLst>
                <a:path extrusionOk="0" h="4960" w="3529">
                  <a:moveTo>
                    <a:pt x="1785" y="0"/>
                  </a:moveTo>
                  <a:cubicBezTo>
                    <a:pt x="1678" y="0"/>
                    <a:pt x="1572" y="24"/>
                    <a:pt x="1469" y="76"/>
                  </a:cubicBezTo>
                  <a:cubicBezTo>
                    <a:pt x="833" y="361"/>
                    <a:pt x="921" y="1128"/>
                    <a:pt x="1271" y="1741"/>
                  </a:cubicBezTo>
                  <a:cubicBezTo>
                    <a:pt x="1600" y="2355"/>
                    <a:pt x="1337" y="2837"/>
                    <a:pt x="965" y="3210"/>
                  </a:cubicBezTo>
                  <a:cubicBezTo>
                    <a:pt x="592" y="3604"/>
                    <a:pt x="0" y="4327"/>
                    <a:pt x="789" y="4853"/>
                  </a:cubicBezTo>
                  <a:cubicBezTo>
                    <a:pt x="873" y="4914"/>
                    <a:pt x="1006" y="4959"/>
                    <a:pt x="1181" y="4959"/>
                  </a:cubicBezTo>
                  <a:cubicBezTo>
                    <a:pt x="1510" y="4959"/>
                    <a:pt x="1984" y="4799"/>
                    <a:pt x="2542" y="4284"/>
                  </a:cubicBezTo>
                  <a:cubicBezTo>
                    <a:pt x="3375" y="3495"/>
                    <a:pt x="3529" y="2443"/>
                    <a:pt x="3156" y="1435"/>
                  </a:cubicBezTo>
                  <a:cubicBezTo>
                    <a:pt x="2864" y="596"/>
                    <a:pt x="2315" y="0"/>
                    <a:pt x="178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88"/>
            <p:cNvSpPr/>
            <p:nvPr/>
          </p:nvSpPr>
          <p:spPr>
            <a:xfrm>
              <a:off x="6482250" y="1918925"/>
              <a:ext cx="101925" cy="65975"/>
            </a:xfrm>
            <a:custGeom>
              <a:rect b="b" l="l" r="r" t="t"/>
              <a:pathLst>
                <a:path extrusionOk="0" h="2639" w="4077">
                  <a:moveTo>
                    <a:pt x="3284" y="0"/>
                  </a:moveTo>
                  <a:cubicBezTo>
                    <a:pt x="2936" y="0"/>
                    <a:pt x="2602" y="295"/>
                    <a:pt x="2389" y="638"/>
                  </a:cubicBezTo>
                  <a:cubicBezTo>
                    <a:pt x="2182" y="965"/>
                    <a:pt x="1913" y="1070"/>
                    <a:pt x="1633" y="1070"/>
                  </a:cubicBezTo>
                  <a:cubicBezTo>
                    <a:pt x="1499" y="1070"/>
                    <a:pt x="1362" y="1046"/>
                    <a:pt x="1228" y="1011"/>
                  </a:cubicBezTo>
                  <a:cubicBezTo>
                    <a:pt x="1079" y="971"/>
                    <a:pt x="887" y="932"/>
                    <a:pt x="701" y="932"/>
                  </a:cubicBezTo>
                  <a:cubicBezTo>
                    <a:pt x="368" y="932"/>
                    <a:pt x="51" y="1058"/>
                    <a:pt x="22" y="1537"/>
                  </a:cubicBezTo>
                  <a:cubicBezTo>
                    <a:pt x="1" y="1778"/>
                    <a:pt x="220" y="2260"/>
                    <a:pt x="1096" y="2545"/>
                  </a:cubicBezTo>
                  <a:cubicBezTo>
                    <a:pt x="1314" y="2608"/>
                    <a:pt x="1525" y="2639"/>
                    <a:pt x="1728" y="2639"/>
                  </a:cubicBezTo>
                  <a:cubicBezTo>
                    <a:pt x="2363" y="2639"/>
                    <a:pt x="2916" y="2342"/>
                    <a:pt x="3332" y="1843"/>
                  </a:cubicBezTo>
                  <a:cubicBezTo>
                    <a:pt x="3901" y="1208"/>
                    <a:pt x="4077" y="441"/>
                    <a:pt x="3638" y="112"/>
                  </a:cubicBezTo>
                  <a:cubicBezTo>
                    <a:pt x="3522" y="34"/>
                    <a:pt x="3402" y="0"/>
                    <a:pt x="328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88"/>
            <p:cNvSpPr/>
            <p:nvPr/>
          </p:nvSpPr>
          <p:spPr>
            <a:xfrm>
              <a:off x="6495400" y="1928250"/>
              <a:ext cx="77825" cy="50550"/>
            </a:xfrm>
            <a:custGeom>
              <a:rect b="b" l="l" r="r" t="t"/>
              <a:pathLst>
                <a:path extrusionOk="0" h="2022" w="3113">
                  <a:moveTo>
                    <a:pt x="2500" y="1"/>
                  </a:moveTo>
                  <a:cubicBezTo>
                    <a:pt x="2242" y="1"/>
                    <a:pt x="1982" y="229"/>
                    <a:pt x="1819" y="506"/>
                  </a:cubicBezTo>
                  <a:cubicBezTo>
                    <a:pt x="1667" y="751"/>
                    <a:pt x="1460" y="825"/>
                    <a:pt x="1238" y="825"/>
                  </a:cubicBezTo>
                  <a:cubicBezTo>
                    <a:pt x="1142" y="825"/>
                    <a:pt x="1042" y="811"/>
                    <a:pt x="943" y="791"/>
                  </a:cubicBezTo>
                  <a:cubicBezTo>
                    <a:pt x="818" y="758"/>
                    <a:pt x="662" y="721"/>
                    <a:pt x="513" y="721"/>
                  </a:cubicBezTo>
                  <a:cubicBezTo>
                    <a:pt x="271" y="721"/>
                    <a:pt x="50" y="819"/>
                    <a:pt x="22" y="1186"/>
                  </a:cubicBezTo>
                  <a:cubicBezTo>
                    <a:pt x="0" y="1361"/>
                    <a:pt x="176" y="1733"/>
                    <a:pt x="833" y="1953"/>
                  </a:cubicBezTo>
                  <a:cubicBezTo>
                    <a:pt x="995" y="1999"/>
                    <a:pt x="1153" y="2022"/>
                    <a:pt x="1305" y="2022"/>
                  </a:cubicBezTo>
                  <a:cubicBezTo>
                    <a:pt x="1793" y="2022"/>
                    <a:pt x="2225" y="1794"/>
                    <a:pt x="2543" y="1427"/>
                  </a:cubicBezTo>
                  <a:cubicBezTo>
                    <a:pt x="2981" y="923"/>
                    <a:pt x="3112" y="331"/>
                    <a:pt x="2762" y="90"/>
                  </a:cubicBezTo>
                  <a:cubicBezTo>
                    <a:pt x="2677" y="28"/>
                    <a:pt x="2589" y="1"/>
                    <a:pt x="250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6" name="Google Shape;3126;p88"/>
            <p:cNvSpPr/>
            <p:nvPr/>
          </p:nvSpPr>
          <p:spPr>
            <a:xfrm>
              <a:off x="6094350" y="2028825"/>
              <a:ext cx="80575" cy="90050"/>
            </a:xfrm>
            <a:custGeom>
              <a:rect b="b" l="l" r="r" t="t"/>
              <a:pathLst>
                <a:path extrusionOk="0" h="3602" w="3223">
                  <a:moveTo>
                    <a:pt x="927" y="1"/>
                  </a:moveTo>
                  <a:cubicBezTo>
                    <a:pt x="884" y="1"/>
                    <a:pt x="838" y="4"/>
                    <a:pt x="790" y="12"/>
                  </a:cubicBezTo>
                  <a:cubicBezTo>
                    <a:pt x="527" y="55"/>
                    <a:pt x="132" y="384"/>
                    <a:pt x="66" y="1305"/>
                  </a:cubicBezTo>
                  <a:cubicBezTo>
                    <a:pt x="1" y="2247"/>
                    <a:pt x="505" y="2926"/>
                    <a:pt x="1272" y="3321"/>
                  </a:cubicBezTo>
                  <a:cubicBezTo>
                    <a:pt x="1628" y="3504"/>
                    <a:pt x="1984" y="3602"/>
                    <a:pt x="2283" y="3602"/>
                  </a:cubicBezTo>
                  <a:cubicBezTo>
                    <a:pt x="2628" y="3602"/>
                    <a:pt x="2897" y="3471"/>
                    <a:pt x="3003" y="3189"/>
                  </a:cubicBezTo>
                  <a:cubicBezTo>
                    <a:pt x="3222" y="2663"/>
                    <a:pt x="2740" y="2269"/>
                    <a:pt x="2214" y="2093"/>
                  </a:cubicBezTo>
                  <a:cubicBezTo>
                    <a:pt x="1666" y="1940"/>
                    <a:pt x="1557" y="1502"/>
                    <a:pt x="1579" y="1085"/>
                  </a:cubicBezTo>
                  <a:cubicBezTo>
                    <a:pt x="1579" y="677"/>
                    <a:pt x="1521" y="1"/>
                    <a:pt x="92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88"/>
            <p:cNvSpPr/>
            <p:nvPr/>
          </p:nvSpPr>
          <p:spPr>
            <a:xfrm>
              <a:off x="6101475" y="2041925"/>
              <a:ext cx="61400" cy="68625"/>
            </a:xfrm>
            <a:custGeom>
              <a:rect b="b" l="l" r="r" t="t"/>
              <a:pathLst>
                <a:path extrusionOk="0" h="2745" w="2456">
                  <a:moveTo>
                    <a:pt x="740" y="0"/>
                  </a:moveTo>
                  <a:cubicBezTo>
                    <a:pt x="702" y="0"/>
                    <a:pt x="660" y="4"/>
                    <a:pt x="614" y="13"/>
                  </a:cubicBezTo>
                  <a:cubicBezTo>
                    <a:pt x="417" y="35"/>
                    <a:pt x="110" y="276"/>
                    <a:pt x="66" y="1000"/>
                  </a:cubicBezTo>
                  <a:cubicBezTo>
                    <a:pt x="1" y="1701"/>
                    <a:pt x="395" y="2227"/>
                    <a:pt x="965" y="2534"/>
                  </a:cubicBezTo>
                  <a:cubicBezTo>
                    <a:pt x="1233" y="2673"/>
                    <a:pt x="1501" y="2744"/>
                    <a:pt x="1728" y="2744"/>
                  </a:cubicBezTo>
                  <a:cubicBezTo>
                    <a:pt x="2003" y="2744"/>
                    <a:pt x="2218" y="2640"/>
                    <a:pt x="2302" y="2424"/>
                  </a:cubicBezTo>
                  <a:cubicBezTo>
                    <a:pt x="2455" y="2030"/>
                    <a:pt x="2104" y="1723"/>
                    <a:pt x="1688" y="1591"/>
                  </a:cubicBezTo>
                  <a:cubicBezTo>
                    <a:pt x="1294" y="1460"/>
                    <a:pt x="1206" y="1153"/>
                    <a:pt x="1206" y="824"/>
                  </a:cubicBezTo>
                  <a:cubicBezTo>
                    <a:pt x="1206" y="523"/>
                    <a:pt x="1169" y="0"/>
                    <a:pt x="740"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8" name="Google Shape;3128;p88"/>
            <p:cNvSpPr/>
            <p:nvPr/>
          </p:nvSpPr>
          <p:spPr>
            <a:xfrm>
              <a:off x="6167225" y="2073900"/>
              <a:ext cx="157800" cy="139375"/>
            </a:xfrm>
            <a:custGeom>
              <a:rect b="b" l="l" r="r" t="t"/>
              <a:pathLst>
                <a:path extrusionOk="0" h="5575" w="6312">
                  <a:moveTo>
                    <a:pt x="4900" y="1"/>
                  </a:moveTo>
                  <a:cubicBezTo>
                    <a:pt x="4110" y="1"/>
                    <a:pt x="3648" y="840"/>
                    <a:pt x="3529" y="1715"/>
                  </a:cubicBezTo>
                  <a:cubicBezTo>
                    <a:pt x="3397" y="2657"/>
                    <a:pt x="2718" y="2964"/>
                    <a:pt x="1995" y="3074"/>
                  </a:cubicBezTo>
                  <a:cubicBezTo>
                    <a:pt x="1250" y="3183"/>
                    <a:pt x="0" y="3490"/>
                    <a:pt x="417" y="4695"/>
                  </a:cubicBezTo>
                  <a:cubicBezTo>
                    <a:pt x="534" y="5066"/>
                    <a:pt x="1084" y="5575"/>
                    <a:pt x="2315" y="5575"/>
                  </a:cubicBezTo>
                  <a:cubicBezTo>
                    <a:pt x="2468" y="5575"/>
                    <a:pt x="2631" y="5567"/>
                    <a:pt x="2806" y="5550"/>
                  </a:cubicBezTo>
                  <a:cubicBezTo>
                    <a:pt x="4383" y="5375"/>
                    <a:pt x="5413" y="4345"/>
                    <a:pt x="5874" y="2942"/>
                  </a:cubicBezTo>
                  <a:cubicBezTo>
                    <a:pt x="6312" y="1540"/>
                    <a:pt x="6071" y="225"/>
                    <a:pt x="5150" y="27"/>
                  </a:cubicBezTo>
                  <a:cubicBezTo>
                    <a:pt x="5063" y="9"/>
                    <a:pt x="4980" y="1"/>
                    <a:pt x="490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p88"/>
            <p:cNvSpPr/>
            <p:nvPr/>
          </p:nvSpPr>
          <p:spPr>
            <a:xfrm>
              <a:off x="6190225" y="2093225"/>
              <a:ext cx="121125" cy="106725"/>
            </a:xfrm>
            <a:custGeom>
              <a:rect b="b" l="l" r="r" t="t"/>
              <a:pathLst>
                <a:path extrusionOk="0" h="4269" w="4845">
                  <a:moveTo>
                    <a:pt x="3754" y="1"/>
                  </a:moveTo>
                  <a:cubicBezTo>
                    <a:pt x="3149" y="1"/>
                    <a:pt x="2798" y="658"/>
                    <a:pt x="2718" y="1314"/>
                  </a:cubicBezTo>
                  <a:cubicBezTo>
                    <a:pt x="2609" y="2038"/>
                    <a:pt x="2083" y="2257"/>
                    <a:pt x="1535" y="2344"/>
                  </a:cubicBezTo>
                  <a:cubicBezTo>
                    <a:pt x="965" y="2432"/>
                    <a:pt x="1" y="2673"/>
                    <a:pt x="330" y="3594"/>
                  </a:cubicBezTo>
                  <a:cubicBezTo>
                    <a:pt x="427" y="3887"/>
                    <a:pt x="840" y="4268"/>
                    <a:pt x="1786" y="4268"/>
                  </a:cubicBezTo>
                  <a:cubicBezTo>
                    <a:pt x="1899" y="4268"/>
                    <a:pt x="2020" y="4263"/>
                    <a:pt x="2149" y="4251"/>
                  </a:cubicBezTo>
                  <a:cubicBezTo>
                    <a:pt x="3376" y="4120"/>
                    <a:pt x="4143" y="3331"/>
                    <a:pt x="4493" y="2257"/>
                  </a:cubicBezTo>
                  <a:cubicBezTo>
                    <a:pt x="4844" y="1183"/>
                    <a:pt x="4647" y="175"/>
                    <a:pt x="3946" y="22"/>
                  </a:cubicBezTo>
                  <a:cubicBezTo>
                    <a:pt x="3879" y="7"/>
                    <a:pt x="3815" y="1"/>
                    <a:pt x="3754"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0" name="Google Shape;3130;p88"/>
            <p:cNvSpPr/>
            <p:nvPr/>
          </p:nvSpPr>
          <p:spPr>
            <a:xfrm>
              <a:off x="6288300" y="2202100"/>
              <a:ext cx="162200" cy="80225"/>
            </a:xfrm>
            <a:custGeom>
              <a:rect b="b" l="l" r="r" t="t"/>
              <a:pathLst>
                <a:path extrusionOk="0" h="3209" w="6488">
                  <a:moveTo>
                    <a:pt x="5209" y="1"/>
                  </a:moveTo>
                  <a:cubicBezTo>
                    <a:pt x="4793" y="1"/>
                    <a:pt x="4328" y="225"/>
                    <a:pt x="3945" y="532"/>
                  </a:cubicBezTo>
                  <a:cubicBezTo>
                    <a:pt x="3671" y="768"/>
                    <a:pt x="3397" y="862"/>
                    <a:pt x="3131" y="862"/>
                  </a:cubicBezTo>
                  <a:cubicBezTo>
                    <a:pt x="2782" y="862"/>
                    <a:pt x="2447" y="700"/>
                    <a:pt x="2148" y="488"/>
                  </a:cubicBezTo>
                  <a:cubicBezTo>
                    <a:pt x="1836" y="288"/>
                    <a:pt x="1383" y="25"/>
                    <a:pt x="964" y="25"/>
                  </a:cubicBezTo>
                  <a:cubicBezTo>
                    <a:pt x="648" y="25"/>
                    <a:pt x="352" y="176"/>
                    <a:pt x="154" y="619"/>
                  </a:cubicBezTo>
                  <a:cubicBezTo>
                    <a:pt x="1" y="970"/>
                    <a:pt x="88" y="1759"/>
                    <a:pt x="1206" y="2592"/>
                  </a:cubicBezTo>
                  <a:cubicBezTo>
                    <a:pt x="1777" y="3017"/>
                    <a:pt x="2389" y="3208"/>
                    <a:pt x="3002" y="3208"/>
                  </a:cubicBezTo>
                  <a:cubicBezTo>
                    <a:pt x="3589" y="3208"/>
                    <a:pt x="4177" y="3034"/>
                    <a:pt x="4734" y="2723"/>
                  </a:cubicBezTo>
                  <a:cubicBezTo>
                    <a:pt x="5852" y="2088"/>
                    <a:pt x="6487" y="1080"/>
                    <a:pt x="5983" y="400"/>
                  </a:cubicBezTo>
                  <a:cubicBezTo>
                    <a:pt x="5782" y="116"/>
                    <a:pt x="5508" y="1"/>
                    <a:pt x="520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1" name="Google Shape;3131;p88"/>
            <p:cNvSpPr/>
            <p:nvPr/>
          </p:nvSpPr>
          <p:spPr>
            <a:xfrm>
              <a:off x="6307475" y="2212925"/>
              <a:ext cx="123850" cy="61375"/>
            </a:xfrm>
            <a:custGeom>
              <a:rect b="b" l="l" r="r" t="t"/>
              <a:pathLst>
                <a:path extrusionOk="0" h="2455" w="4954">
                  <a:moveTo>
                    <a:pt x="3973" y="0"/>
                  </a:moveTo>
                  <a:cubicBezTo>
                    <a:pt x="3660" y="0"/>
                    <a:pt x="3314" y="167"/>
                    <a:pt x="3025" y="405"/>
                  </a:cubicBezTo>
                  <a:cubicBezTo>
                    <a:pt x="2808" y="585"/>
                    <a:pt x="2599" y="654"/>
                    <a:pt x="2398" y="654"/>
                  </a:cubicBezTo>
                  <a:cubicBezTo>
                    <a:pt x="2132" y="654"/>
                    <a:pt x="1881" y="533"/>
                    <a:pt x="1644" y="384"/>
                  </a:cubicBezTo>
                  <a:cubicBezTo>
                    <a:pt x="1407" y="221"/>
                    <a:pt x="1055" y="16"/>
                    <a:pt x="732" y="16"/>
                  </a:cubicBezTo>
                  <a:cubicBezTo>
                    <a:pt x="488" y="16"/>
                    <a:pt x="261" y="132"/>
                    <a:pt x="110" y="471"/>
                  </a:cubicBezTo>
                  <a:cubicBezTo>
                    <a:pt x="1" y="734"/>
                    <a:pt x="66" y="1326"/>
                    <a:pt x="921" y="1983"/>
                  </a:cubicBezTo>
                  <a:cubicBezTo>
                    <a:pt x="1357" y="2307"/>
                    <a:pt x="1826" y="2455"/>
                    <a:pt x="2295" y="2455"/>
                  </a:cubicBezTo>
                  <a:cubicBezTo>
                    <a:pt x="2747" y="2455"/>
                    <a:pt x="3198" y="2318"/>
                    <a:pt x="3617" y="2071"/>
                  </a:cubicBezTo>
                  <a:cubicBezTo>
                    <a:pt x="4471" y="1589"/>
                    <a:pt x="4953" y="822"/>
                    <a:pt x="4581" y="318"/>
                  </a:cubicBezTo>
                  <a:cubicBezTo>
                    <a:pt x="4422" y="93"/>
                    <a:pt x="4207" y="0"/>
                    <a:pt x="3973"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2" name="Google Shape;3132;p88"/>
            <p:cNvSpPr/>
            <p:nvPr/>
          </p:nvSpPr>
          <p:spPr>
            <a:xfrm>
              <a:off x="6241725" y="2033625"/>
              <a:ext cx="506275" cy="449175"/>
            </a:xfrm>
            <a:custGeom>
              <a:rect b="b" l="l" r="r" t="t"/>
              <a:pathLst>
                <a:path extrusionOk="0" h="17967" w="20251">
                  <a:moveTo>
                    <a:pt x="10127" y="1510"/>
                  </a:moveTo>
                  <a:cubicBezTo>
                    <a:pt x="12341" y="1510"/>
                    <a:pt x="14531" y="2484"/>
                    <a:pt x="15999" y="4356"/>
                  </a:cubicBezTo>
                  <a:cubicBezTo>
                    <a:pt x="18563" y="7599"/>
                    <a:pt x="17993" y="12311"/>
                    <a:pt x="14772" y="14853"/>
                  </a:cubicBezTo>
                  <a:cubicBezTo>
                    <a:pt x="13400" y="15937"/>
                    <a:pt x="11766" y="16461"/>
                    <a:pt x="10143" y="16461"/>
                  </a:cubicBezTo>
                  <a:cubicBezTo>
                    <a:pt x="7927" y="16461"/>
                    <a:pt x="5732" y="15485"/>
                    <a:pt x="4252" y="13626"/>
                  </a:cubicBezTo>
                  <a:cubicBezTo>
                    <a:pt x="1710" y="10383"/>
                    <a:pt x="2258" y="5671"/>
                    <a:pt x="5502" y="3107"/>
                  </a:cubicBezTo>
                  <a:cubicBezTo>
                    <a:pt x="6873" y="2032"/>
                    <a:pt x="8506" y="1510"/>
                    <a:pt x="10127" y="1510"/>
                  </a:cubicBezTo>
                  <a:close/>
                  <a:moveTo>
                    <a:pt x="10114" y="0"/>
                  </a:moveTo>
                  <a:cubicBezTo>
                    <a:pt x="8167" y="0"/>
                    <a:pt x="6207" y="627"/>
                    <a:pt x="4559" y="1923"/>
                  </a:cubicBezTo>
                  <a:cubicBezTo>
                    <a:pt x="680" y="4991"/>
                    <a:pt x="1" y="10667"/>
                    <a:pt x="3069" y="14546"/>
                  </a:cubicBezTo>
                  <a:cubicBezTo>
                    <a:pt x="4838" y="16796"/>
                    <a:pt x="7474" y="17967"/>
                    <a:pt x="10133" y="17967"/>
                  </a:cubicBezTo>
                  <a:cubicBezTo>
                    <a:pt x="12085" y="17967"/>
                    <a:pt x="14050" y="17336"/>
                    <a:pt x="15692" y="16037"/>
                  </a:cubicBezTo>
                  <a:cubicBezTo>
                    <a:pt x="19593" y="12969"/>
                    <a:pt x="20250" y="7314"/>
                    <a:pt x="17182" y="3414"/>
                  </a:cubicBezTo>
                  <a:cubicBezTo>
                    <a:pt x="15410" y="1173"/>
                    <a:pt x="12775" y="0"/>
                    <a:pt x="1011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3" name="Google Shape;3133;p88"/>
            <p:cNvSpPr/>
            <p:nvPr/>
          </p:nvSpPr>
          <p:spPr>
            <a:xfrm>
              <a:off x="6603875" y="2404400"/>
              <a:ext cx="335325" cy="363425"/>
            </a:xfrm>
            <a:custGeom>
              <a:rect b="b" l="l" r="r" t="t"/>
              <a:pathLst>
                <a:path extrusionOk="0" h="14537" w="13413">
                  <a:moveTo>
                    <a:pt x="1381" y="0"/>
                  </a:moveTo>
                  <a:lnTo>
                    <a:pt x="702" y="548"/>
                  </a:lnTo>
                  <a:lnTo>
                    <a:pt x="1" y="1096"/>
                  </a:lnTo>
                  <a:cubicBezTo>
                    <a:pt x="1" y="1096"/>
                    <a:pt x="9027" y="14536"/>
                    <a:pt x="11372" y="14536"/>
                  </a:cubicBezTo>
                  <a:cubicBezTo>
                    <a:pt x="11484" y="14536"/>
                    <a:pt x="11580" y="14506"/>
                    <a:pt x="11659" y="14442"/>
                  </a:cubicBezTo>
                  <a:cubicBezTo>
                    <a:pt x="13413" y="13062"/>
                    <a:pt x="1381" y="0"/>
                    <a:pt x="138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4" name="Google Shape;3134;p88"/>
            <p:cNvSpPr/>
            <p:nvPr/>
          </p:nvSpPr>
          <p:spPr>
            <a:xfrm>
              <a:off x="6678400" y="2506850"/>
              <a:ext cx="281075" cy="299650"/>
            </a:xfrm>
            <a:custGeom>
              <a:rect b="b" l="l" r="r" t="t"/>
              <a:pathLst>
                <a:path extrusionOk="0" h="11986" w="11243">
                  <a:moveTo>
                    <a:pt x="2718" y="0"/>
                  </a:moveTo>
                  <a:lnTo>
                    <a:pt x="0" y="2148"/>
                  </a:lnTo>
                  <a:cubicBezTo>
                    <a:pt x="3743" y="7184"/>
                    <a:pt x="7648" y="11986"/>
                    <a:pt x="9383" y="11986"/>
                  </a:cubicBezTo>
                  <a:cubicBezTo>
                    <a:pt x="9558" y="11986"/>
                    <a:pt x="9711" y="11937"/>
                    <a:pt x="9840" y="11835"/>
                  </a:cubicBezTo>
                  <a:cubicBezTo>
                    <a:pt x="11243" y="10739"/>
                    <a:pt x="7144" y="5304"/>
                    <a:pt x="2718"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88"/>
            <p:cNvSpPr/>
            <p:nvPr/>
          </p:nvSpPr>
          <p:spPr>
            <a:xfrm>
              <a:off x="6663050" y="2493500"/>
              <a:ext cx="98650" cy="80400"/>
            </a:xfrm>
            <a:custGeom>
              <a:rect b="b" l="l" r="r" t="t"/>
              <a:pathLst>
                <a:path extrusionOk="0" h="3216" w="3946">
                  <a:moveTo>
                    <a:pt x="3320" y="0"/>
                  </a:moveTo>
                  <a:cubicBezTo>
                    <a:pt x="3212" y="0"/>
                    <a:pt x="3102" y="37"/>
                    <a:pt x="3003" y="118"/>
                  </a:cubicBezTo>
                  <a:lnTo>
                    <a:pt x="614" y="2003"/>
                  </a:lnTo>
                  <a:cubicBezTo>
                    <a:pt x="505" y="2090"/>
                    <a:pt x="395" y="2178"/>
                    <a:pt x="285" y="2266"/>
                  </a:cubicBezTo>
                  <a:cubicBezTo>
                    <a:pt x="66" y="2441"/>
                    <a:pt x="1" y="2792"/>
                    <a:pt x="198" y="3011"/>
                  </a:cubicBezTo>
                  <a:cubicBezTo>
                    <a:pt x="301" y="3140"/>
                    <a:pt x="458" y="3216"/>
                    <a:pt x="619" y="3216"/>
                  </a:cubicBezTo>
                  <a:cubicBezTo>
                    <a:pt x="730" y="3216"/>
                    <a:pt x="844" y="3179"/>
                    <a:pt x="943" y="3098"/>
                  </a:cubicBezTo>
                  <a:lnTo>
                    <a:pt x="3332" y="1236"/>
                  </a:lnTo>
                  <a:cubicBezTo>
                    <a:pt x="3441" y="1148"/>
                    <a:pt x="3551" y="1060"/>
                    <a:pt x="3660" y="951"/>
                  </a:cubicBezTo>
                  <a:cubicBezTo>
                    <a:pt x="3879" y="797"/>
                    <a:pt x="3945" y="425"/>
                    <a:pt x="3748" y="206"/>
                  </a:cubicBezTo>
                  <a:cubicBezTo>
                    <a:pt x="3632" y="76"/>
                    <a:pt x="3477" y="0"/>
                    <a:pt x="3320"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6" name="Google Shape;3136;p88"/>
            <p:cNvSpPr/>
            <p:nvPr/>
          </p:nvSpPr>
          <p:spPr>
            <a:xfrm>
              <a:off x="6348575" y="2155650"/>
              <a:ext cx="52625" cy="198925"/>
            </a:xfrm>
            <a:custGeom>
              <a:rect b="b" l="l" r="r" t="t"/>
              <a:pathLst>
                <a:path extrusionOk="0" h="7957" w="2105">
                  <a:moveTo>
                    <a:pt x="2104" y="1"/>
                  </a:moveTo>
                  <a:lnTo>
                    <a:pt x="2104" y="1"/>
                  </a:lnTo>
                  <a:cubicBezTo>
                    <a:pt x="1753" y="132"/>
                    <a:pt x="1447" y="373"/>
                    <a:pt x="1184" y="636"/>
                  </a:cubicBezTo>
                  <a:cubicBezTo>
                    <a:pt x="921" y="921"/>
                    <a:pt x="723" y="1250"/>
                    <a:pt x="526" y="1579"/>
                  </a:cubicBezTo>
                  <a:cubicBezTo>
                    <a:pt x="176" y="2280"/>
                    <a:pt x="44" y="3047"/>
                    <a:pt x="22" y="3814"/>
                  </a:cubicBezTo>
                  <a:cubicBezTo>
                    <a:pt x="0" y="4581"/>
                    <a:pt x="176" y="5326"/>
                    <a:pt x="395" y="6028"/>
                  </a:cubicBezTo>
                  <a:cubicBezTo>
                    <a:pt x="526" y="6356"/>
                    <a:pt x="658" y="6707"/>
                    <a:pt x="833" y="7036"/>
                  </a:cubicBezTo>
                  <a:cubicBezTo>
                    <a:pt x="1030" y="7342"/>
                    <a:pt x="1228" y="7649"/>
                    <a:pt x="1447" y="7956"/>
                  </a:cubicBezTo>
                  <a:cubicBezTo>
                    <a:pt x="1425" y="7583"/>
                    <a:pt x="1381" y="7211"/>
                    <a:pt x="1337" y="6860"/>
                  </a:cubicBezTo>
                  <a:cubicBezTo>
                    <a:pt x="1315" y="6510"/>
                    <a:pt x="1271" y="6181"/>
                    <a:pt x="1206" y="5830"/>
                  </a:cubicBezTo>
                  <a:cubicBezTo>
                    <a:pt x="1162" y="5151"/>
                    <a:pt x="1074" y="4472"/>
                    <a:pt x="1096" y="3814"/>
                  </a:cubicBezTo>
                  <a:cubicBezTo>
                    <a:pt x="1118" y="3179"/>
                    <a:pt x="1162" y="2521"/>
                    <a:pt x="1315" y="1886"/>
                  </a:cubicBezTo>
                  <a:cubicBezTo>
                    <a:pt x="1403" y="1579"/>
                    <a:pt x="1490" y="1250"/>
                    <a:pt x="1622" y="943"/>
                  </a:cubicBezTo>
                  <a:cubicBezTo>
                    <a:pt x="1753" y="615"/>
                    <a:pt x="1907" y="308"/>
                    <a:pt x="210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37" name="Google Shape;3137;p88"/>
          <p:cNvSpPr/>
          <p:nvPr/>
        </p:nvSpPr>
        <p:spPr>
          <a:xfrm>
            <a:off x="230001" y="5053300"/>
            <a:ext cx="8454178"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8" name="Google Shape;3138;p88"/>
          <p:cNvGrpSpPr/>
          <p:nvPr/>
        </p:nvGrpSpPr>
        <p:grpSpPr>
          <a:xfrm rot="7199882">
            <a:off x="4982577" y="3865141"/>
            <a:ext cx="1055938" cy="932402"/>
            <a:chOff x="3485500" y="1467100"/>
            <a:chExt cx="666925" cy="588900"/>
          </a:xfrm>
        </p:grpSpPr>
        <p:sp>
          <p:nvSpPr>
            <p:cNvPr id="3139" name="Google Shape;3139;p88"/>
            <p:cNvSpPr/>
            <p:nvPr/>
          </p:nvSpPr>
          <p:spPr>
            <a:xfrm>
              <a:off x="3485500" y="1467100"/>
              <a:ext cx="666925" cy="588900"/>
            </a:xfrm>
            <a:custGeom>
              <a:rect b="b" l="l" r="r" t="t"/>
              <a:pathLst>
                <a:path extrusionOk="0" h="23556" w="26677">
                  <a:moveTo>
                    <a:pt x="13334" y="0"/>
                  </a:moveTo>
                  <a:cubicBezTo>
                    <a:pt x="11877" y="0"/>
                    <a:pt x="10396" y="273"/>
                    <a:pt x="8961" y="849"/>
                  </a:cubicBezTo>
                  <a:cubicBezTo>
                    <a:pt x="2933" y="3269"/>
                    <a:pt x="1" y="10117"/>
                    <a:pt x="2420" y="16166"/>
                  </a:cubicBezTo>
                  <a:cubicBezTo>
                    <a:pt x="4264" y="20759"/>
                    <a:pt x="8679" y="23555"/>
                    <a:pt x="13344" y="23555"/>
                  </a:cubicBezTo>
                  <a:cubicBezTo>
                    <a:pt x="14801" y="23555"/>
                    <a:pt x="16282" y="23282"/>
                    <a:pt x="17717" y="22707"/>
                  </a:cubicBezTo>
                  <a:cubicBezTo>
                    <a:pt x="23745" y="20287"/>
                    <a:pt x="26677" y="13439"/>
                    <a:pt x="24257" y="7390"/>
                  </a:cubicBezTo>
                  <a:cubicBezTo>
                    <a:pt x="22414" y="2796"/>
                    <a:pt x="17998" y="0"/>
                    <a:pt x="1333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0" name="Google Shape;3140;p88"/>
            <p:cNvSpPr/>
            <p:nvPr/>
          </p:nvSpPr>
          <p:spPr>
            <a:xfrm>
              <a:off x="3837675" y="1693925"/>
              <a:ext cx="202500" cy="176875"/>
            </a:xfrm>
            <a:custGeom>
              <a:rect b="b" l="l" r="r" t="t"/>
              <a:pathLst>
                <a:path extrusionOk="0" h="7075" w="8100">
                  <a:moveTo>
                    <a:pt x="6223" y="1"/>
                  </a:moveTo>
                  <a:cubicBezTo>
                    <a:pt x="5225" y="1"/>
                    <a:pt x="4661" y="1059"/>
                    <a:pt x="4532" y="2151"/>
                  </a:cubicBezTo>
                  <a:cubicBezTo>
                    <a:pt x="4388" y="3361"/>
                    <a:pt x="3507" y="3730"/>
                    <a:pt x="2563" y="3853"/>
                  </a:cubicBezTo>
                  <a:cubicBezTo>
                    <a:pt x="1620" y="3997"/>
                    <a:pt x="0" y="4366"/>
                    <a:pt x="574" y="5924"/>
                  </a:cubicBezTo>
                  <a:cubicBezTo>
                    <a:pt x="741" y="6407"/>
                    <a:pt x="1480" y="7074"/>
                    <a:pt x="3126" y="7074"/>
                  </a:cubicBezTo>
                  <a:cubicBezTo>
                    <a:pt x="3297" y="7074"/>
                    <a:pt x="3479" y="7067"/>
                    <a:pt x="3671" y="7052"/>
                  </a:cubicBezTo>
                  <a:cubicBezTo>
                    <a:pt x="5721" y="6867"/>
                    <a:pt x="7013" y="5555"/>
                    <a:pt x="7566" y="3771"/>
                  </a:cubicBezTo>
                  <a:cubicBezTo>
                    <a:pt x="8100" y="1987"/>
                    <a:pt x="7771" y="306"/>
                    <a:pt x="6562" y="39"/>
                  </a:cubicBezTo>
                  <a:cubicBezTo>
                    <a:pt x="6444" y="13"/>
                    <a:pt x="6331" y="1"/>
                    <a:pt x="622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88"/>
            <p:cNvSpPr/>
            <p:nvPr/>
          </p:nvSpPr>
          <p:spPr>
            <a:xfrm>
              <a:off x="3867925" y="1718775"/>
              <a:ext cx="154825" cy="135075"/>
            </a:xfrm>
            <a:custGeom>
              <a:rect b="b" l="l" r="r" t="t"/>
              <a:pathLst>
                <a:path extrusionOk="0" h="5403" w="6193">
                  <a:moveTo>
                    <a:pt x="4746" y="0"/>
                  </a:moveTo>
                  <a:cubicBezTo>
                    <a:pt x="3984" y="0"/>
                    <a:pt x="3556" y="816"/>
                    <a:pt x="3445" y="1649"/>
                  </a:cubicBezTo>
                  <a:cubicBezTo>
                    <a:pt x="3342" y="2572"/>
                    <a:pt x="2666" y="2859"/>
                    <a:pt x="1948" y="2962"/>
                  </a:cubicBezTo>
                  <a:cubicBezTo>
                    <a:pt x="1230" y="3044"/>
                    <a:pt x="0" y="3331"/>
                    <a:pt x="431" y="4540"/>
                  </a:cubicBezTo>
                  <a:cubicBezTo>
                    <a:pt x="559" y="4889"/>
                    <a:pt x="1116" y="5403"/>
                    <a:pt x="2351" y="5403"/>
                  </a:cubicBezTo>
                  <a:cubicBezTo>
                    <a:pt x="2494" y="5403"/>
                    <a:pt x="2647" y="5396"/>
                    <a:pt x="2809" y="5381"/>
                  </a:cubicBezTo>
                  <a:cubicBezTo>
                    <a:pt x="4367" y="5258"/>
                    <a:pt x="5352" y="4253"/>
                    <a:pt x="5762" y="2880"/>
                  </a:cubicBezTo>
                  <a:cubicBezTo>
                    <a:pt x="6192" y="1526"/>
                    <a:pt x="5926" y="235"/>
                    <a:pt x="5003" y="29"/>
                  </a:cubicBezTo>
                  <a:cubicBezTo>
                    <a:pt x="4913" y="10"/>
                    <a:pt x="4828" y="0"/>
                    <a:pt x="474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88"/>
            <p:cNvSpPr/>
            <p:nvPr/>
          </p:nvSpPr>
          <p:spPr>
            <a:xfrm>
              <a:off x="3610075" y="1776400"/>
              <a:ext cx="138425" cy="127675"/>
            </a:xfrm>
            <a:custGeom>
              <a:rect b="b" l="l" r="r" t="t"/>
              <a:pathLst>
                <a:path extrusionOk="0" h="5107" w="5537">
                  <a:moveTo>
                    <a:pt x="2748" y="0"/>
                  </a:moveTo>
                  <a:cubicBezTo>
                    <a:pt x="1374" y="0"/>
                    <a:pt x="0" y="1702"/>
                    <a:pt x="0" y="3035"/>
                  </a:cubicBezTo>
                  <a:cubicBezTo>
                    <a:pt x="0" y="4347"/>
                    <a:pt x="1374" y="5106"/>
                    <a:pt x="2748" y="5106"/>
                  </a:cubicBezTo>
                  <a:cubicBezTo>
                    <a:pt x="4122" y="5106"/>
                    <a:pt x="5536" y="4040"/>
                    <a:pt x="5536" y="2707"/>
                  </a:cubicBezTo>
                  <a:cubicBezTo>
                    <a:pt x="5536" y="1374"/>
                    <a:pt x="4122" y="0"/>
                    <a:pt x="274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88"/>
            <p:cNvSpPr/>
            <p:nvPr/>
          </p:nvSpPr>
          <p:spPr>
            <a:xfrm>
              <a:off x="3625950" y="1791275"/>
              <a:ext cx="106650" cy="98425"/>
            </a:xfrm>
            <a:custGeom>
              <a:rect b="b" l="l" r="r" t="t"/>
              <a:pathLst>
                <a:path extrusionOk="0" h="3937" w="4266">
                  <a:moveTo>
                    <a:pt x="2113" y="0"/>
                  </a:moveTo>
                  <a:cubicBezTo>
                    <a:pt x="1047" y="0"/>
                    <a:pt x="1" y="1292"/>
                    <a:pt x="1" y="2317"/>
                  </a:cubicBezTo>
                  <a:cubicBezTo>
                    <a:pt x="1" y="3342"/>
                    <a:pt x="1047" y="3937"/>
                    <a:pt x="2113" y="3937"/>
                  </a:cubicBezTo>
                  <a:cubicBezTo>
                    <a:pt x="3179" y="3937"/>
                    <a:pt x="4266" y="3096"/>
                    <a:pt x="4266" y="2071"/>
                  </a:cubicBezTo>
                  <a:cubicBezTo>
                    <a:pt x="4266" y="1046"/>
                    <a:pt x="3179" y="0"/>
                    <a:pt x="2113"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4" name="Google Shape;3144;p88"/>
            <p:cNvSpPr/>
            <p:nvPr/>
          </p:nvSpPr>
          <p:spPr>
            <a:xfrm>
              <a:off x="3791525" y="1522725"/>
              <a:ext cx="171750" cy="149450"/>
            </a:xfrm>
            <a:custGeom>
              <a:rect b="b" l="l" r="r" t="t"/>
              <a:pathLst>
                <a:path extrusionOk="0" h="5978" w="6870">
                  <a:moveTo>
                    <a:pt x="3165" y="0"/>
                  </a:moveTo>
                  <a:cubicBezTo>
                    <a:pt x="2576" y="0"/>
                    <a:pt x="2002" y="136"/>
                    <a:pt x="1539" y="428"/>
                  </a:cubicBezTo>
                  <a:cubicBezTo>
                    <a:pt x="226" y="1269"/>
                    <a:pt x="1" y="3730"/>
                    <a:pt x="862" y="5001"/>
                  </a:cubicBezTo>
                  <a:cubicBezTo>
                    <a:pt x="1329" y="5684"/>
                    <a:pt x="2053" y="5977"/>
                    <a:pt x="2830" y="5977"/>
                  </a:cubicBezTo>
                  <a:cubicBezTo>
                    <a:pt x="3521" y="5977"/>
                    <a:pt x="4253" y="5745"/>
                    <a:pt x="4881" y="5349"/>
                  </a:cubicBezTo>
                  <a:cubicBezTo>
                    <a:pt x="6214" y="4509"/>
                    <a:pt x="6870" y="2602"/>
                    <a:pt x="5988" y="1310"/>
                  </a:cubicBezTo>
                  <a:cubicBezTo>
                    <a:pt x="5426" y="480"/>
                    <a:pt x="4270" y="0"/>
                    <a:pt x="316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5" name="Google Shape;3145;p88"/>
            <p:cNvSpPr/>
            <p:nvPr/>
          </p:nvSpPr>
          <p:spPr>
            <a:xfrm>
              <a:off x="3823825" y="1551300"/>
              <a:ext cx="103075" cy="89775"/>
            </a:xfrm>
            <a:custGeom>
              <a:rect b="b" l="l" r="r" t="t"/>
              <a:pathLst>
                <a:path extrusionOk="0" h="3591" w="4123">
                  <a:moveTo>
                    <a:pt x="1887" y="1"/>
                  </a:moveTo>
                  <a:cubicBezTo>
                    <a:pt x="1538" y="1"/>
                    <a:pt x="1198" y="80"/>
                    <a:pt x="923" y="249"/>
                  </a:cubicBezTo>
                  <a:cubicBezTo>
                    <a:pt x="124" y="762"/>
                    <a:pt x="1" y="2238"/>
                    <a:pt x="513" y="3017"/>
                  </a:cubicBezTo>
                  <a:cubicBezTo>
                    <a:pt x="795" y="3418"/>
                    <a:pt x="1232" y="3590"/>
                    <a:pt x="1699" y="3590"/>
                  </a:cubicBezTo>
                  <a:cubicBezTo>
                    <a:pt x="2116" y="3590"/>
                    <a:pt x="2556" y="3454"/>
                    <a:pt x="2933" y="3222"/>
                  </a:cubicBezTo>
                  <a:cubicBezTo>
                    <a:pt x="3732" y="2710"/>
                    <a:pt x="4122" y="1561"/>
                    <a:pt x="3589" y="803"/>
                  </a:cubicBezTo>
                  <a:cubicBezTo>
                    <a:pt x="3252" y="291"/>
                    <a:pt x="2553" y="1"/>
                    <a:pt x="1887"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6" name="Google Shape;3146;p88"/>
            <p:cNvSpPr/>
            <p:nvPr/>
          </p:nvSpPr>
          <p:spPr>
            <a:xfrm>
              <a:off x="3831525" y="1544175"/>
              <a:ext cx="6675" cy="15925"/>
            </a:xfrm>
            <a:custGeom>
              <a:rect b="b" l="l" r="r" t="t"/>
              <a:pathLst>
                <a:path extrusionOk="0" h="637" w="267">
                  <a:moveTo>
                    <a:pt x="123" y="1"/>
                  </a:moveTo>
                  <a:cubicBezTo>
                    <a:pt x="62" y="1"/>
                    <a:pt x="0" y="145"/>
                    <a:pt x="0" y="309"/>
                  </a:cubicBezTo>
                  <a:cubicBezTo>
                    <a:pt x="0" y="493"/>
                    <a:pt x="62" y="637"/>
                    <a:pt x="123" y="637"/>
                  </a:cubicBezTo>
                  <a:cubicBezTo>
                    <a:pt x="205" y="637"/>
                    <a:pt x="267" y="493"/>
                    <a:pt x="267" y="309"/>
                  </a:cubicBezTo>
                  <a:cubicBezTo>
                    <a:pt x="267" y="145"/>
                    <a:pt x="205" y="1"/>
                    <a:pt x="12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88"/>
            <p:cNvSpPr/>
            <p:nvPr/>
          </p:nvSpPr>
          <p:spPr>
            <a:xfrm>
              <a:off x="3809475" y="1570625"/>
              <a:ext cx="16425" cy="9850"/>
            </a:xfrm>
            <a:custGeom>
              <a:rect b="b" l="l" r="r" t="t"/>
              <a:pathLst>
                <a:path extrusionOk="0" h="394" w="657">
                  <a:moveTo>
                    <a:pt x="539" y="0"/>
                  </a:moveTo>
                  <a:cubicBezTo>
                    <a:pt x="468" y="0"/>
                    <a:pt x="363" y="37"/>
                    <a:pt x="267" y="91"/>
                  </a:cubicBezTo>
                  <a:cubicBezTo>
                    <a:pt x="103" y="173"/>
                    <a:pt x="1" y="296"/>
                    <a:pt x="42" y="358"/>
                  </a:cubicBezTo>
                  <a:cubicBezTo>
                    <a:pt x="50" y="382"/>
                    <a:pt x="80" y="394"/>
                    <a:pt x="124" y="394"/>
                  </a:cubicBezTo>
                  <a:cubicBezTo>
                    <a:pt x="191" y="394"/>
                    <a:pt x="291" y="366"/>
                    <a:pt x="390" y="317"/>
                  </a:cubicBezTo>
                  <a:cubicBezTo>
                    <a:pt x="554" y="214"/>
                    <a:pt x="657" y="91"/>
                    <a:pt x="616" y="30"/>
                  </a:cubicBezTo>
                  <a:cubicBezTo>
                    <a:pt x="602" y="9"/>
                    <a:pt x="575" y="0"/>
                    <a:pt x="539"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88"/>
            <p:cNvSpPr/>
            <p:nvPr/>
          </p:nvSpPr>
          <p:spPr>
            <a:xfrm>
              <a:off x="3810000" y="1597300"/>
              <a:ext cx="15400" cy="11375"/>
            </a:xfrm>
            <a:custGeom>
              <a:rect b="b" l="l" r="r" t="t"/>
              <a:pathLst>
                <a:path extrusionOk="0" h="455" w="616">
                  <a:moveTo>
                    <a:pt x="110" y="1"/>
                  </a:moveTo>
                  <a:cubicBezTo>
                    <a:pt x="78" y="1"/>
                    <a:pt x="54" y="10"/>
                    <a:pt x="41" y="29"/>
                  </a:cubicBezTo>
                  <a:cubicBezTo>
                    <a:pt x="0" y="90"/>
                    <a:pt x="82" y="213"/>
                    <a:pt x="226" y="337"/>
                  </a:cubicBezTo>
                  <a:cubicBezTo>
                    <a:pt x="332" y="413"/>
                    <a:pt x="438" y="455"/>
                    <a:pt x="511" y="455"/>
                  </a:cubicBezTo>
                  <a:cubicBezTo>
                    <a:pt x="537" y="455"/>
                    <a:pt x="558" y="450"/>
                    <a:pt x="574" y="439"/>
                  </a:cubicBezTo>
                  <a:cubicBezTo>
                    <a:pt x="615" y="378"/>
                    <a:pt x="533" y="234"/>
                    <a:pt x="390" y="131"/>
                  </a:cubicBezTo>
                  <a:cubicBezTo>
                    <a:pt x="290" y="47"/>
                    <a:pt x="182" y="1"/>
                    <a:pt x="110"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88"/>
            <p:cNvSpPr/>
            <p:nvPr/>
          </p:nvSpPr>
          <p:spPr>
            <a:xfrm>
              <a:off x="3816150" y="1622100"/>
              <a:ext cx="6175" cy="16425"/>
            </a:xfrm>
            <a:custGeom>
              <a:rect b="b" l="l" r="r" t="t"/>
              <a:pathLst>
                <a:path extrusionOk="0" h="657" w="247">
                  <a:moveTo>
                    <a:pt x="123" y="1"/>
                  </a:moveTo>
                  <a:cubicBezTo>
                    <a:pt x="41" y="1"/>
                    <a:pt x="0" y="144"/>
                    <a:pt x="0" y="329"/>
                  </a:cubicBezTo>
                  <a:cubicBezTo>
                    <a:pt x="0" y="513"/>
                    <a:pt x="41" y="657"/>
                    <a:pt x="123" y="657"/>
                  </a:cubicBezTo>
                  <a:cubicBezTo>
                    <a:pt x="185" y="657"/>
                    <a:pt x="246" y="513"/>
                    <a:pt x="246" y="329"/>
                  </a:cubicBezTo>
                  <a:cubicBezTo>
                    <a:pt x="246" y="144"/>
                    <a:pt x="185" y="1"/>
                    <a:pt x="12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88"/>
            <p:cNvSpPr/>
            <p:nvPr/>
          </p:nvSpPr>
          <p:spPr>
            <a:xfrm>
              <a:off x="3826400" y="1643625"/>
              <a:ext cx="16425" cy="9650"/>
            </a:xfrm>
            <a:custGeom>
              <a:rect b="b" l="l" r="r" t="t"/>
              <a:pathLst>
                <a:path extrusionOk="0" h="386" w="657">
                  <a:moveTo>
                    <a:pt x="552" y="1"/>
                  </a:moveTo>
                  <a:cubicBezTo>
                    <a:pt x="485" y="1"/>
                    <a:pt x="376" y="28"/>
                    <a:pt x="267" y="83"/>
                  </a:cubicBezTo>
                  <a:cubicBezTo>
                    <a:pt x="103" y="165"/>
                    <a:pt x="0" y="288"/>
                    <a:pt x="41" y="349"/>
                  </a:cubicBezTo>
                  <a:cubicBezTo>
                    <a:pt x="57" y="374"/>
                    <a:pt x="93" y="385"/>
                    <a:pt x="138" y="385"/>
                  </a:cubicBezTo>
                  <a:cubicBezTo>
                    <a:pt x="208" y="385"/>
                    <a:pt x="303" y="358"/>
                    <a:pt x="390" y="308"/>
                  </a:cubicBezTo>
                  <a:cubicBezTo>
                    <a:pt x="554" y="206"/>
                    <a:pt x="656" y="83"/>
                    <a:pt x="615" y="21"/>
                  </a:cubicBezTo>
                  <a:cubicBezTo>
                    <a:pt x="608" y="8"/>
                    <a:pt x="586" y="1"/>
                    <a:pt x="552"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88"/>
            <p:cNvSpPr/>
            <p:nvPr/>
          </p:nvSpPr>
          <p:spPr>
            <a:xfrm>
              <a:off x="3853550" y="1652975"/>
              <a:ext cx="15425" cy="11375"/>
            </a:xfrm>
            <a:custGeom>
              <a:rect b="b" l="l" r="r" t="t"/>
              <a:pathLst>
                <a:path extrusionOk="0" h="455" w="617">
                  <a:moveTo>
                    <a:pt x="113" y="1"/>
                  </a:moveTo>
                  <a:cubicBezTo>
                    <a:pt x="90" y="1"/>
                    <a:pt x="73" y="6"/>
                    <a:pt x="62" y="16"/>
                  </a:cubicBezTo>
                  <a:cubicBezTo>
                    <a:pt x="1" y="78"/>
                    <a:pt x="83" y="221"/>
                    <a:pt x="226" y="324"/>
                  </a:cubicBezTo>
                  <a:cubicBezTo>
                    <a:pt x="326" y="409"/>
                    <a:pt x="434" y="455"/>
                    <a:pt x="506" y="455"/>
                  </a:cubicBezTo>
                  <a:cubicBezTo>
                    <a:pt x="538" y="455"/>
                    <a:pt x="562" y="446"/>
                    <a:pt x="575" y="426"/>
                  </a:cubicBezTo>
                  <a:cubicBezTo>
                    <a:pt x="616" y="365"/>
                    <a:pt x="534" y="242"/>
                    <a:pt x="390" y="119"/>
                  </a:cubicBezTo>
                  <a:cubicBezTo>
                    <a:pt x="284" y="43"/>
                    <a:pt x="178" y="1"/>
                    <a:pt x="113"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88"/>
            <p:cNvSpPr/>
            <p:nvPr/>
          </p:nvSpPr>
          <p:spPr>
            <a:xfrm>
              <a:off x="3883800" y="1643625"/>
              <a:ext cx="6700" cy="15925"/>
            </a:xfrm>
            <a:custGeom>
              <a:rect b="b" l="l" r="r" t="t"/>
              <a:pathLst>
                <a:path extrusionOk="0" h="637" w="268">
                  <a:moveTo>
                    <a:pt x="124" y="1"/>
                  </a:moveTo>
                  <a:cubicBezTo>
                    <a:pt x="62" y="1"/>
                    <a:pt x="1" y="144"/>
                    <a:pt x="1" y="329"/>
                  </a:cubicBezTo>
                  <a:cubicBezTo>
                    <a:pt x="1" y="493"/>
                    <a:pt x="62" y="636"/>
                    <a:pt x="124" y="636"/>
                  </a:cubicBezTo>
                  <a:cubicBezTo>
                    <a:pt x="206" y="636"/>
                    <a:pt x="267" y="493"/>
                    <a:pt x="267" y="329"/>
                  </a:cubicBezTo>
                  <a:cubicBezTo>
                    <a:pt x="267" y="144"/>
                    <a:pt x="206" y="1"/>
                    <a:pt x="124"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88"/>
            <p:cNvSpPr/>
            <p:nvPr/>
          </p:nvSpPr>
          <p:spPr>
            <a:xfrm>
              <a:off x="3901225" y="1635050"/>
              <a:ext cx="16425" cy="9975"/>
            </a:xfrm>
            <a:custGeom>
              <a:rect b="b" l="l" r="r" t="t"/>
              <a:pathLst>
                <a:path extrusionOk="0" h="399" w="657">
                  <a:moveTo>
                    <a:pt x="518" y="0"/>
                  </a:moveTo>
                  <a:cubicBezTo>
                    <a:pt x="446" y="0"/>
                    <a:pt x="346" y="28"/>
                    <a:pt x="247" y="77"/>
                  </a:cubicBezTo>
                  <a:cubicBezTo>
                    <a:pt x="103" y="180"/>
                    <a:pt x="1" y="303"/>
                    <a:pt x="21" y="364"/>
                  </a:cubicBezTo>
                  <a:cubicBezTo>
                    <a:pt x="37" y="387"/>
                    <a:pt x="69" y="399"/>
                    <a:pt x="113" y="399"/>
                  </a:cubicBezTo>
                  <a:cubicBezTo>
                    <a:pt x="185" y="399"/>
                    <a:pt x="288" y="367"/>
                    <a:pt x="390" y="303"/>
                  </a:cubicBezTo>
                  <a:cubicBezTo>
                    <a:pt x="554" y="221"/>
                    <a:pt x="657" y="98"/>
                    <a:pt x="616" y="36"/>
                  </a:cubicBezTo>
                  <a:cubicBezTo>
                    <a:pt x="600" y="12"/>
                    <a:pt x="564" y="0"/>
                    <a:pt x="518"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88"/>
            <p:cNvSpPr/>
            <p:nvPr/>
          </p:nvSpPr>
          <p:spPr>
            <a:xfrm>
              <a:off x="3920200" y="1616575"/>
              <a:ext cx="15400" cy="11300"/>
            </a:xfrm>
            <a:custGeom>
              <a:rect b="b" l="l" r="r" t="t"/>
              <a:pathLst>
                <a:path extrusionOk="0" h="452" w="616">
                  <a:moveTo>
                    <a:pt x="95" y="1"/>
                  </a:moveTo>
                  <a:cubicBezTo>
                    <a:pt x="71" y="1"/>
                    <a:pt x="52" y="6"/>
                    <a:pt x="41" y="17"/>
                  </a:cubicBezTo>
                  <a:cubicBezTo>
                    <a:pt x="0" y="78"/>
                    <a:pt x="82" y="222"/>
                    <a:pt x="226" y="324"/>
                  </a:cubicBezTo>
                  <a:cubicBezTo>
                    <a:pt x="330" y="398"/>
                    <a:pt x="445" y="451"/>
                    <a:pt x="516" y="451"/>
                  </a:cubicBezTo>
                  <a:cubicBezTo>
                    <a:pt x="543" y="451"/>
                    <a:pt x="563" y="444"/>
                    <a:pt x="575" y="427"/>
                  </a:cubicBezTo>
                  <a:cubicBezTo>
                    <a:pt x="616" y="365"/>
                    <a:pt x="534" y="242"/>
                    <a:pt x="390" y="119"/>
                  </a:cubicBezTo>
                  <a:cubicBezTo>
                    <a:pt x="284" y="43"/>
                    <a:pt x="166" y="1"/>
                    <a:pt x="95"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88"/>
            <p:cNvSpPr/>
            <p:nvPr/>
          </p:nvSpPr>
          <p:spPr>
            <a:xfrm>
              <a:off x="3933025" y="1592375"/>
              <a:ext cx="6675" cy="16425"/>
            </a:xfrm>
            <a:custGeom>
              <a:rect b="b" l="l" r="r" t="t"/>
              <a:pathLst>
                <a:path extrusionOk="0" h="657" w="267">
                  <a:moveTo>
                    <a:pt x="123" y="0"/>
                  </a:moveTo>
                  <a:cubicBezTo>
                    <a:pt x="62" y="0"/>
                    <a:pt x="0" y="164"/>
                    <a:pt x="0" y="328"/>
                  </a:cubicBezTo>
                  <a:cubicBezTo>
                    <a:pt x="0" y="513"/>
                    <a:pt x="62" y="657"/>
                    <a:pt x="123" y="657"/>
                  </a:cubicBezTo>
                  <a:cubicBezTo>
                    <a:pt x="205" y="657"/>
                    <a:pt x="267" y="513"/>
                    <a:pt x="267" y="328"/>
                  </a:cubicBezTo>
                  <a:cubicBezTo>
                    <a:pt x="267" y="164"/>
                    <a:pt x="205" y="0"/>
                    <a:pt x="123"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6" name="Google Shape;3156;p88"/>
            <p:cNvSpPr/>
            <p:nvPr/>
          </p:nvSpPr>
          <p:spPr>
            <a:xfrm>
              <a:off x="3923275" y="1571125"/>
              <a:ext cx="16425" cy="9875"/>
            </a:xfrm>
            <a:custGeom>
              <a:rect b="b" l="l" r="r" t="t"/>
              <a:pathLst>
                <a:path extrusionOk="0" h="395" w="657">
                  <a:moveTo>
                    <a:pt x="538" y="1"/>
                  </a:moveTo>
                  <a:cubicBezTo>
                    <a:pt x="465" y="1"/>
                    <a:pt x="356" y="37"/>
                    <a:pt x="247" y="92"/>
                  </a:cubicBezTo>
                  <a:cubicBezTo>
                    <a:pt x="103" y="174"/>
                    <a:pt x="0" y="297"/>
                    <a:pt x="21" y="358"/>
                  </a:cubicBezTo>
                  <a:cubicBezTo>
                    <a:pt x="37" y="383"/>
                    <a:pt x="72" y="394"/>
                    <a:pt x="119" y="394"/>
                  </a:cubicBezTo>
                  <a:cubicBezTo>
                    <a:pt x="191" y="394"/>
                    <a:pt x="291" y="367"/>
                    <a:pt x="390" y="317"/>
                  </a:cubicBezTo>
                  <a:cubicBezTo>
                    <a:pt x="554" y="215"/>
                    <a:pt x="657" y="92"/>
                    <a:pt x="616" y="30"/>
                  </a:cubicBezTo>
                  <a:cubicBezTo>
                    <a:pt x="602" y="10"/>
                    <a:pt x="575" y="1"/>
                    <a:pt x="538"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7" name="Google Shape;3157;p88"/>
            <p:cNvSpPr/>
            <p:nvPr/>
          </p:nvSpPr>
          <p:spPr>
            <a:xfrm>
              <a:off x="3910450" y="1549950"/>
              <a:ext cx="15400" cy="11275"/>
            </a:xfrm>
            <a:custGeom>
              <a:rect b="b" l="l" r="r" t="t"/>
              <a:pathLst>
                <a:path extrusionOk="0" h="451" w="616">
                  <a:moveTo>
                    <a:pt x="93" y="0"/>
                  </a:moveTo>
                  <a:cubicBezTo>
                    <a:pt x="70" y="0"/>
                    <a:pt x="52" y="5"/>
                    <a:pt x="42" y="16"/>
                  </a:cubicBezTo>
                  <a:cubicBezTo>
                    <a:pt x="1" y="78"/>
                    <a:pt x="62" y="201"/>
                    <a:pt x="226" y="324"/>
                  </a:cubicBezTo>
                  <a:cubicBezTo>
                    <a:pt x="330" y="398"/>
                    <a:pt x="434" y="451"/>
                    <a:pt x="499" y="451"/>
                  </a:cubicBezTo>
                  <a:cubicBezTo>
                    <a:pt x="524" y="451"/>
                    <a:pt x="543" y="443"/>
                    <a:pt x="554" y="426"/>
                  </a:cubicBezTo>
                  <a:cubicBezTo>
                    <a:pt x="616" y="365"/>
                    <a:pt x="534" y="242"/>
                    <a:pt x="390" y="119"/>
                  </a:cubicBezTo>
                  <a:cubicBezTo>
                    <a:pt x="269" y="43"/>
                    <a:pt x="158" y="0"/>
                    <a:pt x="93"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88"/>
            <p:cNvSpPr/>
            <p:nvPr/>
          </p:nvSpPr>
          <p:spPr>
            <a:xfrm>
              <a:off x="3885850" y="1532400"/>
              <a:ext cx="6700" cy="16425"/>
            </a:xfrm>
            <a:custGeom>
              <a:rect b="b" l="l" r="r" t="t"/>
              <a:pathLst>
                <a:path extrusionOk="0" h="657" w="268">
                  <a:moveTo>
                    <a:pt x="124" y="0"/>
                  </a:moveTo>
                  <a:cubicBezTo>
                    <a:pt x="62" y="0"/>
                    <a:pt x="1" y="144"/>
                    <a:pt x="1" y="328"/>
                  </a:cubicBezTo>
                  <a:cubicBezTo>
                    <a:pt x="1" y="513"/>
                    <a:pt x="62" y="657"/>
                    <a:pt x="124" y="657"/>
                  </a:cubicBezTo>
                  <a:cubicBezTo>
                    <a:pt x="206" y="657"/>
                    <a:pt x="267" y="513"/>
                    <a:pt x="267" y="328"/>
                  </a:cubicBezTo>
                  <a:cubicBezTo>
                    <a:pt x="267" y="144"/>
                    <a:pt x="206" y="0"/>
                    <a:pt x="124" y="0"/>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88"/>
            <p:cNvSpPr/>
            <p:nvPr/>
          </p:nvSpPr>
          <p:spPr>
            <a:xfrm>
              <a:off x="3853050" y="1534600"/>
              <a:ext cx="16425" cy="9975"/>
            </a:xfrm>
            <a:custGeom>
              <a:rect b="b" l="l" r="r" t="t"/>
              <a:pathLst>
                <a:path extrusionOk="0" h="399" w="657">
                  <a:moveTo>
                    <a:pt x="544" y="1"/>
                  </a:moveTo>
                  <a:cubicBezTo>
                    <a:pt x="472" y="1"/>
                    <a:pt x="369" y="33"/>
                    <a:pt x="267" y="97"/>
                  </a:cubicBezTo>
                  <a:cubicBezTo>
                    <a:pt x="103" y="179"/>
                    <a:pt x="0" y="302"/>
                    <a:pt x="41" y="363"/>
                  </a:cubicBezTo>
                  <a:cubicBezTo>
                    <a:pt x="57" y="387"/>
                    <a:pt x="89" y="398"/>
                    <a:pt x="133" y="398"/>
                  </a:cubicBezTo>
                  <a:cubicBezTo>
                    <a:pt x="205" y="398"/>
                    <a:pt x="308" y="366"/>
                    <a:pt x="410" y="302"/>
                  </a:cubicBezTo>
                  <a:cubicBezTo>
                    <a:pt x="554" y="220"/>
                    <a:pt x="657" y="97"/>
                    <a:pt x="636" y="35"/>
                  </a:cubicBezTo>
                  <a:cubicBezTo>
                    <a:pt x="621" y="12"/>
                    <a:pt x="588" y="1"/>
                    <a:pt x="544"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88"/>
            <p:cNvSpPr/>
            <p:nvPr/>
          </p:nvSpPr>
          <p:spPr>
            <a:xfrm>
              <a:off x="3619800" y="1588425"/>
              <a:ext cx="142025" cy="142525"/>
            </a:xfrm>
            <a:custGeom>
              <a:rect b="b" l="l" r="r" t="t"/>
              <a:pathLst>
                <a:path extrusionOk="0" h="5701" w="5681">
                  <a:moveTo>
                    <a:pt x="1833" y="0"/>
                  </a:moveTo>
                  <a:cubicBezTo>
                    <a:pt x="1008" y="0"/>
                    <a:pt x="365" y="315"/>
                    <a:pt x="226" y="938"/>
                  </a:cubicBezTo>
                  <a:cubicBezTo>
                    <a:pt x="1" y="1860"/>
                    <a:pt x="883" y="2393"/>
                    <a:pt x="1826" y="2537"/>
                  </a:cubicBezTo>
                  <a:cubicBezTo>
                    <a:pt x="2748" y="2660"/>
                    <a:pt x="3015" y="3337"/>
                    <a:pt x="3097" y="4075"/>
                  </a:cubicBezTo>
                  <a:cubicBezTo>
                    <a:pt x="3167" y="4691"/>
                    <a:pt x="3374" y="5701"/>
                    <a:pt x="4210" y="5701"/>
                  </a:cubicBezTo>
                  <a:cubicBezTo>
                    <a:pt x="4348" y="5701"/>
                    <a:pt x="4502" y="5673"/>
                    <a:pt x="4676" y="5613"/>
                  </a:cubicBezTo>
                  <a:cubicBezTo>
                    <a:pt x="5065" y="5490"/>
                    <a:pt x="5681" y="4813"/>
                    <a:pt x="5558" y="3255"/>
                  </a:cubicBezTo>
                  <a:cubicBezTo>
                    <a:pt x="5455" y="1676"/>
                    <a:pt x="4471" y="671"/>
                    <a:pt x="3118" y="220"/>
                  </a:cubicBezTo>
                  <a:cubicBezTo>
                    <a:pt x="2671" y="73"/>
                    <a:pt x="2231" y="0"/>
                    <a:pt x="1833"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88"/>
            <p:cNvSpPr/>
            <p:nvPr/>
          </p:nvSpPr>
          <p:spPr>
            <a:xfrm>
              <a:off x="3639800" y="1600925"/>
              <a:ext cx="108700" cy="108975"/>
            </a:xfrm>
            <a:custGeom>
              <a:rect b="b" l="l" r="r" t="t"/>
              <a:pathLst>
                <a:path extrusionOk="0" h="4359" w="4348">
                  <a:moveTo>
                    <a:pt x="1399" y="0"/>
                  </a:moveTo>
                  <a:cubicBezTo>
                    <a:pt x="775" y="0"/>
                    <a:pt x="289" y="242"/>
                    <a:pt x="165" y="725"/>
                  </a:cubicBezTo>
                  <a:cubicBezTo>
                    <a:pt x="1" y="1422"/>
                    <a:pt x="677" y="1832"/>
                    <a:pt x="1395" y="1934"/>
                  </a:cubicBezTo>
                  <a:cubicBezTo>
                    <a:pt x="2112" y="2037"/>
                    <a:pt x="2318" y="2550"/>
                    <a:pt x="2379" y="3103"/>
                  </a:cubicBezTo>
                  <a:cubicBezTo>
                    <a:pt x="2432" y="3579"/>
                    <a:pt x="2591" y="4359"/>
                    <a:pt x="3222" y="4359"/>
                  </a:cubicBezTo>
                  <a:cubicBezTo>
                    <a:pt x="3324" y="4359"/>
                    <a:pt x="3439" y="4338"/>
                    <a:pt x="3568" y="4292"/>
                  </a:cubicBezTo>
                  <a:cubicBezTo>
                    <a:pt x="3876" y="4190"/>
                    <a:pt x="4347" y="3677"/>
                    <a:pt x="4265" y="2488"/>
                  </a:cubicBezTo>
                  <a:cubicBezTo>
                    <a:pt x="4183" y="1278"/>
                    <a:pt x="3425" y="520"/>
                    <a:pt x="2379" y="171"/>
                  </a:cubicBezTo>
                  <a:cubicBezTo>
                    <a:pt x="2037" y="57"/>
                    <a:pt x="1702" y="0"/>
                    <a:pt x="139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88"/>
            <p:cNvSpPr/>
            <p:nvPr/>
          </p:nvSpPr>
          <p:spPr>
            <a:xfrm>
              <a:off x="3757200" y="1910900"/>
              <a:ext cx="177900" cy="98125"/>
            </a:xfrm>
            <a:custGeom>
              <a:rect b="b" l="l" r="r" t="t"/>
              <a:pathLst>
                <a:path extrusionOk="0" h="3925" w="7116">
                  <a:moveTo>
                    <a:pt x="1076" y="1"/>
                  </a:moveTo>
                  <a:cubicBezTo>
                    <a:pt x="769" y="1"/>
                    <a:pt x="469" y="156"/>
                    <a:pt x="226" y="587"/>
                  </a:cubicBezTo>
                  <a:cubicBezTo>
                    <a:pt x="21" y="956"/>
                    <a:pt x="0" y="1858"/>
                    <a:pt x="1128" y="2945"/>
                  </a:cubicBezTo>
                  <a:cubicBezTo>
                    <a:pt x="1818" y="3623"/>
                    <a:pt x="2616" y="3924"/>
                    <a:pt x="3432" y="3924"/>
                  </a:cubicBezTo>
                  <a:cubicBezTo>
                    <a:pt x="3949" y="3924"/>
                    <a:pt x="4474" y="3803"/>
                    <a:pt x="4983" y="3581"/>
                  </a:cubicBezTo>
                  <a:cubicBezTo>
                    <a:pt x="6295" y="3007"/>
                    <a:pt x="7115" y="1961"/>
                    <a:pt x="6664" y="1120"/>
                  </a:cubicBezTo>
                  <a:cubicBezTo>
                    <a:pt x="6445" y="713"/>
                    <a:pt x="6091" y="551"/>
                    <a:pt x="5696" y="551"/>
                  </a:cubicBezTo>
                  <a:cubicBezTo>
                    <a:pt x="5276" y="551"/>
                    <a:pt x="4810" y="733"/>
                    <a:pt x="4409" y="997"/>
                  </a:cubicBezTo>
                  <a:cubicBezTo>
                    <a:pt x="4130" y="1181"/>
                    <a:pt x="3866" y="1257"/>
                    <a:pt x="3618" y="1257"/>
                  </a:cubicBezTo>
                  <a:cubicBezTo>
                    <a:pt x="3173" y="1257"/>
                    <a:pt x="2775" y="1013"/>
                    <a:pt x="2420" y="710"/>
                  </a:cubicBezTo>
                  <a:cubicBezTo>
                    <a:pt x="2090" y="406"/>
                    <a:pt x="1573" y="1"/>
                    <a:pt x="107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3" name="Google Shape;3163;p88"/>
            <p:cNvSpPr/>
            <p:nvPr/>
          </p:nvSpPr>
          <p:spPr>
            <a:xfrm>
              <a:off x="3777700" y="1924950"/>
              <a:ext cx="135850" cy="74850"/>
            </a:xfrm>
            <a:custGeom>
              <a:rect b="b" l="l" r="r" t="t"/>
              <a:pathLst>
                <a:path extrusionOk="0" h="2994" w="5434">
                  <a:moveTo>
                    <a:pt x="813" y="1"/>
                  </a:moveTo>
                  <a:cubicBezTo>
                    <a:pt x="579" y="1"/>
                    <a:pt x="351" y="116"/>
                    <a:pt x="164" y="435"/>
                  </a:cubicBezTo>
                  <a:cubicBezTo>
                    <a:pt x="21" y="722"/>
                    <a:pt x="0" y="1419"/>
                    <a:pt x="861" y="2260"/>
                  </a:cubicBezTo>
                  <a:cubicBezTo>
                    <a:pt x="1385" y="2771"/>
                    <a:pt x="1991" y="2994"/>
                    <a:pt x="2612" y="2994"/>
                  </a:cubicBezTo>
                  <a:cubicBezTo>
                    <a:pt x="3013" y="2994"/>
                    <a:pt x="3420" y="2901"/>
                    <a:pt x="3814" y="2732"/>
                  </a:cubicBezTo>
                  <a:cubicBezTo>
                    <a:pt x="4819" y="2301"/>
                    <a:pt x="5434" y="1501"/>
                    <a:pt x="5085" y="845"/>
                  </a:cubicBezTo>
                  <a:cubicBezTo>
                    <a:pt x="4926" y="537"/>
                    <a:pt x="4656" y="412"/>
                    <a:pt x="4352" y="412"/>
                  </a:cubicBezTo>
                  <a:cubicBezTo>
                    <a:pt x="4029" y="412"/>
                    <a:pt x="3669" y="552"/>
                    <a:pt x="3363" y="763"/>
                  </a:cubicBezTo>
                  <a:cubicBezTo>
                    <a:pt x="3150" y="903"/>
                    <a:pt x="2950" y="961"/>
                    <a:pt x="2762" y="961"/>
                  </a:cubicBezTo>
                  <a:cubicBezTo>
                    <a:pt x="2424" y="961"/>
                    <a:pt x="2122" y="775"/>
                    <a:pt x="1846" y="538"/>
                  </a:cubicBezTo>
                  <a:cubicBezTo>
                    <a:pt x="1591" y="309"/>
                    <a:pt x="1195" y="1"/>
                    <a:pt x="81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64" name="Google Shape;3164;p88"/>
          <p:cNvGrpSpPr/>
          <p:nvPr/>
        </p:nvGrpSpPr>
        <p:grpSpPr>
          <a:xfrm rot="-4500156">
            <a:off x="6453802" y="3863969"/>
            <a:ext cx="1055779" cy="1040080"/>
            <a:chOff x="4282100" y="1437975"/>
            <a:chExt cx="539300" cy="531300"/>
          </a:xfrm>
        </p:grpSpPr>
        <p:sp>
          <p:nvSpPr>
            <p:cNvPr id="3165" name="Google Shape;3165;p88"/>
            <p:cNvSpPr/>
            <p:nvPr/>
          </p:nvSpPr>
          <p:spPr>
            <a:xfrm>
              <a:off x="4282100" y="1437975"/>
              <a:ext cx="539300" cy="531300"/>
            </a:xfrm>
            <a:custGeom>
              <a:rect b="b" l="l" r="r" t="t"/>
              <a:pathLst>
                <a:path extrusionOk="0" h="21252" w="21572">
                  <a:moveTo>
                    <a:pt x="10781" y="0"/>
                  </a:moveTo>
                  <a:cubicBezTo>
                    <a:pt x="10681" y="0"/>
                    <a:pt x="10580" y="2"/>
                    <a:pt x="10478" y="5"/>
                  </a:cubicBezTo>
                  <a:cubicBezTo>
                    <a:pt x="4614" y="169"/>
                    <a:pt x="1" y="5069"/>
                    <a:pt x="165" y="10933"/>
                  </a:cubicBezTo>
                  <a:cubicBezTo>
                    <a:pt x="326" y="16696"/>
                    <a:pt x="5061" y="21251"/>
                    <a:pt x="10790" y="21251"/>
                  </a:cubicBezTo>
                  <a:cubicBezTo>
                    <a:pt x="10891" y="21251"/>
                    <a:pt x="10992" y="21250"/>
                    <a:pt x="11094" y="21247"/>
                  </a:cubicBezTo>
                  <a:cubicBezTo>
                    <a:pt x="16958" y="21083"/>
                    <a:pt x="21571" y="16182"/>
                    <a:pt x="21407" y="10318"/>
                  </a:cubicBezTo>
                  <a:cubicBezTo>
                    <a:pt x="21246" y="4555"/>
                    <a:pt x="16511" y="0"/>
                    <a:pt x="1078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88"/>
            <p:cNvSpPr/>
            <p:nvPr/>
          </p:nvSpPr>
          <p:spPr>
            <a:xfrm>
              <a:off x="4356950" y="1594425"/>
              <a:ext cx="172250" cy="172775"/>
            </a:xfrm>
            <a:custGeom>
              <a:rect b="b" l="l" r="r" t="t"/>
              <a:pathLst>
                <a:path extrusionOk="0" h="6911" w="6890">
                  <a:moveTo>
                    <a:pt x="3445" y="0"/>
                  </a:moveTo>
                  <a:cubicBezTo>
                    <a:pt x="3240" y="0"/>
                    <a:pt x="3096" y="123"/>
                    <a:pt x="3096" y="267"/>
                  </a:cubicBezTo>
                  <a:cubicBezTo>
                    <a:pt x="3096" y="369"/>
                    <a:pt x="3199" y="472"/>
                    <a:pt x="3342" y="493"/>
                  </a:cubicBezTo>
                  <a:cubicBezTo>
                    <a:pt x="3342" y="739"/>
                    <a:pt x="3342" y="985"/>
                    <a:pt x="3342" y="1231"/>
                  </a:cubicBezTo>
                  <a:cubicBezTo>
                    <a:pt x="3117" y="1231"/>
                    <a:pt x="2891" y="1292"/>
                    <a:pt x="2686" y="1374"/>
                  </a:cubicBezTo>
                  <a:cubicBezTo>
                    <a:pt x="2666" y="1333"/>
                    <a:pt x="2645" y="1292"/>
                    <a:pt x="2625" y="1231"/>
                  </a:cubicBezTo>
                  <a:cubicBezTo>
                    <a:pt x="2522" y="1005"/>
                    <a:pt x="2440" y="759"/>
                    <a:pt x="2338" y="534"/>
                  </a:cubicBezTo>
                  <a:cubicBezTo>
                    <a:pt x="2316" y="490"/>
                    <a:pt x="2281" y="472"/>
                    <a:pt x="2247" y="472"/>
                  </a:cubicBezTo>
                  <a:cubicBezTo>
                    <a:pt x="2185" y="472"/>
                    <a:pt x="2127" y="529"/>
                    <a:pt x="2153" y="595"/>
                  </a:cubicBezTo>
                  <a:cubicBezTo>
                    <a:pt x="2276" y="882"/>
                    <a:pt x="2399" y="1169"/>
                    <a:pt x="2522" y="1456"/>
                  </a:cubicBezTo>
                  <a:cubicBezTo>
                    <a:pt x="2317" y="1559"/>
                    <a:pt x="2153" y="1702"/>
                    <a:pt x="1989" y="1866"/>
                  </a:cubicBezTo>
                  <a:cubicBezTo>
                    <a:pt x="1948" y="1805"/>
                    <a:pt x="1907" y="1764"/>
                    <a:pt x="1846" y="1723"/>
                  </a:cubicBezTo>
                  <a:lnTo>
                    <a:pt x="1415" y="1292"/>
                  </a:lnTo>
                  <a:cubicBezTo>
                    <a:pt x="1497" y="1169"/>
                    <a:pt x="1518" y="1026"/>
                    <a:pt x="1436" y="944"/>
                  </a:cubicBezTo>
                  <a:cubicBezTo>
                    <a:pt x="1396" y="904"/>
                    <a:pt x="1343" y="886"/>
                    <a:pt x="1286" y="886"/>
                  </a:cubicBezTo>
                  <a:cubicBezTo>
                    <a:pt x="1195" y="886"/>
                    <a:pt x="1093" y="930"/>
                    <a:pt x="1005" y="1005"/>
                  </a:cubicBezTo>
                  <a:cubicBezTo>
                    <a:pt x="861" y="1149"/>
                    <a:pt x="820" y="1354"/>
                    <a:pt x="923" y="1456"/>
                  </a:cubicBezTo>
                  <a:cubicBezTo>
                    <a:pt x="959" y="1492"/>
                    <a:pt x="1011" y="1508"/>
                    <a:pt x="1068" y="1508"/>
                  </a:cubicBezTo>
                  <a:cubicBezTo>
                    <a:pt x="1141" y="1508"/>
                    <a:pt x="1223" y="1482"/>
                    <a:pt x="1292" y="1436"/>
                  </a:cubicBezTo>
                  <a:lnTo>
                    <a:pt x="1866" y="2010"/>
                  </a:lnTo>
                  <a:cubicBezTo>
                    <a:pt x="1743" y="2174"/>
                    <a:pt x="1620" y="2358"/>
                    <a:pt x="1538" y="2563"/>
                  </a:cubicBezTo>
                  <a:lnTo>
                    <a:pt x="1313" y="2461"/>
                  </a:lnTo>
                  <a:cubicBezTo>
                    <a:pt x="1066" y="2358"/>
                    <a:pt x="841" y="2256"/>
                    <a:pt x="595" y="2174"/>
                  </a:cubicBezTo>
                  <a:cubicBezTo>
                    <a:pt x="580" y="2165"/>
                    <a:pt x="566" y="2161"/>
                    <a:pt x="553" y="2161"/>
                  </a:cubicBezTo>
                  <a:cubicBezTo>
                    <a:pt x="473" y="2161"/>
                    <a:pt x="428" y="2303"/>
                    <a:pt x="533" y="2338"/>
                  </a:cubicBezTo>
                  <a:cubicBezTo>
                    <a:pt x="841" y="2481"/>
                    <a:pt x="1169" y="2604"/>
                    <a:pt x="1477" y="2727"/>
                  </a:cubicBezTo>
                  <a:cubicBezTo>
                    <a:pt x="1415" y="2933"/>
                    <a:pt x="1374" y="3138"/>
                    <a:pt x="1374" y="3343"/>
                  </a:cubicBezTo>
                  <a:lnTo>
                    <a:pt x="492" y="3343"/>
                  </a:lnTo>
                  <a:cubicBezTo>
                    <a:pt x="451" y="3199"/>
                    <a:pt x="369" y="3097"/>
                    <a:pt x="246" y="3097"/>
                  </a:cubicBezTo>
                  <a:cubicBezTo>
                    <a:pt x="103" y="3097"/>
                    <a:pt x="0" y="3261"/>
                    <a:pt x="0" y="3466"/>
                  </a:cubicBezTo>
                  <a:cubicBezTo>
                    <a:pt x="0" y="3650"/>
                    <a:pt x="103" y="3814"/>
                    <a:pt x="246" y="3814"/>
                  </a:cubicBezTo>
                  <a:cubicBezTo>
                    <a:pt x="369" y="3814"/>
                    <a:pt x="472" y="3691"/>
                    <a:pt x="492" y="3548"/>
                  </a:cubicBezTo>
                  <a:lnTo>
                    <a:pt x="1395" y="3548"/>
                  </a:lnTo>
                  <a:cubicBezTo>
                    <a:pt x="1395" y="3753"/>
                    <a:pt x="1456" y="3958"/>
                    <a:pt x="1518" y="4142"/>
                  </a:cubicBezTo>
                  <a:cubicBezTo>
                    <a:pt x="1436" y="4183"/>
                    <a:pt x="1333" y="4224"/>
                    <a:pt x="1231" y="4265"/>
                  </a:cubicBezTo>
                  <a:cubicBezTo>
                    <a:pt x="1005" y="4347"/>
                    <a:pt x="759" y="4450"/>
                    <a:pt x="533" y="4552"/>
                  </a:cubicBezTo>
                  <a:cubicBezTo>
                    <a:pt x="423" y="4589"/>
                    <a:pt x="478" y="4743"/>
                    <a:pt x="565" y="4743"/>
                  </a:cubicBezTo>
                  <a:cubicBezTo>
                    <a:pt x="575" y="4743"/>
                    <a:pt x="585" y="4741"/>
                    <a:pt x="595" y="4737"/>
                  </a:cubicBezTo>
                  <a:cubicBezTo>
                    <a:pt x="943" y="4593"/>
                    <a:pt x="1272" y="4450"/>
                    <a:pt x="1600" y="4306"/>
                  </a:cubicBezTo>
                  <a:cubicBezTo>
                    <a:pt x="1702" y="4491"/>
                    <a:pt x="1825" y="4655"/>
                    <a:pt x="1969" y="4798"/>
                  </a:cubicBezTo>
                  <a:cubicBezTo>
                    <a:pt x="1887" y="4880"/>
                    <a:pt x="1805" y="4962"/>
                    <a:pt x="1723" y="5044"/>
                  </a:cubicBezTo>
                  <a:cubicBezTo>
                    <a:pt x="1579" y="5188"/>
                    <a:pt x="1436" y="5332"/>
                    <a:pt x="1272" y="5475"/>
                  </a:cubicBezTo>
                  <a:cubicBezTo>
                    <a:pt x="1210" y="5434"/>
                    <a:pt x="1143" y="5414"/>
                    <a:pt x="1082" y="5414"/>
                  </a:cubicBezTo>
                  <a:cubicBezTo>
                    <a:pt x="1020" y="5414"/>
                    <a:pt x="964" y="5434"/>
                    <a:pt x="923" y="5475"/>
                  </a:cubicBezTo>
                  <a:cubicBezTo>
                    <a:pt x="841" y="5578"/>
                    <a:pt x="861" y="5762"/>
                    <a:pt x="1005" y="5906"/>
                  </a:cubicBezTo>
                  <a:cubicBezTo>
                    <a:pt x="1093" y="5981"/>
                    <a:pt x="1195" y="6025"/>
                    <a:pt x="1286" y="6025"/>
                  </a:cubicBezTo>
                  <a:cubicBezTo>
                    <a:pt x="1343" y="6025"/>
                    <a:pt x="1396" y="6007"/>
                    <a:pt x="1436" y="5967"/>
                  </a:cubicBezTo>
                  <a:cubicBezTo>
                    <a:pt x="1518" y="5885"/>
                    <a:pt x="1497" y="5742"/>
                    <a:pt x="1415" y="5598"/>
                  </a:cubicBezTo>
                  <a:cubicBezTo>
                    <a:pt x="1641" y="5373"/>
                    <a:pt x="1887" y="5147"/>
                    <a:pt x="2112" y="4921"/>
                  </a:cubicBezTo>
                  <a:cubicBezTo>
                    <a:pt x="2256" y="5044"/>
                    <a:pt x="2420" y="5147"/>
                    <a:pt x="2604" y="5209"/>
                  </a:cubicBezTo>
                  <a:cubicBezTo>
                    <a:pt x="2563" y="5332"/>
                    <a:pt x="2502" y="5455"/>
                    <a:pt x="2461" y="5578"/>
                  </a:cubicBezTo>
                  <a:cubicBezTo>
                    <a:pt x="2358" y="5824"/>
                    <a:pt x="2256" y="6049"/>
                    <a:pt x="2174" y="6295"/>
                  </a:cubicBezTo>
                  <a:cubicBezTo>
                    <a:pt x="2134" y="6361"/>
                    <a:pt x="2196" y="6419"/>
                    <a:pt x="2257" y="6419"/>
                  </a:cubicBezTo>
                  <a:cubicBezTo>
                    <a:pt x="2290" y="6419"/>
                    <a:pt x="2323" y="6401"/>
                    <a:pt x="2338" y="6357"/>
                  </a:cubicBezTo>
                  <a:cubicBezTo>
                    <a:pt x="2502" y="6008"/>
                    <a:pt x="2645" y="5639"/>
                    <a:pt x="2789" y="5291"/>
                  </a:cubicBezTo>
                  <a:cubicBezTo>
                    <a:pt x="2973" y="5332"/>
                    <a:pt x="3158" y="5373"/>
                    <a:pt x="3342" y="5373"/>
                  </a:cubicBezTo>
                  <a:cubicBezTo>
                    <a:pt x="3342" y="5516"/>
                    <a:pt x="3342" y="5660"/>
                    <a:pt x="3342" y="5783"/>
                  </a:cubicBezTo>
                  <a:cubicBezTo>
                    <a:pt x="3342" y="6008"/>
                    <a:pt x="3342" y="6213"/>
                    <a:pt x="3342" y="6418"/>
                  </a:cubicBezTo>
                  <a:cubicBezTo>
                    <a:pt x="3199" y="6439"/>
                    <a:pt x="3096" y="6541"/>
                    <a:pt x="3096" y="6664"/>
                  </a:cubicBezTo>
                  <a:cubicBezTo>
                    <a:pt x="3096" y="6787"/>
                    <a:pt x="3260" y="6910"/>
                    <a:pt x="3445" y="6910"/>
                  </a:cubicBezTo>
                  <a:cubicBezTo>
                    <a:pt x="3650" y="6910"/>
                    <a:pt x="3794" y="6787"/>
                    <a:pt x="3794" y="6644"/>
                  </a:cubicBezTo>
                  <a:cubicBezTo>
                    <a:pt x="3794" y="6541"/>
                    <a:pt x="3691" y="6439"/>
                    <a:pt x="3548" y="6418"/>
                  </a:cubicBezTo>
                  <a:lnTo>
                    <a:pt x="3548" y="5352"/>
                  </a:lnTo>
                  <a:cubicBezTo>
                    <a:pt x="3732" y="5332"/>
                    <a:pt x="3917" y="5291"/>
                    <a:pt x="4081" y="5229"/>
                  </a:cubicBezTo>
                  <a:cubicBezTo>
                    <a:pt x="4142" y="5373"/>
                    <a:pt x="4204" y="5516"/>
                    <a:pt x="4265" y="5639"/>
                  </a:cubicBezTo>
                  <a:cubicBezTo>
                    <a:pt x="4368" y="5885"/>
                    <a:pt x="4450" y="6131"/>
                    <a:pt x="4552" y="6357"/>
                  </a:cubicBezTo>
                  <a:cubicBezTo>
                    <a:pt x="4567" y="6401"/>
                    <a:pt x="4600" y="6419"/>
                    <a:pt x="4634" y="6419"/>
                  </a:cubicBezTo>
                  <a:cubicBezTo>
                    <a:pt x="4696" y="6419"/>
                    <a:pt x="4763" y="6361"/>
                    <a:pt x="4737" y="6295"/>
                  </a:cubicBezTo>
                  <a:cubicBezTo>
                    <a:pt x="4573" y="5906"/>
                    <a:pt x="4429" y="5537"/>
                    <a:pt x="4265" y="5167"/>
                  </a:cubicBezTo>
                  <a:cubicBezTo>
                    <a:pt x="4429" y="5085"/>
                    <a:pt x="4593" y="4983"/>
                    <a:pt x="4737" y="4880"/>
                  </a:cubicBezTo>
                  <a:cubicBezTo>
                    <a:pt x="4839" y="4962"/>
                    <a:pt x="4942" y="5065"/>
                    <a:pt x="5044" y="5167"/>
                  </a:cubicBezTo>
                  <a:cubicBezTo>
                    <a:pt x="5188" y="5311"/>
                    <a:pt x="5331" y="5455"/>
                    <a:pt x="5475" y="5598"/>
                  </a:cubicBezTo>
                  <a:cubicBezTo>
                    <a:pt x="5393" y="5742"/>
                    <a:pt x="5372" y="5885"/>
                    <a:pt x="5454" y="5967"/>
                  </a:cubicBezTo>
                  <a:cubicBezTo>
                    <a:pt x="5494" y="6007"/>
                    <a:pt x="5547" y="6025"/>
                    <a:pt x="5604" y="6025"/>
                  </a:cubicBezTo>
                  <a:cubicBezTo>
                    <a:pt x="5695" y="6025"/>
                    <a:pt x="5797" y="5981"/>
                    <a:pt x="5885" y="5906"/>
                  </a:cubicBezTo>
                  <a:cubicBezTo>
                    <a:pt x="6029" y="5762"/>
                    <a:pt x="6049" y="5557"/>
                    <a:pt x="5967" y="5455"/>
                  </a:cubicBezTo>
                  <a:cubicBezTo>
                    <a:pt x="5929" y="5426"/>
                    <a:pt x="5878" y="5411"/>
                    <a:pt x="5821" y="5411"/>
                  </a:cubicBezTo>
                  <a:cubicBezTo>
                    <a:pt x="5756" y="5411"/>
                    <a:pt x="5684" y="5431"/>
                    <a:pt x="5618" y="5475"/>
                  </a:cubicBezTo>
                  <a:cubicBezTo>
                    <a:pt x="5372" y="5229"/>
                    <a:pt x="5126" y="4983"/>
                    <a:pt x="4880" y="4757"/>
                  </a:cubicBezTo>
                  <a:cubicBezTo>
                    <a:pt x="5024" y="4614"/>
                    <a:pt x="5147" y="4450"/>
                    <a:pt x="5249" y="4286"/>
                  </a:cubicBezTo>
                  <a:lnTo>
                    <a:pt x="5577" y="4429"/>
                  </a:lnTo>
                  <a:cubicBezTo>
                    <a:pt x="5824" y="4532"/>
                    <a:pt x="6049" y="4614"/>
                    <a:pt x="6295" y="4716"/>
                  </a:cubicBezTo>
                  <a:cubicBezTo>
                    <a:pt x="6306" y="4721"/>
                    <a:pt x="6317" y="4723"/>
                    <a:pt x="6328" y="4723"/>
                  </a:cubicBezTo>
                  <a:cubicBezTo>
                    <a:pt x="6413" y="4723"/>
                    <a:pt x="6466" y="4589"/>
                    <a:pt x="6357" y="4552"/>
                  </a:cubicBezTo>
                  <a:cubicBezTo>
                    <a:pt x="6029" y="4409"/>
                    <a:pt x="5680" y="4265"/>
                    <a:pt x="5352" y="4122"/>
                  </a:cubicBezTo>
                  <a:cubicBezTo>
                    <a:pt x="5434" y="3937"/>
                    <a:pt x="5475" y="3732"/>
                    <a:pt x="5495" y="3527"/>
                  </a:cubicBezTo>
                  <a:lnTo>
                    <a:pt x="6398" y="3527"/>
                  </a:lnTo>
                  <a:cubicBezTo>
                    <a:pt x="6418" y="3691"/>
                    <a:pt x="6521" y="3814"/>
                    <a:pt x="6644" y="3814"/>
                  </a:cubicBezTo>
                  <a:cubicBezTo>
                    <a:pt x="6787" y="3814"/>
                    <a:pt x="6890" y="3650"/>
                    <a:pt x="6890" y="3445"/>
                  </a:cubicBezTo>
                  <a:cubicBezTo>
                    <a:pt x="6890" y="3261"/>
                    <a:pt x="6787" y="3097"/>
                    <a:pt x="6644" y="3097"/>
                  </a:cubicBezTo>
                  <a:cubicBezTo>
                    <a:pt x="6521" y="3097"/>
                    <a:pt x="6439" y="3199"/>
                    <a:pt x="6398" y="3343"/>
                  </a:cubicBezTo>
                  <a:lnTo>
                    <a:pt x="5516" y="3343"/>
                  </a:lnTo>
                  <a:cubicBezTo>
                    <a:pt x="5495" y="3138"/>
                    <a:pt x="5454" y="2933"/>
                    <a:pt x="5393" y="2727"/>
                  </a:cubicBezTo>
                  <a:cubicBezTo>
                    <a:pt x="5475" y="2707"/>
                    <a:pt x="5557" y="2666"/>
                    <a:pt x="5659" y="2625"/>
                  </a:cubicBezTo>
                  <a:cubicBezTo>
                    <a:pt x="5885" y="2522"/>
                    <a:pt x="6131" y="2440"/>
                    <a:pt x="6357" y="2338"/>
                  </a:cubicBezTo>
                  <a:cubicBezTo>
                    <a:pt x="6466" y="2283"/>
                    <a:pt x="6413" y="2147"/>
                    <a:pt x="6328" y="2147"/>
                  </a:cubicBezTo>
                  <a:cubicBezTo>
                    <a:pt x="6317" y="2147"/>
                    <a:pt x="6306" y="2149"/>
                    <a:pt x="6295" y="2153"/>
                  </a:cubicBezTo>
                  <a:cubicBezTo>
                    <a:pt x="5967" y="2297"/>
                    <a:pt x="5639" y="2420"/>
                    <a:pt x="5311" y="2563"/>
                  </a:cubicBezTo>
                  <a:cubicBezTo>
                    <a:pt x="5229" y="2379"/>
                    <a:pt x="5106" y="2194"/>
                    <a:pt x="4983" y="2030"/>
                  </a:cubicBezTo>
                  <a:cubicBezTo>
                    <a:pt x="5044" y="1969"/>
                    <a:pt x="5106" y="1907"/>
                    <a:pt x="5167" y="1846"/>
                  </a:cubicBezTo>
                  <a:cubicBezTo>
                    <a:pt x="5311" y="1702"/>
                    <a:pt x="5454" y="1559"/>
                    <a:pt x="5598" y="1436"/>
                  </a:cubicBezTo>
                  <a:cubicBezTo>
                    <a:pt x="5663" y="1479"/>
                    <a:pt x="5733" y="1505"/>
                    <a:pt x="5798" y="1505"/>
                  </a:cubicBezTo>
                  <a:cubicBezTo>
                    <a:pt x="5855" y="1505"/>
                    <a:pt x="5908" y="1484"/>
                    <a:pt x="5947" y="1436"/>
                  </a:cubicBezTo>
                  <a:cubicBezTo>
                    <a:pt x="6049" y="1354"/>
                    <a:pt x="6029" y="1149"/>
                    <a:pt x="5885" y="1005"/>
                  </a:cubicBezTo>
                  <a:cubicBezTo>
                    <a:pt x="5797" y="930"/>
                    <a:pt x="5695" y="886"/>
                    <a:pt x="5604" y="886"/>
                  </a:cubicBezTo>
                  <a:cubicBezTo>
                    <a:pt x="5547" y="886"/>
                    <a:pt x="5494" y="904"/>
                    <a:pt x="5454" y="944"/>
                  </a:cubicBezTo>
                  <a:cubicBezTo>
                    <a:pt x="5372" y="1026"/>
                    <a:pt x="5372" y="1169"/>
                    <a:pt x="5454" y="1292"/>
                  </a:cubicBezTo>
                  <a:lnTo>
                    <a:pt x="4860" y="1907"/>
                  </a:lnTo>
                  <a:cubicBezTo>
                    <a:pt x="4696" y="1743"/>
                    <a:pt x="4532" y="1620"/>
                    <a:pt x="4347" y="1518"/>
                  </a:cubicBezTo>
                  <a:cubicBezTo>
                    <a:pt x="4368" y="1436"/>
                    <a:pt x="4409" y="1374"/>
                    <a:pt x="4429" y="1313"/>
                  </a:cubicBezTo>
                  <a:cubicBezTo>
                    <a:pt x="4532" y="1067"/>
                    <a:pt x="4614" y="841"/>
                    <a:pt x="4716" y="595"/>
                  </a:cubicBezTo>
                  <a:cubicBezTo>
                    <a:pt x="4756" y="515"/>
                    <a:pt x="4692" y="461"/>
                    <a:pt x="4632" y="461"/>
                  </a:cubicBezTo>
                  <a:cubicBezTo>
                    <a:pt x="4599" y="461"/>
                    <a:pt x="4567" y="477"/>
                    <a:pt x="4552" y="513"/>
                  </a:cubicBezTo>
                  <a:cubicBezTo>
                    <a:pt x="4429" y="821"/>
                    <a:pt x="4306" y="1128"/>
                    <a:pt x="4183" y="1415"/>
                  </a:cubicBezTo>
                  <a:cubicBezTo>
                    <a:pt x="3978" y="1333"/>
                    <a:pt x="3753" y="1272"/>
                    <a:pt x="3548" y="1251"/>
                  </a:cubicBezTo>
                  <a:lnTo>
                    <a:pt x="3548" y="1087"/>
                  </a:lnTo>
                  <a:cubicBezTo>
                    <a:pt x="3548" y="903"/>
                    <a:pt x="3548" y="698"/>
                    <a:pt x="3548" y="493"/>
                  </a:cubicBezTo>
                  <a:cubicBezTo>
                    <a:pt x="3691" y="472"/>
                    <a:pt x="3794" y="369"/>
                    <a:pt x="3794" y="267"/>
                  </a:cubicBezTo>
                  <a:cubicBezTo>
                    <a:pt x="3794" y="123"/>
                    <a:pt x="3630" y="0"/>
                    <a:pt x="344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88"/>
            <p:cNvSpPr/>
            <p:nvPr/>
          </p:nvSpPr>
          <p:spPr>
            <a:xfrm>
              <a:off x="4407175" y="1646200"/>
              <a:ext cx="20525" cy="22075"/>
            </a:xfrm>
            <a:custGeom>
              <a:rect b="b" l="l" r="r" t="t"/>
              <a:pathLst>
                <a:path extrusionOk="0" h="883" w="821">
                  <a:moveTo>
                    <a:pt x="329" y="0"/>
                  </a:moveTo>
                  <a:cubicBezTo>
                    <a:pt x="144" y="0"/>
                    <a:pt x="1" y="349"/>
                    <a:pt x="1" y="533"/>
                  </a:cubicBezTo>
                  <a:cubicBezTo>
                    <a:pt x="1" y="718"/>
                    <a:pt x="144" y="882"/>
                    <a:pt x="329" y="882"/>
                  </a:cubicBezTo>
                  <a:cubicBezTo>
                    <a:pt x="513" y="882"/>
                    <a:pt x="821" y="636"/>
                    <a:pt x="821" y="431"/>
                  </a:cubicBezTo>
                  <a:cubicBezTo>
                    <a:pt x="821" y="246"/>
                    <a:pt x="513" y="0"/>
                    <a:pt x="32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88"/>
            <p:cNvSpPr/>
            <p:nvPr/>
          </p:nvSpPr>
          <p:spPr>
            <a:xfrm>
              <a:off x="4438450" y="1635675"/>
              <a:ext cx="16425" cy="14175"/>
            </a:xfrm>
            <a:custGeom>
              <a:rect b="b" l="l" r="r" t="t"/>
              <a:pathLst>
                <a:path extrusionOk="0" h="567" w="657">
                  <a:moveTo>
                    <a:pt x="303" y="1"/>
                  </a:moveTo>
                  <a:cubicBezTo>
                    <a:pt x="274" y="1"/>
                    <a:pt x="248" y="4"/>
                    <a:pt x="226" y="11"/>
                  </a:cubicBezTo>
                  <a:cubicBezTo>
                    <a:pt x="82" y="32"/>
                    <a:pt x="0" y="155"/>
                    <a:pt x="21" y="278"/>
                  </a:cubicBezTo>
                  <a:cubicBezTo>
                    <a:pt x="40" y="413"/>
                    <a:pt x="242" y="567"/>
                    <a:pt x="368" y="567"/>
                  </a:cubicBezTo>
                  <a:cubicBezTo>
                    <a:pt x="376" y="567"/>
                    <a:pt x="383" y="566"/>
                    <a:pt x="390" y="565"/>
                  </a:cubicBezTo>
                  <a:cubicBezTo>
                    <a:pt x="534" y="544"/>
                    <a:pt x="657" y="298"/>
                    <a:pt x="636" y="175"/>
                  </a:cubicBezTo>
                  <a:cubicBezTo>
                    <a:pt x="619" y="74"/>
                    <a:pt x="436" y="1"/>
                    <a:pt x="30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88"/>
            <p:cNvSpPr/>
            <p:nvPr/>
          </p:nvSpPr>
          <p:spPr>
            <a:xfrm>
              <a:off x="4440500" y="1658375"/>
              <a:ext cx="10800" cy="11175"/>
            </a:xfrm>
            <a:custGeom>
              <a:rect b="b" l="l" r="r" t="t"/>
              <a:pathLst>
                <a:path extrusionOk="0" h="447" w="432">
                  <a:moveTo>
                    <a:pt x="229" y="0"/>
                  </a:moveTo>
                  <a:cubicBezTo>
                    <a:pt x="214" y="0"/>
                    <a:pt x="199" y="2"/>
                    <a:pt x="185" y="5"/>
                  </a:cubicBezTo>
                  <a:cubicBezTo>
                    <a:pt x="82" y="46"/>
                    <a:pt x="0" y="231"/>
                    <a:pt x="21" y="313"/>
                  </a:cubicBezTo>
                  <a:cubicBezTo>
                    <a:pt x="54" y="380"/>
                    <a:pt x="184" y="447"/>
                    <a:pt x="286" y="447"/>
                  </a:cubicBezTo>
                  <a:cubicBezTo>
                    <a:pt x="309" y="447"/>
                    <a:pt x="330" y="444"/>
                    <a:pt x="349" y="436"/>
                  </a:cubicBezTo>
                  <a:cubicBezTo>
                    <a:pt x="431" y="395"/>
                    <a:pt x="431" y="210"/>
                    <a:pt x="411" y="108"/>
                  </a:cubicBezTo>
                  <a:cubicBezTo>
                    <a:pt x="377" y="40"/>
                    <a:pt x="300" y="0"/>
                    <a:pt x="22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0" name="Google Shape;3170;p88"/>
            <p:cNvSpPr/>
            <p:nvPr/>
          </p:nvSpPr>
          <p:spPr>
            <a:xfrm>
              <a:off x="4406675" y="1677850"/>
              <a:ext cx="10775" cy="11200"/>
            </a:xfrm>
            <a:custGeom>
              <a:rect b="b" l="l" r="r" t="t"/>
              <a:pathLst>
                <a:path extrusionOk="0" h="448" w="431">
                  <a:moveTo>
                    <a:pt x="217" y="0"/>
                  </a:moveTo>
                  <a:cubicBezTo>
                    <a:pt x="199" y="0"/>
                    <a:pt x="182" y="2"/>
                    <a:pt x="164" y="6"/>
                  </a:cubicBezTo>
                  <a:cubicBezTo>
                    <a:pt x="82" y="47"/>
                    <a:pt x="0" y="231"/>
                    <a:pt x="21" y="313"/>
                  </a:cubicBezTo>
                  <a:cubicBezTo>
                    <a:pt x="54" y="380"/>
                    <a:pt x="183" y="447"/>
                    <a:pt x="274" y="447"/>
                  </a:cubicBezTo>
                  <a:cubicBezTo>
                    <a:pt x="295" y="447"/>
                    <a:pt x="313" y="444"/>
                    <a:pt x="328" y="436"/>
                  </a:cubicBezTo>
                  <a:cubicBezTo>
                    <a:pt x="431" y="395"/>
                    <a:pt x="431" y="211"/>
                    <a:pt x="390" y="108"/>
                  </a:cubicBezTo>
                  <a:cubicBezTo>
                    <a:pt x="373" y="40"/>
                    <a:pt x="300" y="0"/>
                    <a:pt x="21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1" name="Google Shape;3171;p88"/>
            <p:cNvSpPr/>
            <p:nvPr/>
          </p:nvSpPr>
          <p:spPr>
            <a:xfrm>
              <a:off x="4458450" y="1652850"/>
              <a:ext cx="20525" cy="22075"/>
            </a:xfrm>
            <a:custGeom>
              <a:rect b="b" l="l" r="r" t="t"/>
              <a:pathLst>
                <a:path extrusionOk="0" h="883" w="821">
                  <a:moveTo>
                    <a:pt x="349" y="1"/>
                  </a:moveTo>
                  <a:cubicBezTo>
                    <a:pt x="164" y="1"/>
                    <a:pt x="0" y="349"/>
                    <a:pt x="0" y="534"/>
                  </a:cubicBezTo>
                  <a:cubicBezTo>
                    <a:pt x="0" y="719"/>
                    <a:pt x="164" y="883"/>
                    <a:pt x="349" y="883"/>
                  </a:cubicBezTo>
                  <a:cubicBezTo>
                    <a:pt x="533" y="883"/>
                    <a:pt x="820" y="637"/>
                    <a:pt x="820" y="431"/>
                  </a:cubicBezTo>
                  <a:cubicBezTo>
                    <a:pt x="820" y="247"/>
                    <a:pt x="533" y="1"/>
                    <a:pt x="349"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88"/>
            <p:cNvSpPr/>
            <p:nvPr/>
          </p:nvSpPr>
          <p:spPr>
            <a:xfrm>
              <a:off x="4429725" y="1676350"/>
              <a:ext cx="16950" cy="14500"/>
            </a:xfrm>
            <a:custGeom>
              <a:rect b="b" l="l" r="r" t="t"/>
              <a:pathLst>
                <a:path extrusionOk="0" h="580" w="678">
                  <a:moveTo>
                    <a:pt x="285" y="0"/>
                  </a:moveTo>
                  <a:cubicBezTo>
                    <a:pt x="264" y="0"/>
                    <a:pt x="244" y="2"/>
                    <a:pt x="226" y="4"/>
                  </a:cubicBezTo>
                  <a:cubicBezTo>
                    <a:pt x="103" y="45"/>
                    <a:pt x="1" y="168"/>
                    <a:pt x="42" y="291"/>
                  </a:cubicBezTo>
                  <a:cubicBezTo>
                    <a:pt x="61" y="426"/>
                    <a:pt x="245" y="580"/>
                    <a:pt x="386" y="580"/>
                  </a:cubicBezTo>
                  <a:cubicBezTo>
                    <a:pt x="394" y="580"/>
                    <a:pt x="403" y="579"/>
                    <a:pt x="411" y="578"/>
                  </a:cubicBezTo>
                  <a:cubicBezTo>
                    <a:pt x="534" y="558"/>
                    <a:pt x="678" y="312"/>
                    <a:pt x="657" y="189"/>
                  </a:cubicBezTo>
                  <a:cubicBezTo>
                    <a:pt x="639" y="63"/>
                    <a:pt x="433" y="0"/>
                    <a:pt x="28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88"/>
            <p:cNvSpPr/>
            <p:nvPr/>
          </p:nvSpPr>
          <p:spPr>
            <a:xfrm>
              <a:off x="4463050" y="1683525"/>
              <a:ext cx="16425" cy="14525"/>
            </a:xfrm>
            <a:custGeom>
              <a:rect b="b" l="l" r="r" t="t"/>
              <a:pathLst>
                <a:path extrusionOk="0" h="581" w="657">
                  <a:moveTo>
                    <a:pt x="265" y="0"/>
                  </a:moveTo>
                  <a:cubicBezTo>
                    <a:pt x="244" y="0"/>
                    <a:pt x="224" y="2"/>
                    <a:pt x="206" y="4"/>
                  </a:cubicBezTo>
                  <a:cubicBezTo>
                    <a:pt x="83" y="45"/>
                    <a:pt x="1" y="168"/>
                    <a:pt x="21" y="291"/>
                  </a:cubicBezTo>
                  <a:cubicBezTo>
                    <a:pt x="41" y="427"/>
                    <a:pt x="224" y="580"/>
                    <a:pt x="365" y="580"/>
                  </a:cubicBezTo>
                  <a:cubicBezTo>
                    <a:pt x="374" y="580"/>
                    <a:pt x="382" y="579"/>
                    <a:pt x="390" y="578"/>
                  </a:cubicBezTo>
                  <a:cubicBezTo>
                    <a:pt x="513" y="558"/>
                    <a:pt x="657" y="312"/>
                    <a:pt x="636" y="189"/>
                  </a:cubicBezTo>
                  <a:cubicBezTo>
                    <a:pt x="618" y="63"/>
                    <a:pt x="412" y="0"/>
                    <a:pt x="26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4" name="Google Shape;3174;p88"/>
            <p:cNvSpPr/>
            <p:nvPr/>
          </p:nvSpPr>
          <p:spPr>
            <a:xfrm>
              <a:off x="4443075" y="1695925"/>
              <a:ext cx="20525" cy="22050"/>
            </a:xfrm>
            <a:custGeom>
              <a:rect b="b" l="l" r="r" t="t"/>
              <a:pathLst>
                <a:path extrusionOk="0" h="882" w="821">
                  <a:moveTo>
                    <a:pt x="328" y="0"/>
                  </a:moveTo>
                  <a:cubicBezTo>
                    <a:pt x="144" y="0"/>
                    <a:pt x="0" y="349"/>
                    <a:pt x="0" y="533"/>
                  </a:cubicBezTo>
                  <a:cubicBezTo>
                    <a:pt x="0" y="718"/>
                    <a:pt x="144" y="882"/>
                    <a:pt x="328" y="882"/>
                  </a:cubicBezTo>
                  <a:cubicBezTo>
                    <a:pt x="513" y="882"/>
                    <a:pt x="820" y="615"/>
                    <a:pt x="820" y="431"/>
                  </a:cubicBezTo>
                  <a:cubicBezTo>
                    <a:pt x="820" y="246"/>
                    <a:pt x="513" y="0"/>
                    <a:pt x="32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5" name="Google Shape;3175;p88"/>
            <p:cNvSpPr/>
            <p:nvPr/>
          </p:nvSpPr>
          <p:spPr>
            <a:xfrm>
              <a:off x="4420000" y="1698350"/>
              <a:ext cx="10775" cy="11200"/>
            </a:xfrm>
            <a:custGeom>
              <a:rect b="b" l="l" r="r" t="t"/>
              <a:pathLst>
                <a:path extrusionOk="0" h="448" w="431">
                  <a:moveTo>
                    <a:pt x="228" y="1"/>
                  </a:moveTo>
                  <a:cubicBezTo>
                    <a:pt x="214" y="1"/>
                    <a:pt x="199" y="2"/>
                    <a:pt x="185" y="6"/>
                  </a:cubicBezTo>
                  <a:cubicBezTo>
                    <a:pt x="82" y="47"/>
                    <a:pt x="0" y="211"/>
                    <a:pt x="21" y="313"/>
                  </a:cubicBezTo>
                  <a:cubicBezTo>
                    <a:pt x="54" y="380"/>
                    <a:pt x="183" y="447"/>
                    <a:pt x="274" y="447"/>
                  </a:cubicBezTo>
                  <a:cubicBezTo>
                    <a:pt x="295" y="447"/>
                    <a:pt x="313" y="444"/>
                    <a:pt x="328" y="436"/>
                  </a:cubicBezTo>
                  <a:cubicBezTo>
                    <a:pt x="431" y="395"/>
                    <a:pt x="431" y="211"/>
                    <a:pt x="410" y="108"/>
                  </a:cubicBezTo>
                  <a:cubicBezTo>
                    <a:pt x="376" y="40"/>
                    <a:pt x="300" y="1"/>
                    <a:pt x="228"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88"/>
            <p:cNvSpPr/>
            <p:nvPr/>
          </p:nvSpPr>
          <p:spPr>
            <a:xfrm>
              <a:off x="4486125" y="1771775"/>
              <a:ext cx="126625" cy="126650"/>
            </a:xfrm>
            <a:custGeom>
              <a:rect b="b" l="l" r="r" t="t"/>
              <a:pathLst>
                <a:path extrusionOk="0" h="5066" w="5065">
                  <a:moveTo>
                    <a:pt x="2522" y="1"/>
                  </a:moveTo>
                  <a:cubicBezTo>
                    <a:pt x="2379" y="1"/>
                    <a:pt x="2276" y="83"/>
                    <a:pt x="2276" y="185"/>
                  </a:cubicBezTo>
                  <a:cubicBezTo>
                    <a:pt x="2276" y="267"/>
                    <a:pt x="2358" y="349"/>
                    <a:pt x="2461" y="370"/>
                  </a:cubicBezTo>
                  <a:cubicBezTo>
                    <a:pt x="2461" y="555"/>
                    <a:pt x="2461" y="719"/>
                    <a:pt x="2461" y="903"/>
                  </a:cubicBezTo>
                  <a:cubicBezTo>
                    <a:pt x="2297" y="903"/>
                    <a:pt x="2133" y="944"/>
                    <a:pt x="1969" y="1006"/>
                  </a:cubicBezTo>
                  <a:cubicBezTo>
                    <a:pt x="1969" y="985"/>
                    <a:pt x="1948" y="944"/>
                    <a:pt x="1928" y="903"/>
                  </a:cubicBezTo>
                  <a:lnTo>
                    <a:pt x="1723" y="390"/>
                  </a:lnTo>
                  <a:cubicBezTo>
                    <a:pt x="1708" y="360"/>
                    <a:pt x="1682" y="347"/>
                    <a:pt x="1657" y="347"/>
                  </a:cubicBezTo>
                  <a:cubicBezTo>
                    <a:pt x="1614" y="347"/>
                    <a:pt x="1574" y="387"/>
                    <a:pt x="1600" y="452"/>
                  </a:cubicBezTo>
                  <a:cubicBezTo>
                    <a:pt x="1682" y="657"/>
                    <a:pt x="1764" y="862"/>
                    <a:pt x="1846" y="1067"/>
                  </a:cubicBezTo>
                  <a:cubicBezTo>
                    <a:pt x="1702" y="1149"/>
                    <a:pt x="1579" y="1252"/>
                    <a:pt x="1477" y="1375"/>
                  </a:cubicBezTo>
                  <a:cubicBezTo>
                    <a:pt x="1436" y="1334"/>
                    <a:pt x="1395" y="1293"/>
                    <a:pt x="1374" y="1252"/>
                  </a:cubicBezTo>
                  <a:cubicBezTo>
                    <a:pt x="1251" y="1149"/>
                    <a:pt x="1149" y="1047"/>
                    <a:pt x="1046" y="944"/>
                  </a:cubicBezTo>
                  <a:cubicBezTo>
                    <a:pt x="1108" y="862"/>
                    <a:pt x="1128" y="760"/>
                    <a:pt x="1067" y="698"/>
                  </a:cubicBezTo>
                  <a:cubicBezTo>
                    <a:pt x="1032" y="664"/>
                    <a:pt x="987" y="647"/>
                    <a:pt x="939" y="647"/>
                  </a:cubicBezTo>
                  <a:cubicBezTo>
                    <a:pt x="872" y="647"/>
                    <a:pt x="798" y="679"/>
                    <a:pt x="739" y="739"/>
                  </a:cubicBezTo>
                  <a:cubicBezTo>
                    <a:pt x="636" y="842"/>
                    <a:pt x="616" y="985"/>
                    <a:pt x="698" y="1067"/>
                  </a:cubicBezTo>
                  <a:cubicBezTo>
                    <a:pt x="723" y="1093"/>
                    <a:pt x="756" y="1104"/>
                    <a:pt x="793" y="1104"/>
                  </a:cubicBezTo>
                  <a:cubicBezTo>
                    <a:pt x="845" y="1104"/>
                    <a:pt x="905" y="1082"/>
                    <a:pt x="964" y="1047"/>
                  </a:cubicBezTo>
                  <a:cubicBezTo>
                    <a:pt x="1087" y="1190"/>
                    <a:pt x="1231" y="1334"/>
                    <a:pt x="1374" y="1477"/>
                  </a:cubicBezTo>
                  <a:cubicBezTo>
                    <a:pt x="1292" y="1600"/>
                    <a:pt x="1210" y="1723"/>
                    <a:pt x="1149" y="1867"/>
                  </a:cubicBezTo>
                  <a:cubicBezTo>
                    <a:pt x="1087" y="1846"/>
                    <a:pt x="1026" y="1826"/>
                    <a:pt x="964" y="1805"/>
                  </a:cubicBezTo>
                  <a:cubicBezTo>
                    <a:pt x="800" y="1744"/>
                    <a:pt x="616" y="1662"/>
                    <a:pt x="451" y="1600"/>
                  </a:cubicBezTo>
                  <a:cubicBezTo>
                    <a:pt x="440" y="1595"/>
                    <a:pt x="429" y="1592"/>
                    <a:pt x="419" y="1592"/>
                  </a:cubicBezTo>
                  <a:cubicBezTo>
                    <a:pt x="355" y="1592"/>
                    <a:pt x="319" y="1688"/>
                    <a:pt x="390" y="1723"/>
                  </a:cubicBezTo>
                  <a:cubicBezTo>
                    <a:pt x="636" y="1826"/>
                    <a:pt x="862" y="1908"/>
                    <a:pt x="1087" y="2010"/>
                  </a:cubicBezTo>
                  <a:cubicBezTo>
                    <a:pt x="1046" y="2154"/>
                    <a:pt x="1026" y="2297"/>
                    <a:pt x="1026" y="2461"/>
                  </a:cubicBezTo>
                  <a:lnTo>
                    <a:pt x="369" y="2461"/>
                  </a:lnTo>
                  <a:cubicBezTo>
                    <a:pt x="349" y="2359"/>
                    <a:pt x="267" y="2277"/>
                    <a:pt x="185" y="2277"/>
                  </a:cubicBezTo>
                  <a:cubicBezTo>
                    <a:pt x="82" y="2277"/>
                    <a:pt x="0" y="2400"/>
                    <a:pt x="0" y="2543"/>
                  </a:cubicBezTo>
                  <a:cubicBezTo>
                    <a:pt x="0" y="2687"/>
                    <a:pt x="82" y="2789"/>
                    <a:pt x="185" y="2789"/>
                  </a:cubicBezTo>
                  <a:cubicBezTo>
                    <a:pt x="287" y="2789"/>
                    <a:pt x="349" y="2707"/>
                    <a:pt x="369" y="2605"/>
                  </a:cubicBezTo>
                  <a:lnTo>
                    <a:pt x="1026" y="2605"/>
                  </a:lnTo>
                  <a:cubicBezTo>
                    <a:pt x="1046" y="2748"/>
                    <a:pt x="1067" y="2892"/>
                    <a:pt x="1128" y="3036"/>
                  </a:cubicBezTo>
                  <a:cubicBezTo>
                    <a:pt x="1067" y="3056"/>
                    <a:pt x="985" y="3097"/>
                    <a:pt x="923" y="3118"/>
                  </a:cubicBezTo>
                  <a:lnTo>
                    <a:pt x="390" y="3343"/>
                  </a:lnTo>
                  <a:cubicBezTo>
                    <a:pt x="319" y="3378"/>
                    <a:pt x="355" y="3474"/>
                    <a:pt x="419" y="3474"/>
                  </a:cubicBezTo>
                  <a:cubicBezTo>
                    <a:pt x="429" y="3474"/>
                    <a:pt x="440" y="3472"/>
                    <a:pt x="451" y="3466"/>
                  </a:cubicBezTo>
                  <a:cubicBezTo>
                    <a:pt x="698" y="3364"/>
                    <a:pt x="944" y="3261"/>
                    <a:pt x="1190" y="3159"/>
                  </a:cubicBezTo>
                  <a:cubicBezTo>
                    <a:pt x="1251" y="3282"/>
                    <a:pt x="1354" y="3405"/>
                    <a:pt x="1456" y="3507"/>
                  </a:cubicBezTo>
                  <a:cubicBezTo>
                    <a:pt x="1395" y="3569"/>
                    <a:pt x="1333" y="3630"/>
                    <a:pt x="1272" y="3692"/>
                  </a:cubicBezTo>
                  <a:cubicBezTo>
                    <a:pt x="1169" y="3794"/>
                    <a:pt x="1046" y="3917"/>
                    <a:pt x="944" y="4020"/>
                  </a:cubicBezTo>
                  <a:cubicBezTo>
                    <a:pt x="898" y="3986"/>
                    <a:pt x="847" y="3971"/>
                    <a:pt x="800" y="3971"/>
                  </a:cubicBezTo>
                  <a:cubicBezTo>
                    <a:pt x="761" y="3971"/>
                    <a:pt x="725" y="3981"/>
                    <a:pt x="698" y="3999"/>
                  </a:cubicBezTo>
                  <a:cubicBezTo>
                    <a:pt x="616" y="4081"/>
                    <a:pt x="636" y="4225"/>
                    <a:pt x="739" y="4327"/>
                  </a:cubicBezTo>
                  <a:cubicBezTo>
                    <a:pt x="798" y="4387"/>
                    <a:pt x="872" y="4419"/>
                    <a:pt x="939" y="4419"/>
                  </a:cubicBezTo>
                  <a:cubicBezTo>
                    <a:pt x="987" y="4419"/>
                    <a:pt x="1032" y="4403"/>
                    <a:pt x="1067" y="4368"/>
                  </a:cubicBezTo>
                  <a:cubicBezTo>
                    <a:pt x="1128" y="4307"/>
                    <a:pt x="1108" y="4204"/>
                    <a:pt x="1046" y="4102"/>
                  </a:cubicBezTo>
                  <a:lnTo>
                    <a:pt x="1559" y="3610"/>
                  </a:lnTo>
                  <a:cubicBezTo>
                    <a:pt x="1661" y="3692"/>
                    <a:pt x="1784" y="3774"/>
                    <a:pt x="1928" y="3835"/>
                  </a:cubicBezTo>
                  <a:cubicBezTo>
                    <a:pt x="1887" y="3917"/>
                    <a:pt x="1846" y="3999"/>
                    <a:pt x="1805" y="4081"/>
                  </a:cubicBezTo>
                  <a:cubicBezTo>
                    <a:pt x="1743" y="4266"/>
                    <a:pt x="1661" y="4430"/>
                    <a:pt x="1600" y="4614"/>
                  </a:cubicBezTo>
                  <a:cubicBezTo>
                    <a:pt x="1574" y="4666"/>
                    <a:pt x="1621" y="4709"/>
                    <a:pt x="1664" y="4709"/>
                  </a:cubicBezTo>
                  <a:cubicBezTo>
                    <a:pt x="1690" y="4709"/>
                    <a:pt x="1715" y="4694"/>
                    <a:pt x="1723" y="4655"/>
                  </a:cubicBezTo>
                  <a:cubicBezTo>
                    <a:pt x="1825" y="4409"/>
                    <a:pt x="1948" y="4143"/>
                    <a:pt x="2051" y="3876"/>
                  </a:cubicBezTo>
                  <a:cubicBezTo>
                    <a:pt x="2174" y="3917"/>
                    <a:pt x="2317" y="3938"/>
                    <a:pt x="2461" y="3938"/>
                  </a:cubicBezTo>
                  <a:cubicBezTo>
                    <a:pt x="2461" y="4040"/>
                    <a:pt x="2461" y="4143"/>
                    <a:pt x="2461" y="4245"/>
                  </a:cubicBezTo>
                  <a:cubicBezTo>
                    <a:pt x="2461" y="4389"/>
                    <a:pt x="2461" y="4553"/>
                    <a:pt x="2461" y="4696"/>
                  </a:cubicBezTo>
                  <a:cubicBezTo>
                    <a:pt x="2358" y="4717"/>
                    <a:pt x="2276" y="4799"/>
                    <a:pt x="2276" y="4881"/>
                  </a:cubicBezTo>
                  <a:cubicBezTo>
                    <a:pt x="2276" y="4983"/>
                    <a:pt x="2399" y="5065"/>
                    <a:pt x="2543" y="5065"/>
                  </a:cubicBezTo>
                  <a:cubicBezTo>
                    <a:pt x="2686" y="5065"/>
                    <a:pt x="2789" y="4983"/>
                    <a:pt x="2789" y="4881"/>
                  </a:cubicBezTo>
                  <a:cubicBezTo>
                    <a:pt x="2789" y="4799"/>
                    <a:pt x="2707" y="4717"/>
                    <a:pt x="2604" y="4696"/>
                  </a:cubicBezTo>
                  <a:cubicBezTo>
                    <a:pt x="2604" y="4450"/>
                    <a:pt x="2604" y="4184"/>
                    <a:pt x="2604" y="3938"/>
                  </a:cubicBezTo>
                  <a:cubicBezTo>
                    <a:pt x="2748" y="3917"/>
                    <a:pt x="2871" y="3876"/>
                    <a:pt x="2994" y="3835"/>
                  </a:cubicBezTo>
                  <a:cubicBezTo>
                    <a:pt x="3056" y="3938"/>
                    <a:pt x="3097" y="4040"/>
                    <a:pt x="3138" y="4143"/>
                  </a:cubicBezTo>
                  <a:lnTo>
                    <a:pt x="3343" y="4655"/>
                  </a:lnTo>
                  <a:cubicBezTo>
                    <a:pt x="3358" y="4687"/>
                    <a:pt x="3386" y="4700"/>
                    <a:pt x="3412" y="4700"/>
                  </a:cubicBezTo>
                  <a:cubicBezTo>
                    <a:pt x="3454" y="4700"/>
                    <a:pt x="3491" y="4665"/>
                    <a:pt x="3466" y="4614"/>
                  </a:cubicBezTo>
                  <a:cubicBezTo>
                    <a:pt x="3363" y="4327"/>
                    <a:pt x="3240" y="4061"/>
                    <a:pt x="3138" y="3794"/>
                  </a:cubicBezTo>
                  <a:cubicBezTo>
                    <a:pt x="3261" y="3733"/>
                    <a:pt x="3384" y="3651"/>
                    <a:pt x="3486" y="3569"/>
                  </a:cubicBezTo>
                  <a:cubicBezTo>
                    <a:pt x="3548" y="3651"/>
                    <a:pt x="3630" y="3712"/>
                    <a:pt x="3691" y="3794"/>
                  </a:cubicBezTo>
                  <a:cubicBezTo>
                    <a:pt x="3814" y="3897"/>
                    <a:pt x="3917" y="3999"/>
                    <a:pt x="4019" y="4102"/>
                  </a:cubicBezTo>
                  <a:cubicBezTo>
                    <a:pt x="3958" y="4204"/>
                    <a:pt x="3937" y="4307"/>
                    <a:pt x="3999" y="4368"/>
                  </a:cubicBezTo>
                  <a:cubicBezTo>
                    <a:pt x="4033" y="4403"/>
                    <a:pt x="4078" y="4419"/>
                    <a:pt x="4126" y="4419"/>
                  </a:cubicBezTo>
                  <a:cubicBezTo>
                    <a:pt x="4193" y="4419"/>
                    <a:pt x="4267" y="4387"/>
                    <a:pt x="4327" y="4327"/>
                  </a:cubicBezTo>
                  <a:cubicBezTo>
                    <a:pt x="4429" y="4225"/>
                    <a:pt x="4450" y="4081"/>
                    <a:pt x="4368" y="3999"/>
                  </a:cubicBezTo>
                  <a:cubicBezTo>
                    <a:pt x="4342" y="3973"/>
                    <a:pt x="4309" y="3962"/>
                    <a:pt x="4273" y="3962"/>
                  </a:cubicBezTo>
                  <a:cubicBezTo>
                    <a:pt x="4224" y="3962"/>
                    <a:pt x="4169" y="3984"/>
                    <a:pt x="4122" y="4020"/>
                  </a:cubicBezTo>
                  <a:lnTo>
                    <a:pt x="3589" y="3487"/>
                  </a:lnTo>
                  <a:cubicBezTo>
                    <a:pt x="3691" y="3384"/>
                    <a:pt x="3794" y="3261"/>
                    <a:pt x="3855" y="3138"/>
                  </a:cubicBezTo>
                  <a:cubicBezTo>
                    <a:pt x="3937" y="3179"/>
                    <a:pt x="4019" y="3220"/>
                    <a:pt x="4101" y="3241"/>
                  </a:cubicBezTo>
                  <a:cubicBezTo>
                    <a:pt x="4265" y="3323"/>
                    <a:pt x="4450" y="3384"/>
                    <a:pt x="4614" y="3466"/>
                  </a:cubicBezTo>
                  <a:cubicBezTo>
                    <a:pt x="4620" y="3468"/>
                    <a:pt x="4626" y="3468"/>
                    <a:pt x="4632" y="3468"/>
                  </a:cubicBezTo>
                  <a:cubicBezTo>
                    <a:pt x="4704" y="3468"/>
                    <a:pt x="4751" y="3360"/>
                    <a:pt x="4675" y="3323"/>
                  </a:cubicBezTo>
                  <a:cubicBezTo>
                    <a:pt x="4429" y="3220"/>
                    <a:pt x="4183" y="3118"/>
                    <a:pt x="3917" y="3015"/>
                  </a:cubicBezTo>
                  <a:cubicBezTo>
                    <a:pt x="3978" y="2892"/>
                    <a:pt x="4019" y="2748"/>
                    <a:pt x="4040" y="2584"/>
                  </a:cubicBezTo>
                  <a:lnTo>
                    <a:pt x="4696" y="2584"/>
                  </a:lnTo>
                  <a:cubicBezTo>
                    <a:pt x="4716" y="2707"/>
                    <a:pt x="4778" y="2789"/>
                    <a:pt x="4880" y="2789"/>
                  </a:cubicBezTo>
                  <a:cubicBezTo>
                    <a:pt x="4983" y="2789"/>
                    <a:pt x="5065" y="2687"/>
                    <a:pt x="5065" y="2523"/>
                  </a:cubicBezTo>
                  <a:cubicBezTo>
                    <a:pt x="5065" y="2379"/>
                    <a:pt x="4983" y="2277"/>
                    <a:pt x="4880" y="2277"/>
                  </a:cubicBezTo>
                  <a:cubicBezTo>
                    <a:pt x="4798" y="2277"/>
                    <a:pt x="4716" y="2359"/>
                    <a:pt x="4696" y="2461"/>
                  </a:cubicBezTo>
                  <a:lnTo>
                    <a:pt x="4040" y="2461"/>
                  </a:lnTo>
                  <a:cubicBezTo>
                    <a:pt x="4040" y="2297"/>
                    <a:pt x="4019" y="2154"/>
                    <a:pt x="3958" y="2010"/>
                  </a:cubicBezTo>
                  <a:lnTo>
                    <a:pt x="4142" y="1928"/>
                  </a:lnTo>
                  <a:lnTo>
                    <a:pt x="4675" y="1703"/>
                  </a:lnTo>
                  <a:cubicBezTo>
                    <a:pt x="4747" y="1685"/>
                    <a:pt x="4709" y="1572"/>
                    <a:pt x="4643" y="1572"/>
                  </a:cubicBezTo>
                  <a:cubicBezTo>
                    <a:pt x="4634" y="1572"/>
                    <a:pt x="4624" y="1575"/>
                    <a:pt x="4614" y="1580"/>
                  </a:cubicBezTo>
                  <a:lnTo>
                    <a:pt x="3896" y="1887"/>
                  </a:lnTo>
                  <a:cubicBezTo>
                    <a:pt x="3835" y="1744"/>
                    <a:pt x="3753" y="1621"/>
                    <a:pt x="3650" y="1498"/>
                  </a:cubicBezTo>
                  <a:cubicBezTo>
                    <a:pt x="3712" y="1457"/>
                    <a:pt x="3753" y="1395"/>
                    <a:pt x="3794" y="1354"/>
                  </a:cubicBezTo>
                  <a:cubicBezTo>
                    <a:pt x="3896" y="1252"/>
                    <a:pt x="3999" y="1149"/>
                    <a:pt x="4101" y="1047"/>
                  </a:cubicBezTo>
                  <a:cubicBezTo>
                    <a:pt x="4161" y="1082"/>
                    <a:pt x="4220" y="1104"/>
                    <a:pt x="4272" y="1104"/>
                  </a:cubicBezTo>
                  <a:cubicBezTo>
                    <a:pt x="4309" y="1104"/>
                    <a:pt x="4342" y="1093"/>
                    <a:pt x="4368" y="1067"/>
                  </a:cubicBezTo>
                  <a:cubicBezTo>
                    <a:pt x="4450" y="985"/>
                    <a:pt x="4429" y="842"/>
                    <a:pt x="4327" y="739"/>
                  </a:cubicBezTo>
                  <a:cubicBezTo>
                    <a:pt x="4267" y="679"/>
                    <a:pt x="4193" y="647"/>
                    <a:pt x="4126" y="647"/>
                  </a:cubicBezTo>
                  <a:cubicBezTo>
                    <a:pt x="4078" y="647"/>
                    <a:pt x="4033" y="664"/>
                    <a:pt x="3999" y="698"/>
                  </a:cubicBezTo>
                  <a:cubicBezTo>
                    <a:pt x="3937" y="760"/>
                    <a:pt x="3958" y="862"/>
                    <a:pt x="4019" y="944"/>
                  </a:cubicBezTo>
                  <a:lnTo>
                    <a:pt x="3568" y="1395"/>
                  </a:lnTo>
                  <a:cubicBezTo>
                    <a:pt x="3445" y="1293"/>
                    <a:pt x="3322" y="1190"/>
                    <a:pt x="3199" y="1108"/>
                  </a:cubicBezTo>
                  <a:cubicBezTo>
                    <a:pt x="3220" y="1067"/>
                    <a:pt x="3240" y="1006"/>
                    <a:pt x="3261" y="965"/>
                  </a:cubicBezTo>
                  <a:cubicBezTo>
                    <a:pt x="3322" y="780"/>
                    <a:pt x="3404" y="616"/>
                    <a:pt x="3466" y="431"/>
                  </a:cubicBezTo>
                  <a:cubicBezTo>
                    <a:pt x="3491" y="381"/>
                    <a:pt x="3446" y="346"/>
                    <a:pt x="3403" y="346"/>
                  </a:cubicBezTo>
                  <a:cubicBezTo>
                    <a:pt x="3376" y="346"/>
                    <a:pt x="3350" y="359"/>
                    <a:pt x="3343" y="390"/>
                  </a:cubicBezTo>
                  <a:cubicBezTo>
                    <a:pt x="3240" y="596"/>
                    <a:pt x="3158" y="821"/>
                    <a:pt x="3076" y="1047"/>
                  </a:cubicBezTo>
                  <a:cubicBezTo>
                    <a:pt x="2912" y="985"/>
                    <a:pt x="2768" y="924"/>
                    <a:pt x="2604" y="924"/>
                  </a:cubicBezTo>
                  <a:lnTo>
                    <a:pt x="2604" y="801"/>
                  </a:lnTo>
                  <a:cubicBezTo>
                    <a:pt x="2604" y="657"/>
                    <a:pt x="2604" y="514"/>
                    <a:pt x="2604" y="370"/>
                  </a:cubicBezTo>
                  <a:cubicBezTo>
                    <a:pt x="2707" y="349"/>
                    <a:pt x="2789" y="267"/>
                    <a:pt x="2789" y="185"/>
                  </a:cubicBezTo>
                  <a:cubicBezTo>
                    <a:pt x="2789" y="83"/>
                    <a:pt x="2666" y="1"/>
                    <a:pt x="252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88"/>
            <p:cNvSpPr/>
            <p:nvPr/>
          </p:nvSpPr>
          <p:spPr>
            <a:xfrm>
              <a:off x="4523025" y="1809725"/>
              <a:ext cx="14900" cy="15900"/>
            </a:xfrm>
            <a:custGeom>
              <a:rect b="b" l="l" r="r" t="t"/>
              <a:pathLst>
                <a:path extrusionOk="0" h="636" w="596">
                  <a:moveTo>
                    <a:pt x="247" y="0"/>
                  </a:moveTo>
                  <a:cubicBezTo>
                    <a:pt x="124" y="0"/>
                    <a:pt x="1" y="267"/>
                    <a:pt x="1" y="390"/>
                  </a:cubicBezTo>
                  <a:cubicBezTo>
                    <a:pt x="1" y="533"/>
                    <a:pt x="124" y="636"/>
                    <a:pt x="247" y="636"/>
                  </a:cubicBezTo>
                  <a:cubicBezTo>
                    <a:pt x="390" y="636"/>
                    <a:pt x="595" y="451"/>
                    <a:pt x="595" y="328"/>
                  </a:cubicBezTo>
                  <a:cubicBezTo>
                    <a:pt x="595" y="185"/>
                    <a:pt x="390" y="0"/>
                    <a:pt x="24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8" name="Google Shape;3178;p88"/>
            <p:cNvSpPr/>
            <p:nvPr/>
          </p:nvSpPr>
          <p:spPr>
            <a:xfrm>
              <a:off x="4546100" y="1801925"/>
              <a:ext cx="12325" cy="10425"/>
            </a:xfrm>
            <a:custGeom>
              <a:rect b="b" l="l" r="r" t="t"/>
              <a:pathLst>
                <a:path extrusionOk="0" h="417" w="493">
                  <a:moveTo>
                    <a:pt x="202" y="1"/>
                  </a:moveTo>
                  <a:cubicBezTo>
                    <a:pt x="188" y="1"/>
                    <a:pt x="175" y="2"/>
                    <a:pt x="164" y="5"/>
                  </a:cubicBezTo>
                  <a:cubicBezTo>
                    <a:pt x="62" y="25"/>
                    <a:pt x="0" y="128"/>
                    <a:pt x="21" y="210"/>
                  </a:cubicBezTo>
                  <a:cubicBezTo>
                    <a:pt x="21" y="305"/>
                    <a:pt x="161" y="417"/>
                    <a:pt x="264" y="417"/>
                  </a:cubicBezTo>
                  <a:cubicBezTo>
                    <a:pt x="272" y="417"/>
                    <a:pt x="280" y="416"/>
                    <a:pt x="287" y="415"/>
                  </a:cubicBezTo>
                  <a:cubicBezTo>
                    <a:pt x="390" y="415"/>
                    <a:pt x="493" y="230"/>
                    <a:pt x="472" y="128"/>
                  </a:cubicBezTo>
                  <a:cubicBezTo>
                    <a:pt x="454" y="56"/>
                    <a:pt x="297" y="1"/>
                    <a:pt x="202"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9" name="Google Shape;3179;p88"/>
            <p:cNvSpPr/>
            <p:nvPr/>
          </p:nvSpPr>
          <p:spPr>
            <a:xfrm>
              <a:off x="4547625" y="1818750"/>
              <a:ext cx="7725" cy="8050"/>
            </a:xfrm>
            <a:custGeom>
              <a:rect b="b" l="l" r="r" t="t"/>
              <a:pathLst>
                <a:path extrusionOk="0" h="322" w="309">
                  <a:moveTo>
                    <a:pt x="173" y="1"/>
                  </a:moveTo>
                  <a:cubicBezTo>
                    <a:pt x="156" y="1"/>
                    <a:pt x="139" y="3"/>
                    <a:pt x="124" y="8"/>
                  </a:cubicBezTo>
                  <a:cubicBezTo>
                    <a:pt x="62" y="29"/>
                    <a:pt x="1" y="152"/>
                    <a:pt x="21" y="234"/>
                  </a:cubicBezTo>
                  <a:cubicBezTo>
                    <a:pt x="38" y="284"/>
                    <a:pt x="138" y="321"/>
                    <a:pt x="208" y="321"/>
                  </a:cubicBezTo>
                  <a:cubicBezTo>
                    <a:pt x="223" y="321"/>
                    <a:pt x="236" y="319"/>
                    <a:pt x="247" y="316"/>
                  </a:cubicBezTo>
                  <a:cubicBezTo>
                    <a:pt x="308" y="295"/>
                    <a:pt x="308" y="152"/>
                    <a:pt x="288" y="70"/>
                  </a:cubicBezTo>
                  <a:cubicBezTo>
                    <a:pt x="273" y="24"/>
                    <a:pt x="223" y="1"/>
                    <a:pt x="17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88"/>
            <p:cNvSpPr/>
            <p:nvPr/>
          </p:nvSpPr>
          <p:spPr>
            <a:xfrm>
              <a:off x="4522525" y="1833100"/>
              <a:ext cx="8225" cy="8050"/>
            </a:xfrm>
            <a:custGeom>
              <a:rect b="b" l="l" r="r" t="t"/>
              <a:pathLst>
                <a:path extrusionOk="0" h="322" w="329">
                  <a:moveTo>
                    <a:pt x="190" y="1"/>
                  </a:moveTo>
                  <a:cubicBezTo>
                    <a:pt x="174" y="1"/>
                    <a:pt x="159" y="3"/>
                    <a:pt x="144" y="8"/>
                  </a:cubicBezTo>
                  <a:cubicBezTo>
                    <a:pt x="62" y="29"/>
                    <a:pt x="0" y="152"/>
                    <a:pt x="21" y="213"/>
                  </a:cubicBezTo>
                  <a:cubicBezTo>
                    <a:pt x="55" y="281"/>
                    <a:pt x="145" y="321"/>
                    <a:pt x="210" y="321"/>
                  </a:cubicBezTo>
                  <a:cubicBezTo>
                    <a:pt x="223" y="321"/>
                    <a:pt x="236" y="319"/>
                    <a:pt x="246" y="316"/>
                  </a:cubicBezTo>
                  <a:cubicBezTo>
                    <a:pt x="328" y="295"/>
                    <a:pt x="328" y="152"/>
                    <a:pt x="308" y="70"/>
                  </a:cubicBezTo>
                  <a:cubicBezTo>
                    <a:pt x="277" y="24"/>
                    <a:pt x="235" y="1"/>
                    <a:pt x="19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88"/>
            <p:cNvSpPr/>
            <p:nvPr/>
          </p:nvSpPr>
          <p:spPr>
            <a:xfrm>
              <a:off x="4560975" y="1814850"/>
              <a:ext cx="14875" cy="15900"/>
            </a:xfrm>
            <a:custGeom>
              <a:rect b="b" l="l" r="r" t="t"/>
              <a:pathLst>
                <a:path extrusionOk="0" h="636" w="595">
                  <a:moveTo>
                    <a:pt x="246" y="0"/>
                  </a:moveTo>
                  <a:cubicBezTo>
                    <a:pt x="103" y="0"/>
                    <a:pt x="0" y="246"/>
                    <a:pt x="0" y="390"/>
                  </a:cubicBezTo>
                  <a:cubicBezTo>
                    <a:pt x="0" y="533"/>
                    <a:pt x="103" y="636"/>
                    <a:pt x="246" y="636"/>
                  </a:cubicBezTo>
                  <a:cubicBezTo>
                    <a:pt x="390" y="636"/>
                    <a:pt x="595" y="451"/>
                    <a:pt x="595" y="308"/>
                  </a:cubicBezTo>
                  <a:cubicBezTo>
                    <a:pt x="595" y="185"/>
                    <a:pt x="390" y="0"/>
                    <a:pt x="24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88"/>
            <p:cNvSpPr/>
            <p:nvPr/>
          </p:nvSpPr>
          <p:spPr>
            <a:xfrm>
              <a:off x="4539950" y="1832150"/>
              <a:ext cx="12325" cy="10450"/>
            </a:xfrm>
            <a:custGeom>
              <a:rect b="b" l="l" r="r" t="t"/>
              <a:pathLst>
                <a:path extrusionOk="0" h="418" w="493">
                  <a:moveTo>
                    <a:pt x="214" y="0"/>
                  </a:moveTo>
                  <a:cubicBezTo>
                    <a:pt x="195" y="0"/>
                    <a:pt x="178" y="2"/>
                    <a:pt x="164" y="5"/>
                  </a:cubicBezTo>
                  <a:cubicBezTo>
                    <a:pt x="62" y="5"/>
                    <a:pt x="0" y="108"/>
                    <a:pt x="21" y="210"/>
                  </a:cubicBezTo>
                  <a:cubicBezTo>
                    <a:pt x="40" y="305"/>
                    <a:pt x="164" y="418"/>
                    <a:pt x="264" y="418"/>
                  </a:cubicBezTo>
                  <a:cubicBezTo>
                    <a:pt x="272" y="418"/>
                    <a:pt x="280" y="417"/>
                    <a:pt x="287" y="415"/>
                  </a:cubicBezTo>
                  <a:cubicBezTo>
                    <a:pt x="390" y="395"/>
                    <a:pt x="492" y="210"/>
                    <a:pt x="472" y="128"/>
                  </a:cubicBezTo>
                  <a:cubicBezTo>
                    <a:pt x="455" y="43"/>
                    <a:pt x="310" y="0"/>
                    <a:pt x="214"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3" name="Google Shape;3183;p88"/>
            <p:cNvSpPr/>
            <p:nvPr/>
          </p:nvSpPr>
          <p:spPr>
            <a:xfrm>
              <a:off x="4564050" y="1837275"/>
              <a:ext cx="12325" cy="10450"/>
            </a:xfrm>
            <a:custGeom>
              <a:rect b="b" l="l" r="r" t="t"/>
              <a:pathLst>
                <a:path extrusionOk="0" h="418" w="493">
                  <a:moveTo>
                    <a:pt x="214" y="0"/>
                  </a:moveTo>
                  <a:cubicBezTo>
                    <a:pt x="195" y="0"/>
                    <a:pt x="178" y="2"/>
                    <a:pt x="164" y="5"/>
                  </a:cubicBezTo>
                  <a:cubicBezTo>
                    <a:pt x="62" y="26"/>
                    <a:pt x="0" y="108"/>
                    <a:pt x="21" y="210"/>
                  </a:cubicBezTo>
                  <a:cubicBezTo>
                    <a:pt x="21" y="305"/>
                    <a:pt x="161" y="418"/>
                    <a:pt x="263" y="418"/>
                  </a:cubicBezTo>
                  <a:cubicBezTo>
                    <a:pt x="271" y="418"/>
                    <a:pt x="279" y="417"/>
                    <a:pt x="287" y="416"/>
                  </a:cubicBezTo>
                  <a:cubicBezTo>
                    <a:pt x="390" y="395"/>
                    <a:pt x="492" y="231"/>
                    <a:pt x="472" y="128"/>
                  </a:cubicBezTo>
                  <a:cubicBezTo>
                    <a:pt x="455" y="43"/>
                    <a:pt x="309" y="0"/>
                    <a:pt x="214"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4" name="Google Shape;3184;p88"/>
            <p:cNvSpPr/>
            <p:nvPr/>
          </p:nvSpPr>
          <p:spPr>
            <a:xfrm>
              <a:off x="4549175" y="1846125"/>
              <a:ext cx="14900" cy="15900"/>
            </a:xfrm>
            <a:custGeom>
              <a:rect b="b" l="l" r="r" t="t"/>
              <a:pathLst>
                <a:path extrusionOk="0" h="636" w="596">
                  <a:moveTo>
                    <a:pt x="246" y="0"/>
                  </a:moveTo>
                  <a:cubicBezTo>
                    <a:pt x="123" y="0"/>
                    <a:pt x="0" y="267"/>
                    <a:pt x="0" y="390"/>
                  </a:cubicBezTo>
                  <a:cubicBezTo>
                    <a:pt x="0" y="533"/>
                    <a:pt x="123" y="636"/>
                    <a:pt x="246" y="636"/>
                  </a:cubicBezTo>
                  <a:cubicBezTo>
                    <a:pt x="390" y="636"/>
                    <a:pt x="595" y="451"/>
                    <a:pt x="595" y="328"/>
                  </a:cubicBezTo>
                  <a:cubicBezTo>
                    <a:pt x="595" y="185"/>
                    <a:pt x="390" y="0"/>
                    <a:pt x="24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5" name="Google Shape;3185;p88"/>
            <p:cNvSpPr/>
            <p:nvPr/>
          </p:nvSpPr>
          <p:spPr>
            <a:xfrm>
              <a:off x="4532250" y="1847975"/>
              <a:ext cx="8225" cy="8025"/>
            </a:xfrm>
            <a:custGeom>
              <a:rect b="b" l="l" r="r" t="t"/>
              <a:pathLst>
                <a:path extrusionOk="0" h="321" w="329">
                  <a:moveTo>
                    <a:pt x="190" y="1"/>
                  </a:moveTo>
                  <a:cubicBezTo>
                    <a:pt x="174" y="1"/>
                    <a:pt x="159" y="3"/>
                    <a:pt x="144" y="8"/>
                  </a:cubicBezTo>
                  <a:cubicBezTo>
                    <a:pt x="83" y="29"/>
                    <a:pt x="1" y="152"/>
                    <a:pt x="42" y="234"/>
                  </a:cubicBezTo>
                  <a:cubicBezTo>
                    <a:pt x="59" y="284"/>
                    <a:pt x="145" y="321"/>
                    <a:pt x="221" y="321"/>
                  </a:cubicBezTo>
                  <a:cubicBezTo>
                    <a:pt x="237" y="321"/>
                    <a:pt x="253" y="319"/>
                    <a:pt x="267" y="316"/>
                  </a:cubicBezTo>
                  <a:cubicBezTo>
                    <a:pt x="329" y="295"/>
                    <a:pt x="329" y="152"/>
                    <a:pt x="308" y="90"/>
                  </a:cubicBezTo>
                  <a:cubicBezTo>
                    <a:pt x="293" y="27"/>
                    <a:pt x="241" y="1"/>
                    <a:pt x="19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88"/>
            <p:cNvSpPr/>
            <p:nvPr/>
          </p:nvSpPr>
          <p:spPr>
            <a:xfrm>
              <a:off x="4549675" y="1576425"/>
              <a:ext cx="199450" cy="198025"/>
            </a:xfrm>
            <a:custGeom>
              <a:rect b="b" l="l" r="r" t="t"/>
              <a:pathLst>
                <a:path extrusionOk="0" h="7921" w="7978">
                  <a:moveTo>
                    <a:pt x="4434" y="0"/>
                  </a:moveTo>
                  <a:cubicBezTo>
                    <a:pt x="4232" y="0"/>
                    <a:pt x="4059" y="99"/>
                    <a:pt x="4040" y="249"/>
                  </a:cubicBezTo>
                  <a:cubicBezTo>
                    <a:pt x="4020" y="372"/>
                    <a:pt x="4143" y="515"/>
                    <a:pt x="4307" y="556"/>
                  </a:cubicBezTo>
                  <a:cubicBezTo>
                    <a:pt x="4266" y="843"/>
                    <a:pt x="4225" y="1130"/>
                    <a:pt x="4204" y="1397"/>
                  </a:cubicBezTo>
                  <a:cubicBezTo>
                    <a:pt x="4138" y="1392"/>
                    <a:pt x="4071" y="1389"/>
                    <a:pt x="4005" y="1389"/>
                  </a:cubicBezTo>
                  <a:cubicBezTo>
                    <a:pt x="3806" y="1389"/>
                    <a:pt x="3610" y="1412"/>
                    <a:pt x="3425" y="1459"/>
                  </a:cubicBezTo>
                  <a:cubicBezTo>
                    <a:pt x="3405" y="1418"/>
                    <a:pt x="3384" y="1356"/>
                    <a:pt x="3384" y="1295"/>
                  </a:cubicBezTo>
                  <a:cubicBezTo>
                    <a:pt x="3302" y="1007"/>
                    <a:pt x="3220" y="720"/>
                    <a:pt x="3138" y="454"/>
                  </a:cubicBezTo>
                  <a:cubicBezTo>
                    <a:pt x="3121" y="395"/>
                    <a:pt x="3077" y="371"/>
                    <a:pt x="3034" y="371"/>
                  </a:cubicBezTo>
                  <a:cubicBezTo>
                    <a:pt x="2971" y="371"/>
                    <a:pt x="2909" y="422"/>
                    <a:pt x="2933" y="495"/>
                  </a:cubicBezTo>
                  <a:cubicBezTo>
                    <a:pt x="3015" y="843"/>
                    <a:pt x="3118" y="1192"/>
                    <a:pt x="3220" y="1541"/>
                  </a:cubicBezTo>
                  <a:cubicBezTo>
                    <a:pt x="2974" y="1623"/>
                    <a:pt x="2749" y="1766"/>
                    <a:pt x="2564" y="1930"/>
                  </a:cubicBezTo>
                  <a:cubicBezTo>
                    <a:pt x="2502" y="1869"/>
                    <a:pt x="2461" y="1787"/>
                    <a:pt x="2420" y="1725"/>
                  </a:cubicBezTo>
                  <a:cubicBezTo>
                    <a:pt x="2277" y="1561"/>
                    <a:pt x="2133" y="1377"/>
                    <a:pt x="1990" y="1192"/>
                  </a:cubicBezTo>
                  <a:cubicBezTo>
                    <a:pt x="2092" y="1048"/>
                    <a:pt x="2133" y="905"/>
                    <a:pt x="2051" y="782"/>
                  </a:cubicBezTo>
                  <a:cubicBezTo>
                    <a:pt x="2004" y="726"/>
                    <a:pt x="1931" y="699"/>
                    <a:pt x="1849" y="699"/>
                  </a:cubicBezTo>
                  <a:cubicBezTo>
                    <a:pt x="1751" y="699"/>
                    <a:pt x="1639" y="736"/>
                    <a:pt x="1539" y="802"/>
                  </a:cubicBezTo>
                  <a:cubicBezTo>
                    <a:pt x="1375" y="946"/>
                    <a:pt x="1293" y="1172"/>
                    <a:pt x="1395" y="1295"/>
                  </a:cubicBezTo>
                  <a:cubicBezTo>
                    <a:pt x="1440" y="1351"/>
                    <a:pt x="1516" y="1382"/>
                    <a:pt x="1603" y="1382"/>
                  </a:cubicBezTo>
                  <a:cubicBezTo>
                    <a:pt x="1674" y="1382"/>
                    <a:pt x="1752" y="1361"/>
                    <a:pt x="1826" y="1315"/>
                  </a:cubicBezTo>
                  <a:cubicBezTo>
                    <a:pt x="2010" y="1582"/>
                    <a:pt x="2195" y="1828"/>
                    <a:pt x="2400" y="2074"/>
                  </a:cubicBezTo>
                  <a:cubicBezTo>
                    <a:pt x="2215" y="2238"/>
                    <a:pt x="2072" y="2443"/>
                    <a:pt x="1949" y="2648"/>
                  </a:cubicBezTo>
                  <a:lnTo>
                    <a:pt x="1682" y="2504"/>
                  </a:lnTo>
                  <a:lnTo>
                    <a:pt x="924" y="2074"/>
                  </a:lnTo>
                  <a:cubicBezTo>
                    <a:pt x="904" y="2060"/>
                    <a:pt x="884" y="2055"/>
                    <a:pt x="865" y="2055"/>
                  </a:cubicBezTo>
                  <a:cubicBezTo>
                    <a:pt x="767" y="2055"/>
                    <a:pt x="698" y="2207"/>
                    <a:pt x="801" y="2258"/>
                  </a:cubicBezTo>
                  <a:cubicBezTo>
                    <a:pt x="1149" y="2463"/>
                    <a:pt x="1498" y="2648"/>
                    <a:pt x="1846" y="2853"/>
                  </a:cubicBezTo>
                  <a:cubicBezTo>
                    <a:pt x="1744" y="3058"/>
                    <a:pt x="1682" y="3304"/>
                    <a:pt x="1641" y="3530"/>
                  </a:cubicBezTo>
                  <a:cubicBezTo>
                    <a:pt x="1539" y="3530"/>
                    <a:pt x="1416" y="3509"/>
                    <a:pt x="1313" y="3488"/>
                  </a:cubicBezTo>
                  <a:cubicBezTo>
                    <a:pt x="1088" y="3468"/>
                    <a:pt x="842" y="3427"/>
                    <a:pt x="616" y="3406"/>
                  </a:cubicBezTo>
                  <a:cubicBezTo>
                    <a:pt x="596" y="3242"/>
                    <a:pt x="514" y="3099"/>
                    <a:pt x="370" y="3078"/>
                  </a:cubicBezTo>
                  <a:cubicBezTo>
                    <a:pt x="363" y="3077"/>
                    <a:pt x="355" y="3077"/>
                    <a:pt x="348" y="3077"/>
                  </a:cubicBezTo>
                  <a:cubicBezTo>
                    <a:pt x="210" y="3077"/>
                    <a:pt x="61" y="3254"/>
                    <a:pt x="42" y="3468"/>
                  </a:cubicBezTo>
                  <a:cubicBezTo>
                    <a:pt x="1" y="3673"/>
                    <a:pt x="103" y="3878"/>
                    <a:pt x="267" y="3899"/>
                  </a:cubicBezTo>
                  <a:cubicBezTo>
                    <a:pt x="278" y="3900"/>
                    <a:pt x="289" y="3901"/>
                    <a:pt x="299" y="3901"/>
                  </a:cubicBezTo>
                  <a:cubicBezTo>
                    <a:pt x="432" y="3901"/>
                    <a:pt x="558" y="3784"/>
                    <a:pt x="596" y="3632"/>
                  </a:cubicBezTo>
                  <a:cubicBezTo>
                    <a:pt x="944" y="3673"/>
                    <a:pt x="1272" y="3714"/>
                    <a:pt x="1621" y="3755"/>
                  </a:cubicBezTo>
                  <a:cubicBezTo>
                    <a:pt x="1600" y="4001"/>
                    <a:pt x="1641" y="4227"/>
                    <a:pt x="1703" y="4452"/>
                  </a:cubicBezTo>
                  <a:cubicBezTo>
                    <a:pt x="1580" y="4493"/>
                    <a:pt x="1457" y="4514"/>
                    <a:pt x="1354" y="4555"/>
                  </a:cubicBezTo>
                  <a:cubicBezTo>
                    <a:pt x="1067" y="4637"/>
                    <a:pt x="780" y="4719"/>
                    <a:pt x="493" y="4801"/>
                  </a:cubicBezTo>
                  <a:cubicBezTo>
                    <a:pt x="361" y="4820"/>
                    <a:pt x="402" y="5011"/>
                    <a:pt x="521" y="5011"/>
                  </a:cubicBezTo>
                  <a:cubicBezTo>
                    <a:pt x="531" y="5011"/>
                    <a:pt x="543" y="5009"/>
                    <a:pt x="555" y="5006"/>
                  </a:cubicBezTo>
                  <a:cubicBezTo>
                    <a:pt x="944" y="4883"/>
                    <a:pt x="1354" y="4780"/>
                    <a:pt x="1764" y="4678"/>
                  </a:cubicBezTo>
                  <a:cubicBezTo>
                    <a:pt x="1846" y="4883"/>
                    <a:pt x="1949" y="5088"/>
                    <a:pt x="2092" y="5272"/>
                  </a:cubicBezTo>
                  <a:lnTo>
                    <a:pt x="1785" y="5518"/>
                  </a:lnTo>
                  <a:cubicBezTo>
                    <a:pt x="1600" y="5662"/>
                    <a:pt x="1395" y="5805"/>
                    <a:pt x="1211" y="5949"/>
                  </a:cubicBezTo>
                  <a:cubicBezTo>
                    <a:pt x="1133" y="5884"/>
                    <a:pt x="1039" y="5844"/>
                    <a:pt x="954" y="5844"/>
                  </a:cubicBezTo>
                  <a:cubicBezTo>
                    <a:pt x="905" y="5844"/>
                    <a:pt x="859" y="5857"/>
                    <a:pt x="821" y="5887"/>
                  </a:cubicBezTo>
                  <a:cubicBezTo>
                    <a:pt x="698" y="5990"/>
                    <a:pt x="698" y="6216"/>
                    <a:pt x="842" y="6400"/>
                  </a:cubicBezTo>
                  <a:cubicBezTo>
                    <a:pt x="938" y="6525"/>
                    <a:pt x="1063" y="6593"/>
                    <a:pt x="1172" y="6593"/>
                  </a:cubicBezTo>
                  <a:cubicBezTo>
                    <a:pt x="1224" y="6593"/>
                    <a:pt x="1273" y="6577"/>
                    <a:pt x="1313" y="6544"/>
                  </a:cubicBezTo>
                  <a:cubicBezTo>
                    <a:pt x="1436" y="6462"/>
                    <a:pt x="1436" y="6277"/>
                    <a:pt x="1354" y="6134"/>
                  </a:cubicBezTo>
                  <a:cubicBezTo>
                    <a:pt x="1641" y="5887"/>
                    <a:pt x="1949" y="5662"/>
                    <a:pt x="2236" y="5436"/>
                  </a:cubicBezTo>
                  <a:cubicBezTo>
                    <a:pt x="2400" y="5600"/>
                    <a:pt x="2584" y="5744"/>
                    <a:pt x="2769" y="5846"/>
                  </a:cubicBezTo>
                  <a:cubicBezTo>
                    <a:pt x="2708" y="5990"/>
                    <a:pt x="2625" y="6113"/>
                    <a:pt x="2543" y="6236"/>
                  </a:cubicBezTo>
                  <a:lnTo>
                    <a:pt x="2113" y="7015"/>
                  </a:lnTo>
                  <a:cubicBezTo>
                    <a:pt x="2071" y="7099"/>
                    <a:pt x="2143" y="7173"/>
                    <a:pt x="2213" y="7173"/>
                  </a:cubicBezTo>
                  <a:cubicBezTo>
                    <a:pt x="2246" y="7173"/>
                    <a:pt x="2278" y="7157"/>
                    <a:pt x="2297" y="7118"/>
                  </a:cubicBezTo>
                  <a:cubicBezTo>
                    <a:pt x="2523" y="6728"/>
                    <a:pt x="2749" y="6339"/>
                    <a:pt x="2974" y="5949"/>
                  </a:cubicBezTo>
                  <a:cubicBezTo>
                    <a:pt x="3159" y="6031"/>
                    <a:pt x="3384" y="6093"/>
                    <a:pt x="3610" y="6134"/>
                  </a:cubicBezTo>
                  <a:cubicBezTo>
                    <a:pt x="3589" y="6298"/>
                    <a:pt x="3569" y="6462"/>
                    <a:pt x="3548" y="6626"/>
                  </a:cubicBezTo>
                  <a:cubicBezTo>
                    <a:pt x="3507" y="6851"/>
                    <a:pt x="3487" y="7097"/>
                    <a:pt x="3446" y="7323"/>
                  </a:cubicBezTo>
                  <a:cubicBezTo>
                    <a:pt x="3282" y="7343"/>
                    <a:pt x="3138" y="7425"/>
                    <a:pt x="3118" y="7569"/>
                  </a:cubicBezTo>
                  <a:cubicBezTo>
                    <a:pt x="3097" y="7733"/>
                    <a:pt x="3261" y="7876"/>
                    <a:pt x="3487" y="7917"/>
                  </a:cubicBezTo>
                  <a:cubicBezTo>
                    <a:pt x="3506" y="7919"/>
                    <a:pt x="3525" y="7920"/>
                    <a:pt x="3544" y="7920"/>
                  </a:cubicBezTo>
                  <a:cubicBezTo>
                    <a:pt x="3746" y="7920"/>
                    <a:pt x="3919" y="7821"/>
                    <a:pt x="3938" y="7671"/>
                  </a:cubicBezTo>
                  <a:cubicBezTo>
                    <a:pt x="3958" y="7528"/>
                    <a:pt x="3835" y="7405"/>
                    <a:pt x="3671" y="7343"/>
                  </a:cubicBezTo>
                  <a:cubicBezTo>
                    <a:pt x="3712" y="6954"/>
                    <a:pt x="3774" y="6544"/>
                    <a:pt x="3815" y="6154"/>
                  </a:cubicBezTo>
                  <a:cubicBezTo>
                    <a:pt x="4040" y="6154"/>
                    <a:pt x="4245" y="6134"/>
                    <a:pt x="4471" y="6093"/>
                  </a:cubicBezTo>
                  <a:cubicBezTo>
                    <a:pt x="4512" y="6257"/>
                    <a:pt x="4553" y="6421"/>
                    <a:pt x="4594" y="6585"/>
                  </a:cubicBezTo>
                  <a:cubicBezTo>
                    <a:pt x="4676" y="6872"/>
                    <a:pt x="4758" y="7159"/>
                    <a:pt x="4840" y="7446"/>
                  </a:cubicBezTo>
                  <a:cubicBezTo>
                    <a:pt x="4857" y="7496"/>
                    <a:pt x="4900" y="7519"/>
                    <a:pt x="4944" y="7519"/>
                  </a:cubicBezTo>
                  <a:cubicBezTo>
                    <a:pt x="5007" y="7519"/>
                    <a:pt x="5069" y="7470"/>
                    <a:pt x="5045" y="7384"/>
                  </a:cubicBezTo>
                  <a:cubicBezTo>
                    <a:pt x="4922" y="6933"/>
                    <a:pt x="4799" y="6482"/>
                    <a:pt x="4676" y="6031"/>
                  </a:cubicBezTo>
                  <a:cubicBezTo>
                    <a:pt x="4881" y="5970"/>
                    <a:pt x="5086" y="5887"/>
                    <a:pt x="5271" y="5764"/>
                  </a:cubicBezTo>
                  <a:cubicBezTo>
                    <a:pt x="5373" y="5887"/>
                    <a:pt x="5455" y="6031"/>
                    <a:pt x="5558" y="6154"/>
                  </a:cubicBezTo>
                  <a:cubicBezTo>
                    <a:pt x="5701" y="6339"/>
                    <a:pt x="5845" y="6523"/>
                    <a:pt x="5988" y="6708"/>
                  </a:cubicBezTo>
                  <a:cubicBezTo>
                    <a:pt x="5886" y="6851"/>
                    <a:pt x="5845" y="7015"/>
                    <a:pt x="5927" y="7118"/>
                  </a:cubicBezTo>
                  <a:cubicBezTo>
                    <a:pt x="5974" y="7184"/>
                    <a:pt x="6048" y="7216"/>
                    <a:pt x="6133" y="7216"/>
                  </a:cubicBezTo>
                  <a:cubicBezTo>
                    <a:pt x="6230" y="7216"/>
                    <a:pt x="6340" y="7174"/>
                    <a:pt x="6439" y="7097"/>
                  </a:cubicBezTo>
                  <a:cubicBezTo>
                    <a:pt x="6603" y="6974"/>
                    <a:pt x="6665" y="6749"/>
                    <a:pt x="6583" y="6626"/>
                  </a:cubicBezTo>
                  <a:cubicBezTo>
                    <a:pt x="6535" y="6566"/>
                    <a:pt x="6459" y="6534"/>
                    <a:pt x="6372" y="6534"/>
                  </a:cubicBezTo>
                  <a:cubicBezTo>
                    <a:pt x="6310" y="6534"/>
                    <a:pt x="6241" y="6550"/>
                    <a:pt x="6173" y="6585"/>
                  </a:cubicBezTo>
                  <a:cubicBezTo>
                    <a:pt x="5927" y="6277"/>
                    <a:pt x="5681" y="5949"/>
                    <a:pt x="5455" y="5641"/>
                  </a:cubicBezTo>
                  <a:cubicBezTo>
                    <a:pt x="5640" y="5518"/>
                    <a:pt x="5804" y="5354"/>
                    <a:pt x="5927" y="5170"/>
                  </a:cubicBezTo>
                  <a:cubicBezTo>
                    <a:pt x="6050" y="5252"/>
                    <a:pt x="6173" y="5313"/>
                    <a:pt x="6296" y="5375"/>
                  </a:cubicBezTo>
                  <a:lnTo>
                    <a:pt x="7054" y="5826"/>
                  </a:lnTo>
                  <a:cubicBezTo>
                    <a:pt x="7072" y="5835"/>
                    <a:pt x="7089" y="5838"/>
                    <a:pt x="7105" y="5838"/>
                  </a:cubicBezTo>
                  <a:cubicBezTo>
                    <a:pt x="7207" y="5838"/>
                    <a:pt x="7283" y="5692"/>
                    <a:pt x="7177" y="5621"/>
                  </a:cubicBezTo>
                  <a:cubicBezTo>
                    <a:pt x="6808" y="5416"/>
                    <a:pt x="6439" y="5211"/>
                    <a:pt x="6070" y="5006"/>
                  </a:cubicBezTo>
                  <a:cubicBezTo>
                    <a:pt x="6193" y="4801"/>
                    <a:pt x="6275" y="4575"/>
                    <a:pt x="6337" y="4350"/>
                  </a:cubicBezTo>
                  <a:cubicBezTo>
                    <a:pt x="6439" y="4370"/>
                    <a:pt x="6562" y="4370"/>
                    <a:pt x="6665" y="4391"/>
                  </a:cubicBezTo>
                  <a:lnTo>
                    <a:pt x="7362" y="4473"/>
                  </a:lnTo>
                  <a:cubicBezTo>
                    <a:pt x="7362" y="4657"/>
                    <a:pt x="7465" y="4801"/>
                    <a:pt x="7588" y="4821"/>
                  </a:cubicBezTo>
                  <a:cubicBezTo>
                    <a:pt x="7597" y="4822"/>
                    <a:pt x="7606" y="4823"/>
                    <a:pt x="7615" y="4823"/>
                  </a:cubicBezTo>
                  <a:cubicBezTo>
                    <a:pt x="7770" y="4823"/>
                    <a:pt x="7917" y="4665"/>
                    <a:pt x="7936" y="4452"/>
                  </a:cubicBezTo>
                  <a:cubicBezTo>
                    <a:pt x="7977" y="4227"/>
                    <a:pt x="7854" y="4042"/>
                    <a:pt x="7690" y="4022"/>
                  </a:cubicBezTo>
                  <a:cubicBezTo>
                    <a:pt x="7680" y="4020"/>
                    <a:pt x="7669" y="4019"/>
                    <a:pt x="7659" y="4019"/>
                  </a:cubicBezTo>
                  <a:cubicBezTo>
                    <a:pt x="7547" y="4019"/>
                    <a:pt x="7439" y="4118"/>
                    <a:pt x="7383" y="4268"/>
                  </a:cubicBezTo>
                  <a:cubicBezTo>
                    <a:pt x="7054" y="4227"/>
                    <a:pt x="6706" y="4186"/>
                    <a:pt x="6357" y="4124"/>
                  </a:cubicBezTo>
                  <a:cubicBezTo>
                    <a:pt x="6398" y="3899"/>
                    <a:pt x="6378" y="3653"/>
                    <a:pt x="6316" y="3406"/>
                  </a:cubicBezTo>
                  <a:cubicBezTo>
                    <a:pt x="6419" y="3386"/>
                    <a:pt x="6521" y="3365"/>
                    <a:pt x="6624" y="3324"/>
                  </a:cubicBezTo>
                  <a:cubicBezTo>
                    <a:pt x="6911" y="3242"/>
                    <a:pt x="7198" y="3181"/>
                    <a:pt x="7485" y="3099"/>
                  </a:cubicBezTo>
                  <a:cubicBezTo>
                    <a:pt x="7622" y="3060"/>
                    <a:pt x="7572" y="2872"/>
                    <a:pt x="7443" y="2872"/>
                  </a:cubicBezTo>
                  <a:cubicBezTo>
                    <a:pt x="7437" y="2872"/>
                    <a:pt x="7430" y="2872"/>
                    <a:pt x="7424" y="2873"/>
                  </a:cubicBezTo>
                  <a:cubicBezTo>
                    <a:pt x="7034" y="2996"/>
                    <a:pt x="6644" y="3099"/>
                    <a:pt x="6255" y="3201"/>
                  </a:cubicBezTo>
                  <a:cubicBezTo>
                    <a:pt x="6193" y="2976"/>
                    <a:pt x="6091" y="2771"/>
                    <a:pt x="5947" y="2566"/>
                  </a:cubicBezTo>
                  <a:cubicBezTo>
                    <a:pt x="6029" y="2504"/>
                    <a:pt x="6111" y="2443"/>
                    <a:pt x="6193" y="2361"/>
                  </a:cubicBezTo>
                  <a:cubicBezTo>
                    <a:pt x="6378" y="2238"/>
                    <a:pt x="6562" y="2094"/>
                    <a:pt x="6747" y="1951"/>
                  </a:cubicBezTo>
                  <a:cubicBezTo>
                    <a:pt x="6822" y="2026"/>
                    <a:pt x="6920" y="2070"/>
                    <a:pt x="7008" y="2070"/>
                  </a:cubicBezTo>
                  <a:cubicBezTo>
                    <a:pt x="7065" y="2070"/>
                    <a:pt x="7117" y="2052"/>
                    <a:pt x="7157" y="2012"/>
                  </a:cubicBezTo>
                  <a:cubicBezTo>
                    <a:pt x="7280" y="1930"/>
                    <a:pt x="7280" y="1705"/>
                    <a:pt x="7136" y="1520"/>
                  </a:cubicBezTo>
                  <a:cubicBezTo>
                    <a:pt x="7040" y="1396"/>
                    <a:pt x="6915" y="1327"/>
                    <a:pt x="6800" y="1327"/>
                  </a:cubicBezTo>
                  <a:cubicBezTo>
                    <a:pt x="6744" y="1327"/>
                    <a:pt x="6691" y="1343"/>
                    <a:pt x="6644" y="1377"/>
                  </a:cubicBezTo>
                  <a:cubicBezTo>
                    <a:pt x="6542" y="1459"/>
                    <a:pt x="6542" y="1623"/>
                    <a:pt x="6603" y="1766"/>
                  </a:cubicBezTo>
                  <a:cubicBezTo>
                    <a:pt x="6357" y="1971"/>
                    <a:pt x="6091" y="2176"/>
                    <a:pt x="5824" y="2381"/>
                  </a:cubicBezTo>
                  <a:cubicBezTo>
                    <a:pt x="5681" y="2176"/>
                    <a:pt x="5496" y="2012"/>
                    <a:pt x="5291" y="1869"/>
                  </a:cubicBezTo>
                  <a:cubicBezTo>
                    <a:pt x="5332" y="1787"/>
                    <a:pt x="5373" y="1705"/>
                    <a:pt x="5435" y="1643"/>
                  </a:cubicBezTo>
                  <a:lnTo>
                    <a:pt x="5865" y="864"/>
                  </a:lnTo>
                  <a:cubicBezTo>
                    <a:pt x="5907" y="780"/>
                    <a:pt x="5835" y="706"/>
                    <a:pt x="5765" y="706"/>
                  </a:cubicBezTo>
                  <a:cubicBezTo>
                    <a:pt x="5732" y="706"/>
                    <a:pt x="5700" y="722"/>
                    <a:pt x="5681" y="761"/>
                  </a:cubicBezTo>
                  <a:cubicBezTo>
                    <a:pt x="5496" y="1089"/>
                    <a:pt x="5312" y="1418"/>
                    <a:pt x="5127" y="1746"/>
                  </a:cubicBezTo>
                  <a:cubicBezTo>
                    <a:pt x="4901" y="1602"/>
                    <a:pt x="4655" y="1500"/>
                    <a:pt x="4409" y="1438"/>
                  </a:cubicBezTo>
                  <a:cubicBezTo>
                    <a:pt x="4430" y="1377"/>
                    <a:pt x="4430" y="1315"/>
                    <a:pt x="4430" y="1274"/>
                  </a:cubicBezTo>
                  <a:lnTo>
                    <a:pt x="4532" y="597"/>
                  </a:lnTo>
                  <a:cubicBezTo>
                    <a:pt x="4696" y="577"/>
                    <a:pt x="4840" y="474"/>
                    <a:pt x="4860" y="351"/>
                  </a:cubicBezTo>
                  <a:cubicBezTo>
                    <a:pt x="4881" y="187"/>
                    <a:pt x="4717" y="23"/>
                    <a:pt x="4491" y="3"/>
                  </a:cubicBezTo>
                  <a:cubicBezTo>
                    <a:pt x="4472" y="1"/>
                    <a:pt x="4453" y="0"/>
                    <a:pt x="443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88"/>
            <p:cNvSpPr/>
            <p:nvPr/>
          </p:nvSpPr>
          <p:spPr>
            <a:xfrm>
              <a:off x="4610675" y="1631825"/>
              <a:ext cx="25150" cy="25200"/>
            </a:xfrm>
            <a:custGeom>
              <a:rect b="b" l="l" r="r" t="t"/>
              <a:pathLst>
                <a:path extrusionOk="0" h="1008" w="1006">
                  <a:moveTo>
                    <a:pt x="475" y="0"/>
                  </a:moveTo>
                  <a:cubicBezTo>
                    <a:pt x="256" y="0"/>
                    <a:pt x="41" y="356"/>
                    <a:pt x="21" y="575"/>
                  </a:cubicBezTo>
                  <a:cubicBezTo>
                    <a:pt x="1" y="780"/>
                    <a:pt x="144" y="965"/>
                    <a:pt x="370" y="1006"/>
                  </a:cubicBezTo>
                  <a:cubicBezTo>
                    <a:pt x="378" y="1007"/>
                    <a:pt x="386" y="1007"/>
                    <a:pt x="395" y="1007"/>
                  </a:cubicBezTo>
                  <a:cubicBezTo>
                    <a:pt x="604" y="1007"/>
                    <a:pt x="945" y="772"/>
                    <a:pt x="965" y="575"/>
                  </a:cubicBezTo>
                  <a:cubicBezTo>
                    <a:pt x="1006" y="350"/>
                    <a:pt x="698" y="22"/>
                    <a:pt x="493" y="1"/>
                  </a:cubicBezTo>
                  <a:cubicBezTo>
                    <a:pt x="487" y="1"/>
                    <a:pt x="481" y="0"/>
                    <a:pt x="475"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88"/>
            <p:cNvSpPr/>
            <p:nvPr/>
          </p:nvSpPr>
          <p:spPr>
            <a:xfrm>
              <a:off x="4650150" y="1623650"/>
              <a:ext cx="18475" cy="16975"/>
            </a:xfrm>
            <a:custGeom>
              <a:rect b="b" l="l" r="r" t="t"/>
              <a:pathLst>
                <a:path extrusionOk="0" h="679" w="739">
                  <a:moveTo>
                    <a:pt x="267" y="0"/>
                  </a:moveTo>
                  <a:cubicBezTo>
                    <a:pt x="103" y="21"/>
                    <a:pt x="1" y="144"/>
                    <a:pt x="1" y="308"/>
                  </a:cubicBezTo>
                  <a:cubicBezTo>
                    <a:pt x="1" y="465"/>
                    <a:pt x="207" y="678"/>
                    <a:pt x="369" y="678"/>
                  </a:cubicBezTo>
                  <a:cubicBezTo>
                    <a:pt x="376" y="678"/>
                    <a:pt x="383" y="678"/>
                    <a:pt x="390" y="677"/>
                  </a:cubicBezTo>
                  <a:cubicBezTo>
                    <a:pt x="534" y="677"/>
                    <a:pt x="739" y="431"/>
                    <a:pt x="718" y="267"/>
                  </a:cubicBezTo>
                  <a:cubicBezTo>
                    <a:pt x="718" y="103"/>
                    <a:pt x="431" y="0"/>
                    <a:pt x="26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88"/>
            <p:cNvSpPr/>
            <p:nvPr/>
          </p:nvSpPr>
          <p:spPr>
            <a:xfrm>
              <a:off x="4648625" y="1650200"/>
              <a:ext cx="12825" cy="13000"/>
            </a:xfrm>
            <a:custGeom>
              <a:rect b="b" l="l" r="r" t="t"/>
              <a:pathLst>
                <a:path extrusionOk="0" h="520" w="513">
                  <a:moveTo>
                    <a:pt x="286" y="0"/>
                  </a:moveTo>
                  <a:cubicBezTo>
                    <a:pt x="273" y="0"/>
                    <a:pt x="260" y="2"/>
                    <a:pt x="246" y="4"/>
                  </a:cubicBezTo>
                  <a:cubicBezTo>
                    <a:pt x="144" y="25"/>
                    <a:pt x="0" y="209"/>
                    <a:pt x="21" y="332"/>
                  </a:cubicBezTo>
                  <a:cubicBezTo>
                    <a:pt x="58" y="426"/>
                    <a:pt x="232" y="520"/>
                    <a:pt x="340" y="520"/>
                  </a:cubicBezTo>
                  <a:cubicBezTo>
                    <a:pt x="351" y="520"/>
                    <a:pt x="360" y="519"/>
                    <a:pt x="369" y="517"/>
                  </a:cubicBezTo>
                  <a:cubicBezTo>
                    <a:pt x="472" y="476"/>
                    <a:pt x="513" y="250"/>
                    <a:pt x="492" y="148"/>
                  </a:cubicBezTo>
                  <a:cubicBezTo>
                    <a:pt x="457" y="59"/>
                    <a:pt x="374" y="0"/>
                    <a:pt x="28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88"/>
            <p:cNvSpPr/>
            <p:nvPr/>
          </p:nvSpPr>
          <p:spPr>
            <a:xfrm>
              <a:off x="4607100" y="1667625"/>
              <a:ext cx="12850" cy="13000"/>
            </a:xfrm>
            <a:custGeom>
              <a:rect b="b" l="l" r="r" t="t"/>
              <a:pathLst>
                <a:path extrusionOk="0" h="520" w="514">
                  <a:moveTo>
                    <a:pt x="286" y="1"/>
                  </a:moveTo>
                  <a:cubicBezTo>
                    <a:pt x="273" y="1"/>
                    <a:pt x="260" y="2"/>
                    <a:pt x="246" y="5"/>
                  </a:cubicBezTo>
                  <a:cubicBezTo>
                    <a:pt x="123" y="25"/>
                    <a:pt x="0" y="210"/>
                    <a:pt x="21" y="312"/>
                  </a:cubicBezTo>
                  <a:cubicBezTo>
                    <a:pt x="40" y="424"/>
                    <a:pt x="212" y="520"/>
                    <a:pt x="336" y="520"/>
                  </a:cubicBezTo>
                  <a:cubicBezTo>
                    <a:pt x="348" y="520"/>
                    <a:pt x="359" y="519"/>
                    <a:pt x="370" y="517"/>
                  </a:cubicBezTo>
                  <a:cubicBezTo>
                    <a:pt x="472" y="476"/>
                    <a:pt x="513" y="251"/>
                    <a:pt x="472" y="148"/>
                  </a:cubicBezTo>
                  <a:cubicBezTo>
                    <a:pt x="454" y="59"/>
                    <a:pt x="374" y="1"/>
                    <a:pt x="286"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88"/>
            <p:cNvSpPr/>
            <p:nvPr/>
          </p:nvSpPr>
          <p:spPr>
            <a:xfrm>
              <a:off x="4668600" y="1646700"/>
              <a:ext cx="25150" cy="25275"/>
            </a:xfrm>
            <a:custGeom>
              <a:rect b="b" l="l" r="r" t="t"/>
              <a:pathLst>
                <a:path extrusionOk="0" h="1011" w="1006">
                  <a:moveTo>
                    <a:pt x="477" y="0"/>
                  </a:moveTo>
                  <a:cubicBezTo>
                    <a:pt x="277" y="0"/>
                    <a:pt x="61" y="375"/>
                    <a:pt x="21" y="575"/>
                  </a:cubicBezTo>
                  <a:cubicBezTo>
                    <a:pt x="1" y="780"/>
                    <a:pt x="144" y="985"/>
                    <a:pt x="370" y="1006"/>
                  </a:cubicBezTo>
                  <a:cubicBezTo>
                    <a:pt x="385" y="1009"/>
                    <a:pt x="401" y="1010"/>
                    <a:pt x="418" y="1010"/>
                  </a:cubicBezTo>
                  <a:cubicBezTo>
                    <a:pt x="628" y="1010"/>
                    <a:pt x="946" y="784"/>
                    <a:pt x="965" y="575"/>
                  </a:cubicBezTo>
                  <a:cubicBezTo>
                    <a:pt x="1006" y="370"/>
                    <a:pt x="698" y="42"/>
                    <a:pt x="493" y="1"/>
                  </a:cubicBezTo>
                  <a:cubicBezTo>
                    <a:pt x="488" y="0"/>
                    <a:pt x="483" y="0"/>
                    <a:pt x="47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88"/>
            <p:cNvSpPr/>
            <p:nvPr/>
          </p:nvSpPr>
          <p:spPr>
            <a:xfrm>
              <a:off x="4634275" y="1669275"/>
              <a:ext cx="18975" cy="16950"/>
            </a:xfrm>
            <a:custGeom>
              <a:rect b="b" l="l" r="r" t="t"/>
              <a:pathLst>
                <a:path extrusionOk="0" h="678" w="759">
                  <a:moveTo>
                    <a:pt x="287" y="0"/>
                  </a:moveTo>
                  <a:cubicBezTo>
                    <a:pt x="123" y="21"/>
                    <a:pt x="0" y="144"/>
                    <a:pt x="21" y="308"/>
                  </a:cubicBezTo>
                  <a:cubicBezTo>
                    <a:pt x="21" y="445"/>
                    <a:pt x="229" y="678"/>
                    <a:pt x="372" y="678"/>
                  </a:cubicBezTo>
                  <a:cubicBezTo>
                    <a:pt x="378" y="678"/>
                    <a:pt x="384" y="677"/>
                    <a:pt x="390" y="677"/>
                  </a:cubicBezTo>
                  <a:cubicBezTo>
                    <a:pt x="554" y="677"/>
                    <a:pt x="759" y="431"/>
                    <a:pt x="738" y="267"/>
                  </a:cubicBezTo>
                  <a:cubicBezTo>
                    <a:pt x="738" y="103"/>
                    <a:pt x="431" y="0"/>
                    <a:pt x="287"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88"/>
            <p:cNvSpPr/>
            <p:nvPr/>
          </p:nvSpPr>
          <p:spPr>
            <a:xfrm>
              <a:off x="4671175" y="1682525"/>
              <a:ext cx="18475" cy="16525"/>
            </a:xfrm>
            <a:custGeom>
              <a:rect b="b" l="l" r="r" t="t"/>
              <a:pathLst>
                <a:path extrusionOk="0" h="661" w="739">
                  <a:moveTo>
                    <a:pt x="305" y="1"/>
                  </a:moveTo>
                  <a:cubicBezTo>
                    <a:pt x="292" y="1"/>
                    <a:pt x="279" y="2"/>
                    <a:pt x="267" y="3"/>
                  </a:cubicBezTo>
                  <a:cubicBezTo>
                    <a:pt x="103" y="3"/>
                    <a:pt x="0" y="147"/>
                    <a:pt x="0" y="290"/>
                  </a:cubicBezTo>
                  <a:cubicBezTo>
                    <a:pt x="0" y="447"/>
                    <a:pt x="207" y="661"/>
                    <a:pt x="369" y="661"/>
                  </a:cubicBezTo>
                  <a:cubicBezTo>
                    <a:pt x="376" y="661"/>
                    <a:pt x="383" y="660"/>
                    <a:pt x="390" y="659"/>
                  </a:cubicBezTo>
                  <a:cubicBezTo>
                    <a:pt x="534" y="659"/>
                    <a:pt x="739" y="413"/>
                    <a:pt x="718" y="249"/>
                  </a:cubicBezTo>
                  <a:cubicBezTo>
                    <a:pt x="718" y="116"/>
                    <a:pt x="472" y="1"/>
                    <a:pt x="305"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88"/>
            <p:cNvSpPr/>
            <p:nvPr/>
          </p:nvSpPr>
          <p:spPr>
            <a:xfrm>
              <a:off x="4644525" y="1693800"/>
              <a:ext cx="25125" cy="25250"/>
            </a:xfrm>
            <a:custGeom>
              <a:rect b="b" l="l" r="r" t="t"/>
              <a:pathLst>
                <a:path extrusionOk="0" h="1010" w="1005">
                  <a:moveTo>
                    <a:pt x="459" y="0"/>
                  </a:moveTo>
                  <a:cubicBezTo>
                    <a:pt x="245" y="0"/>
                    <a:pt x="40" y="362"/>
                    <a:pt x="21" y="557"/>
                  </a:cubicBezTo>
                  <a:cubicBezTo>
                    <a:pt x="0" y="782"/>
                    <a:pt x="144" y="967"/>
                    <a:pt x="369" y="1008"/>
                  </a:cubicBezTo>
                  <a:cubicBezTo>
                    <a:pt x="377" y="1009"/>
                    <a:pt x="386" y="1009"/>
                    <a:pt x="394" y="1009"/>
                  </a:cubicBezTo>
                  <a:cubicBezTo>
                    <a:pt x="603" y="1009"/>
                    <a:pt x="944" y="774"/>
                    <a:pt x="964" y="577"/>
                  </a:cubicBezTo>
                  <a:cubicBezTo>
                    <a:pt x="1005" y="352"/>
                    <a:pt x="697" y="24"/>
                    <a:pt x="492" y="3"/>
                  </a:cubicBezTo>
                  <a:cubicBezTo>
                    <a:pt x="481" y="1"/>
                    <a:pt x="470" y="0"/>
                    <a:pt x="459"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88"/>
            <p:cNvSpPr/>
            <p:nvPr/>
          </p:nvSpPr>
          <p:spPr>
            <a:xfrm>
              <a:off x="4619400" y="1692750"/>
              <a:ext cx="12850" cy="13000"/>
            </a:xfrm>
            <a:custGeom>
              <a:rect b="b" l="l" r="r" t="t"/>
              <a:pathLst>
                <a:path extrusionOk="0" h="520" w="514">
                  <a:moveTo>
                    <a:pt x="286" y="0"/>
                  </a:moveTo>
                  <a:cubicBezTo>
                    <a:pt x="273" y="0"/>
                    <a:pt x="260" y="2"/>
                    <a:pt x="247" y="4"/>
                  </a:cubicBezTo>
                  <a:cubicBezTo>
                    <a:pt x="124" y="45"/>
                    <a:pt x="1" y="230"/>
                    <a:pt x="21" y="332"/>
                  </a:cubicBezTo>
                  <a:cubicBezTo>
                    <a:pt x="58" y="426"/>
                    <a:pt x="216" y="519"/>
                    <a:pt x="336" y="519"/>
                  </a:cubicBezTo>
                  <a:cubicBezTo>
                    <a:pt x="348" y="519"/>
                    <a:pt x="359" y="519"/>
                    <a:pt x="370" y="517"/>
                  </a:cubicBezTo>
                  <a:cubicBezTo>
                    <a:pt x="472" y="496"/>
                    <a:pt x="513" y="271"/>
                    <a:pt x="472" y="148"/>
                  </a:cubicBezTo>
                  <a:cubicBezTo>
                    <a:pt x="454" y="58"/>
                    <a:pt x="374" y="0"/>
                    <a:pt x="286"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96" name="Google Shape;3196;p88"/>
          <p:cNvSpPr/>
          <p:nvPr/>
        </p:nvSpPr>
        <p:spPr>
          <a:xfrm flipH="1">
            <a:off x="7995348" y="1605279"/>
            <a:ext cx="86680" cy="86680"/>
          </a:xfrm>
          <a:custGeom>
            <a:rect b="b" l="l" r="r" t="t"/>
            <a:pathLst>
              <a:path extrusionOk="0" h="2469" w="2469">
                <a:moveTo>
                  <a:pt x="1235" y="0"/>
                </a:moveTo>
                <a:cubicBezTo>
                  <a:pt x="534" y="0"/>
                  <a:pt x="0" y="534"/>
                  <a:pt x="0" y="1234"/>
                </a:cubicBezTo>
                <a:cubicBezTo>
                  <a:pt x="0" y="1902"/>
                  <a:pt x="534" y="2469"/>
                  <a:pt x="1235" y="2469"/>
                </a:cubicBezTo>
                <a:cubicBezTo>
                  <a:pt x="1902" y="2469"/>
                  <a:pt x="2469" y="1902"/>
                  <a:pt x="2469" y="1234"/>
                </a:cubicBezTo>
                <a:cubicBezTo>
                  <a:pt x="2469" y="534"/>
                  <a:pt x="1902" y="0"/>
                  <a:pt x="12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88"/>
          <p:cNvSpPr/>
          <p:nvPr/>
        </p:nvSpPr>
        <p:spPr>
          <a:xfrm flipH="1">
            <a:off x="4318341" y="1437967"/>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88"/>
          <p:cNvSpPr/>
          <p:nvPr/>
        </p:nvSpPr>
        <p:spPr>
          <a:xfrm flipH="1">
            <a:off x="4034480" y="364100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p47"/>
          <p:cNvSpPr/>
          <p:nvPr/>
        </p:nvSpPr>
        <p:spPr>
          <a:xfrm>
            <a:off x="3905575" y="1984000"/>
            <a:ext cx="4748171" cy="3093918"/>
          </a:xfrm>
          <a:custGeom>
            <a:rect b="b" l="l" r="r" t="t"/>
            <a:pathLst>
              <a:path extrusionOk="0" h="82094" w="132215">
                <a:moveTo>
                  <a:pt x="85404" y="0"/>
                </a:moveTo>
                <a:cubicBezTo>
                  <a:pt x="70940" y="0"/>
                  <a:pt x="58010" y="6553"/>
                  <a:pt x="49419" y="16875"/>
                </a:cubicBezTo>
                <a:cubicBezTo>
                  <a:pt x="46658" y="16283"/>
                  <a:pt x="43787" y="15976"/>
                  <a:pt x="40851" y="15976"/>
                </a:cubicBezTo>
                <a:cubicBezTo>
                  <a:pt x="18300" y="15976"/>
                  <a:pt x="1" y="34275"/>
                  <a:pt x="1" y="56826"/>
                </a:cubicBezTo>
                <a:cubicBezTo>
                  <a:pt x="1" y="66381"/>
                  <a:pt x="3288" y="75147"/>
                  <a:pt x="8767" y="82094"/>
                </a:cubicBezTo>
                <a:lnTo>
                  <a:pt x="116107" y="82094"/>
                </a:lnTo>
                <a:cubicBezTo>
                  <a:pt x="125969" y="73525"/>
                  <a:pt x="132214" y="60880"/>
                  <a:pt x="132214" y="46789"/>
                </a:cubicBezTo>
                <a:cubicBezTo>
                  <a:pt x="132214" y="20951"/>
                  <a:pt x="111264" y="0"/>
                  <a:pt x="85404"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47"/>
          <p:cNvSpPr txBox="1"/>
          <p:nvPr>
            <p:ph type="title"/>
          </p:nvPr>
        </p:nvSpPr>
        <p:spPr>
          <a:xfrm>
            <a:off x="381375" y="1633675"/>
            <a:ext cx="3848100" cy="2340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700">
                <a:highlight>
                  <a:srgbClr val="FFE599"/>
                </a:highlight>
              </a:rPr>
              <a:t>La operación eficiente del sistema de vigilancia depende del nivel de organización, infraestructura, capacitación y compromiso de las redes de atención de salud locales que detectan, notifican y confirman los eventos de salud bajo vigilancia.</a:t>
            </a:r>
            <a:r>
              <a:rPr lang="en" sz="1700">
                <a:highlight>
                  <a:srgbClr val="F2C777"/>
                </a:highlight>
              </a:rPr>
              <a:t> </a:t>
            </a:r>
            <a:endParaRPr sz="1700">
              <a:highlight>
                <a:srgbClr val="F2C777"/>
              </a:highlight>
            </a:endParaRPr>
          </a:p>
          <a:p>
            <a:pPr indent="0" lvl="0" marL="0" rtl="0" algn="ctr">
              <a:spcBef>
                <a:spcPts val="0"/>
              </a:spcBef>
              <a:spcAft>
                <a:spcPts val="0"/>
              </a:spcAft>
              <a:buNone/>
            </a:pPr>
            <a:r>
              <a:t/>
            </a:r>
            <a:endParaRPr sz="1700">
              <a:highlight>
                <a:srgbClr val="C9DAF8"/>
              </a:highlight>
            </a:endParaRPr>
          </a:p>
          <a:p>
            <a:pPr indent="0" lvl="0" marL="0" rtl="0" algn="ctr">
              <a:spcBef>
                <a:spcPts val="0"/>
              </a:spcBef>
              <a:spcAft>
                <a:spcPts val="0"/>
              </a:spcAft>
              <a:buNone/>
            </a:pPr>
            <a:r>
              <a:t/>
            </a:r>
            <a:endParaRPr sz="1700">
              <a:highlight>
                <a:srgbClr val="C9DAF8"/>
              </a:highlight>
            </a:endParaRPr>
          </a:p>
        </p:txBody>
      </p:sp>
      <p:grpSp>
        <p:nvGrpSpPr>
          <p:cNvPr id="1337" name="Google Shape;1337;p47"/>
          <p:cNvGrpSpPr/>
          <p:nvPr/>
        </p:nvGrpSpPr>
        <p:grpSpPr>
          <a:xfrm>
            <a:off x="4571997" y="2485326"/>
            <a:ext cx="3591400" cy="2567982"/>
            <a:chOff x="4571997" y="2485326"/>
            <a:chExt cx="3591400" cy="2567982"/>
          </a:xfrm>
        </p:grpSpPr>
        <p:sp>
          <p:nvSpPr>
            <p:cNvPr id="1338" name="Google Shape;1338;p47"/>
            <p:cNvSpPr/>
            <p:nvPr/>
          </p:nvSpPr>
          <p:spPr>
            <a:xfrm>
              <a:off x="4571997" y="2485326"/>
              <a:ext cx="3591400" cy="2144799"/>
            </a:xfrm>
            <a:custGeom>
              <a:rect b="b" l="l" r="r" t="t"/>
              <a:pathLst>
                <a:path extrusionOk="0" h="55989" w="93758">
                  <a:moveTo>
                    <a:pt x="1572" y="1"/>
                  </a:moveTo>
                  <a:cubicBezTo>
                    <a:pt x="715" y="1"/>
                    <a:pt x="0" y="691"/>
                    <a:pt x="0" y="1548"/>
                  </a:cubicBezTo>
                  <a:lnTo>
                    <a:pt x="0" y="54416"/>
                  </a:lnTo>
                  <a:cubicBezTo>
                    <a:pt x="0" y="55298"/>
                    <a:pt x="715" y="55988"/>
                    <a:pt x="1572" y="55988"/>
                  </a:cubicBezTo>
                  <a:lnTo>
                    <a:pt x="92186" y="55988"/>
                  </a:lnTo>
                  <a:cubicBezTo>
                    <a:pt x="93043" y="55988"/>
                    <a:pt x="93758" y="55298"/>
                    <a:pt x="93758" y="54416"/>
                  </a:cubicBezTo>
                  <a:lnTo>
                    <a:pt x="93758" y="1548"/>
                  </a:lnTo>
                  <a:cubicBezTo>
                    <a:pt x="93758" y="691"/>
                    <a:pt x="93043" y="1"/>
                    <a:pt x="921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47"/>
            <p:cNvSpPr/>
            <p:nvPr/>
          </p:nvSpPr>
          <p:spPr>
            <a:xfrm>
              <a:off x="4683273" y="2609404"/>
              <a:ext cx="3361532" cy="1895723"/>
            </a:xfrm>
            <a:custGeom>
              <a:rect b="b" l="l" r="r" t="t"/>
              <a:pathLst>
                <a:path extrusionOk="0" h="49487" w="87757">
                  <a:moveTo>
                    <a:pt x="0" y="0"/>
                  </a:moveTo>
                  <a:lnTo>
                    <a:pt x="0" y="49487"/>
                  </a:lnTo>
                  <a:lnTo>
                    <a:pt x="87757" y="49487"/>
                  </a:lnTo>
                  <a:lnTo>
                    <a:pt x="87757"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47"/>
            <p:cNvSpPr/>
            <p:nvPr/>
          </p:nvSpPr>
          <p:spPr>
            <a:xfrm>
              <a:off x="4683273" y="2739650"/>
              <a:ext cx="1078286" cy="1765478"/>
            </a:xfrm>
            <a:custGeom>
              <a:rect b="b" l="l" r="r" t="t"/>
              <a:pathLst>
                <a:path extrusionOk="0" h="46087" w="28150">
                  <a:moveTo>
                    <a:pt x="3573" y="0"/>
                  </a:moveTo>
                  <a:cubicBezTo>
                    <a:pt x="2970" y="0"/>
                    <a:pt x="3468" y="2711"/>
                    <a:pt x="2501" y="2959"/>
                  </a:cubicBezTo>
                  <a:cubicBezTo>
                    <a:pt x="1950" y="3097"/>
                    <a:pt x="1399" y="3197"/>
                    <a:pt x="767" y="3197"/>
                  </a:cubicBezTo>
                  <a:cubicBezTo>
                    <a:pt x="525" y="3197"/>
                    <a:pt x="271" y="3182"/>
                    <a:pt x="0" y="3149"/>
                  </a:cubicBezTo>
                  <a:lnTo>
                    <a:pt x="0" y="32774"/>
                  </a:lnTo>
                  <a:cubicBezTo>
                    <a:pt x="215" y="32989"/>
                    <a:pt x="405" y="33155"/>
                    <a:pt x="596" y="33322"/>
                  </a:cubicBezTo>
                  <a:cubicBezTo>
                    <a:pt x="1810" y="34346"/>
                    <a:pt x="4620" y="34703"/>
                    <a:pt x="5645" y="35418"/>
                  </a:cubicBezTo>
                  <a:cubicBezTo>
                    <a:pt x="6580" y="36071"/>
                    <a:pt x="7914" y="38633"/>
                    <a:pt x="9827" y="38633"/>
                  </a:cubicBezTo>
                  <a:cubicBezTo>
                    <a:pt x="10008" y="38633"/>
                    <a:pt x="10193" y="38610"/>
                    <a:pt x="10384" y="38561"/>
                  </a:cubicBezTo>
                  <a:lnTo>
                    <a:pt x="10384" y="38561"/>
                  </a:lnTo>
                  <a:cubicBezTo>
                    <a:pt x="10384" y="38561"/>
                    <a:pt x="10693" y="39943"/>
                    <a:pt x="10098" y="40681"/>
                  </a:cubicBezTo>
                  <a:cubicBezTo>
                    <a:pt x="9526" y="41419"/>
                    <a:pt x="8502" y="42538"/>
                    <a:pt x="8859" y="44158"/>
                  </a:cubicBezTo>
                  <a:cubicBezTo>
                    <a:pt x="8979" y="44705"/>
                    <a:pt x="9193" y="45396"/>
                    <a:pt x="9479" y="46087"/>
                  </a:cubicBezTo>
                  <a:lnTo>
                    <a:pt x="28006" y="46087"/>
                  </a:lnTo>
                  <a:cubicBezTo>
                    <a:pt x="28149" y="45515"/>
                    <a:pt x="28030" y="44872"/>
                    <a:pt x="27316" y="44253"/>
                  </a:cubicBezTo>
                  <a:cubicBezTo>
                    <a:pt x="26173" y="43324"/>
                    <a:pt x="24744" y="43919"/>
                    <a:pt x="23815" y="43062"/>
                  </a:cubicBezTo>
                  <a:cubicBezTo>
                    <a:pt x="22862" y="42181"/>
                    <a:pt x="21815" y="42110"/>
                    <a:pt x="21386" y="42062"/>
                  </a:cubicBezTo>
                  <a:cubicBezTo>
                    <a:pt x="20933" y="42038"/>
                    <a:pt x="21553" y="39442"/>
                    <a:pt x="20076" y="39038"/>
                  </a:cubicBezTo>
                  <a:cubicBezTo>
                    <a:pt x="18600" y="38633"/>
                    <a:pt x="18123" y="38490"/>
                    <a:pt x="17552" y="37775"/>
                  </a:cubicBezTo>
                  <a:cubicBezTo>
                    <a:pt x="17095" y="37180"/>
                    <a:pt x="15630" y="36634"/>
                    <a:pt x="14493" y="36634"/>
                  </a:cubicBezTo>
                  <a:cubicBezTo>
                    <a:pt x="14265" y="36634"/>
                    <a:pt x="14051" y="36656"/>
                    <a:pt x="13861" y="36704"/>
                  </a:cubicBezTo>
                  <a:cubicBezTo>
                    <a:pt x="12717" y="36990"/>
                    <a:pt x="12027" y="37371"/>
                    <a:pt x="11098" y="37394"/>
                  </a:cubicBezTo>
                  <a:cubicBezTo>
                    <a:pt x="11063" y="37395"/>
                    <a:pt x="11029" y="37396"/>
                    <a:pt x="10995" y="37396"/>
                  </a:cubicBezTo>
                  <a:cubicBezTo>
                    <a:pt x="10132" y="37396"/>
                    <a:pt x="9944" y="37108"/>
                    <a:pt x="9050" y="37085"/>
                  </a:cubicBezTo>
                  <a:cubicBezTo>
                    <a:pt x="8145" y="37061"/>
                    <a:pt x="7407" y="36585"/>
                    <a:pt x="7526" y="35656"/>
                  </a:cubicBezTo>
                  <a:cubicBezTo>
                    <a:pt x="7669" y="34751"/>
                    <a:pt x="6907" y="34394"/>
                    <a:pt x="5930" y="33941"/>
                  </a:cubicBezTo>
                  <a:cubicBezTo>
                    <a:pt x="5064" y="33519"/>
                    <a:pt x="5266" y="32759"/>
                    <a:pt x="4658" y="32759"/>
                  </a:cubicBezTo>
                  <a:cubicBezTo>
                    <a:pt x="4580" y="32759"/>
                    <a:pt x="4490" y="32771"/>
                    <a:pt x="4382" y="32798"/>
                  </a:cubicBezTo>
                  <a:cubicBezTo>
                    <a:pt x="4313" y="32815"/>
                    <a:pt x="4242" y="32823"/>
                    <a:pt x="4169" y="32823"/>
                  </a:cubicBezTo>
                  <a:cubicBezTo>
                    <a:pt x="3217" y="32823"/>
                    <a:pt x="2030" y="31446"/>
                    <a:pt x="2096" y="30583"/>
                  </a:cubicBezTo>
                  <a:cubicBezTo>
                    <a:pt x="2185" y="29719"/>
                    <a:pt x="2170" y="27060"/>
                    <a:pt x="3550" y="27060"/>
                  </a:cubicBezTo>
                  <a:cubicBezTo>
                    <a:pt x="3653" y="27060"/>
                    <a:pt x="3763" y="27075"/>
                    <a:pt x="3882" y="27107"/>
                  </a:cubicBezTo>
                  <a:cubicBezTo>
                    <a:pt x="5597" y="27559"/>
                    <a:pt x="7478" y="28083"/>
                    <a:pt x="8526" y="28845"/>
                  </a:cubicBezTo>
                  <a:cubicBezTo>
                    <a:pt x="8644" y="28936"/>
                    <a:pt x="8733" y="28976"/>
                    <a:pt x="8799" y="28976"/>
                  </a:cubicBezTo>
                  <a:cubicBezTo>
                    <a:pt x="9305" y="28976"/>
                    <a:pt x="8455" y="26583"/>
                    <a:pt x="9002" y="26035"/>
                  </a:cubicBezTo>
                  <a:cubicBezTo>
                    <a:pt x="9645" y="25416"/>
                    <a:pt x="11622" y="25059"/>
                    <a:pt x="11693" y="24082"/>
                  </a:cubicBezTo>
                  <a:cubicBezTo>
                    <a:pt x="11741" y="23106"/>
                    <a:pt x="12384" y="20820"/>
                    <a:pt x="13861" y="19843"/>
                  </a:cubicBezTo>
                  <a:cubicBezTo>
                    <a:pt x="15313" y="18891"/>
                    <a:pt x="16837" y="18891"/>
                    <a:pt x="17504" y="18248"/>
                  </a:cubicBezTo>
                  <a:cubicBezTo>
                    <a:pt x="18147" y="17605"/>
                    <a:pt x="19743" y="14961"/>
                    <a:pt x="19290" y="13985"/>
                  </a:cubicBezTo>
                  <a:cubicBezTo>
                    <a:pt x="18862" y="13008"/>
                    <a:pt x="17433" y="11008"/>
                    <a:pt x="16766" y="10055"/>
                  </a:cubicBezTo>
                  <a:cubicBezTo>
                    <a:pt x="16506" y="9675"/>
                    <a:pt x="16184" y="9566"/>
                    <a:pt x="15834" y="9566"/>
                  </a:cubicBezTo>
                  <a:cubicBezTo>
                    <a:pt x="15362" y="9566"/>
                    <a:pt x="14838" y="9763"/>
                    <a:pt x="14340" y="9763"/>
                  </a:cubicBezTo>
                  <a:cubicBezTo>
                    <a:pt x="14259" y="9763"/>
                    <a:pt x="14178" y="9758"/>
                    <a:pt x="14099" y="9746"/>
                  </a:cubicBezTo>
                  <a:cubicBezTo>
                    <a:pt x="13194" y="9579"/>
                    <a:pt x="13289" y="7912"/>
                    <a:pt x="12455" y="7769"/>
                  </a:cubicBezTo>
                  <a:cubicBezTo>
                    <a:pt x="12370" y="7755"/>
                    <a:pt x="12280" y="7748"/>
                    <a:pt x="12187" y="7748"/>
                  </a:cubicBezTo>
                  <a:cubicBezTo>
                    <a:pt x="11368" y="7748"/>
                    <a:pt x="10315" y="8300"/>
                    <a:pt x="10336" y="9198"/>
                  </a:cubicBezTo>
                  <a:cubicBezTo>
                    <a:pt x="10384" y="10198"/>
                    <a:pt x="11169" y="11842"/>
                    <a:pt x="10455" y="12413"/>
                  </a:cubicBezTo>
                  <a:cubicBezTo>
                    <a:pt x="10000" y="12762"/>
                    <a:pt x="9661" y="13197"/>
                    <a:pt x="9192" y="13197"/>
                  </a:cubicBezTo>
                  <a:cubicBezTo>
                    <a:pt x="8924" y="13197"/>
                    <a:pt x="8614" y="13056"/>
                    <a:pt x="8216" y="12675"/>
                  </a:cubicBezTo>
                  <a:cubicBezTo>
                    <a:pt x="7121" y="11627"/>
                    <a:pt x="4954" y="11103"/>
                    <a:pt x="4335" y="10055"/>
                  </a:cubicBezTo>
                  <a:cubicBezTo>
                    <a:pt x="3692" y="9008"/>
                    <a:pt x="3477" y="7888"/>
                    <a:pt x="5121" y="6745"/>
                  </a:cubicBezTo>
                  <a:cubicBezTo>
                    <a:pt x="6764" y="5602"/>
                    <a:pt x="8788" y="4197"/>
                    <a:pt x="8788" y="3459"/>
                  </a:cubicBezTo>
                  <a:cubicBezTo>
                    <a:pt x="8811" y="2757"/>
                    <a:pt x="7952" y="1712"/>
                    <a:pt x="7335" y="1712"/>
                  </a:cubicBezTo>
                  <a:cubicBezTo>
                    <a:pt x="7302" y="1712"/>
                    <a:pt x="7271" y="1714"/>
                    <a:pt x="7240" y="1720"/>
                  </a:cubicBezTo>
                  <a:cubicBezTo>
                    <a:pt x="6621" y="1835"/>
                    <a:pt x="6774" y="2964"/>
                    <a:pt x="6086" y="2964"/>
                  </a:cubicBezTo>
                  <a:cubicBezTo>
                    <a:pt x="6060" y="2964"/>
                    <a:pt x="6031" y="2962"/>
                    <a:pt x="6002" y="2959"/>
                  </a:cubicBezTo>
                  <a:cubicBezTo>
                    <a:pt x="5216" y="2863"/>
                    <a:pt x="4478" y="411"/>
                    <a:pt x="3692" y="30"/>
                  </a:cubicBezTo>
                  <a:cubicBezTo>
                    <a:pt x="3648" y="10"/>
                    <a:pt x="3609" y="0"/>
                    <a:pt x="357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47"/>
            <p:cNvSpPr/>
            <p:nvPr/>
          </p:nvSpPr>
          <p:spPr>
            <a:xfrm>
              <a:off x="4683273" y="2759915"/>
              <a:ext cx="16471" cy="30148"/>
            </a:xfrm>
            <a:custGeom>
              <a:rect b="b" l="l" r="r" t="t"/>
              <a:pathLst>
                <a:path extrusionOk="0" h="787" w="430">
                  <a:moveTo>
                    <a:pt x="0" y="1"/>
                  </a:moveTo>
                  <a:lnTo>
                    <a:pt x="0" y="787"/>
                  </a:lnTo>
                  <a:cubicBezTo>
                    <a:pt x="334" y="596"/>
                    <a:pt x="429" y="358"/>
                    <a:pt x="48" y="48"/>
                  </a:cubicBezTo>
                  <a:cubicBezTo>
                    <a:pt x="24" y="24"/>
                    <a:pt x="0" y="24"/>
                    <a:pt x="0"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47"/>
            <p:cNvSpPr/>
            <p:nvPr/>
          </p:nvSpPr>
          <p:spPr>
            <a:xfrm>
              <a:off x="4683273" y="2609404"/>
              <a:ext cx="358535" cy="125955"/>
            </a:xfrm>
            <a:custGeom>
              <a:rect b="b" l="l" r="r" t="t"/>
              <a:pathLst>
                <a:path extrusionOk="0" h="3288" w="9360">
                  <a:moveTo>
                    <a:pt x="0" y="0"/>
                  </a:moveTo>
                  <a:lnTo>
                    <a:pt x="0" y="1548"/>
                  </a:lnTo>
                  <a:cubicBezTo>
                    <a:pt x="286" y="2406"/>
                    <a:pt x="429" y="3263"/>
                    <a:pt x="1406" y="3287"/>
                  </a:cubicBezTo>
                  <a:cubicBezTo>
                    <a:pt x="1421" y="3287"/>
                    <a:pt x="1437" y="3287"/>
                    <a:pt x="1453" y="3287"/>
                  </a:cubicBezTo>
                  <a:cubicBezTo>
                    <a:pt x="2718" y="3287"/>
                    <a:pt x="3774" y="2351"/>
                    <a:pt x="4668" y="1786"/>
                  </a:cubicBezTo>
                  <a:cubicBezTo>
                    <a:pt x="5597" y="1215"/>
                    <a:pt x="8621" y="1286"/>
                    <a:pt x="9217" y="310"/>
                  </a:cubicBezTo>
                  <a:cubicBezTo>
                    <a:pt x="9288" y="191"/>
                    <a:pt x="9336" y="96"/>
                    <a:pt x="9360"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47"/>
            <p:cNvSpPr/>
            <p:nvPr/>
          </p:nvSpPr>
          <p:spPr>
            <a:xfrm>
              <a:off x="4888512" y="2656752"/>
              <a:ext cx="443380" cy="314428"/>
            </a:xfrm>
            <a:custGeom>
              <a:rect b="b" l="l" r="r" t="t"/>
              <a:pathLst>
                <a:path extrusionOk="0" h="8208" w="11575">
                  <a:moveTo>
                    <a:pt x="4601" y="0"/>
                  </a:moveTo>
                  <a:cubicBezTo>
                    <a:pt x="4576" y="0"/>
                    <a:pt x="4550" y="1"/>
                    <a:pt x="4525" y="3"/>
                  </a:cubicBezTo>
                  <a:cubicBezTo>
                    <a:pt x="3478" y="50"/>
                    <a:pt x="1787" y="455"/>
                    <a:pt x="1787" y="455"/>
                  </a:cubicBezTo>
                  <a:cubicBezTo>
                    <a:pt x="144" y="693"/>
                    <a:pt x="1" y="1789"/>
                    <a:pt x="263" y="2694"/>
                  </a:cubicBezTo>
                  <a:cubicBezTo>
                    <a:pt x="329" y="2930"/>
                    <a:pt x="513" y="3012"/>
                    <a:pt x="760" y="3012"/>
                  </a:cubicBezTo>
                  <a:cubicBezTo>
                    <a:pt x="1328" y="3012"/>
                    <a:pt x="2235" y="2576"/>
                    <a:pt x="2831" y="2576"/>
                  </a:cubicBezTo>
                  <a:cubicBezTo>
                    <a:pt x="2995" y="2576"/>
                    <a:pt x="3136" y="2609"/>
                    <a:pt x="3240" y="2694"/>
                  </a:cubicBezTo>
                  <a:cubicBezTo>
                    <a:pt x="3906" y="3241"/>
                    <a:pt x="5168" y="4527"/>
                    <a:pt x="4621" y="5575"/>
                  </a:cubicBezTo>
                  <a:cubicBezTo>
                    <a:pt x="4073" y="6647"/>
                    <a:pt x="5288" y="7504"/>
                    <a:pt x="6835" y="7695"/>
                  </a:cubicBezTo>
                  <a:cubicBezTo>
                    <a:pt x="7819" y="7831"/>
                    <a:pt x="8754" y="8207"/>
                    <a:pt x="9495" y="8207"/>
                  </a:cubicBezTo>
                  <a:cubicBezTo>
                    <a:pt x="9920" y="8207"/>
                    <a:pt x="10281" y="8083"/>
                    <a:pt x="10551" y="7719"/>
                  </a:cubicBezTo>
                  <a:cubicBezTo>
                    <a:pt x="11313" y="6742"/>
                    <a:pt x="11575" y="5647"/>
                    <a:pt x="10098" y="4813"/>
                  </a:cubicBezTo>
                  <a:cubicBezTo>
                    <a:pt x="8622" y="3956"/>
                    <a:pt x="8526" y="2717"/>
                    <a:pt x="7621" y="2051"/>
                  </a:cubicBezTo>
                  <a:cubicBezTo>
                    <a:pt x="6761" y="1400"/>
                    <a:pt x="5629" y="0"/>
                    <a:pt x="4601"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47"/>
            <p:cNvSpPr/>
            <p:nvPr/>
          </p:nvSpPr>
          <p:spPr>
            <a:xfrm>
              <a:off x="5417619" y="2609404"/>
              <a:ext cx="570170" cy="474936"/>
            </a:xfrm>
            <a:custGeom>
              <a:rect b="b" l="l" r="r" t="t"/>
              <a:pathLst>
                <a:path extrusionOk="0" h="12398" w="14885">
                  <a:moveTo>
                    <a:pt x="0" y="0"/>
                  </a:moveTo>
                  <a:cubicBezTo>
                    <a:pt x="167" y="358"/>
                    <a:pt x="262" y="762"/>
                    <a:pt x="310" y="1239"/>
                  </a:cubicBezTo>
                  <a:cubicBezTo>
                    <a:pt x="500" y="2810"/>
                    <a:pt x="3048" y="3168"/>
                    <a:pt x="2429" y="5001"/>
                  </a:cubicBezTo>
                  <a:cubicBezTo>
                    <a:pt x="1810" y="6811"/>
                    <a:pt x="1405" y="7859"/>
                    <a:pt x="2120" y="9312"/>
                  </a:cubicBezTo>
                  <a:cubicBezTo>
                    <a:pt x="2822" y="10693"/>
                    <a:pt x="4644" y="12398"/>
                    <a:pt x="5292" y="12398"/>
                  </a:cubicBezTo>
                  <a:cubicBezTo>
                    <a:pt x="5325" y="12398"/>
                    <a:pt x="5355" y="12393"/>
                    <a:pt x="5382" y="12384"/>
                  </a:cubicBezTo>
                  <a:cubicBezTo>
                    <a:pt x="5930" y="12193"/>
                    <a:pt x="6859" y="8216"/>
                    <a:pt x="8335" y="7383"/>
                  </a:cubicBezTo>
                  <a:cubicBezTo>
                    <a:pt x="9836" y="6573"/>
                    <a:pt x="14003" y="5144"/>
                    <a:pt x="14194" y="4620"/>
                  </a:cubicBezTo>
                  <a:cubicBezTo>
                    <a:pt x="14313" y="4311"/>
                    <a:pt x="14670" y="1953"/>
                    <a:pt x="14884"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47"/>
            <p:cNvSpPr/>
            <p:nvPr/>
          </p:nvSpPr>
          <p:spPr>
            <a:xfrm>
              <a:off x="6068919" y="2609404"/>
              <a:ext cx="1975887" cy="1895723"/>
            </a:xfrm>
            <a:custGeom>
              <a:rect b="b" l="l" r="r" t="t"/>
              <a:pathLst>
                <a:path extrusionOk="0" h="49487" w="51583">
                  <a:moveTo>
                    <a:pt x="43414" y="0"/>
                  </a:moveTo>
                  <a:cubicBezTo>
                    <a:pt x="42510" y="691"/>
                    <a:pt x="42795" y="1262"/>
                    <a:pt x="41938" y="1477"/>
                  </a:cubicBezTo>
                  <a:cubicBezTo>
                    <a:pt x="41033" y="1691"/>
                    <a:pt x="39628" y="2239"/>
                    <a:pt x="39747" y="3191"/>
                  </a:cubicBezTo>
                  <a:cubicBezTo>
                    <a:pt x="39866" y="4168"/>
                    <a:pt x="38485" y="3644"/>
                    <a:pt x="37770" y="4215"/>
                  </a:cubicBezTo>
                  <a:cubicBezTo>
                    <a:pt x="37056" y="4811"/>
                    <a:pt x="37675" y="6192"/>
                    <a:pt x="36937" y="6835"/>
                  </a:cubicBezTo>
                  <a:cubicBezTo>
                    <a:pt x="36540" y="7168"/>
                    <a:pt x="36053" y="7301"/>
                    <a:pt x="35740" y="7301"/>
                  </a:cubicBezTo>
                  <a:cubicBezTo>
                    <a:pt x="35471" y="7301"/>
                    <a:pt x="35330" y="7203"/>
                    <a:pt x="35484" y="7049"/>
                  </a:cubicBezTo>
                  <a:cubicBezTo>
                    <a:pt x="35841" y="6716"/>
                    <a:pt x="36723" y="5859"/>
                    <a:pt x="36627" y="4787"/>
                  </a:cubicBezTo>
                  <a:cubicBezTo>
                    <a:pt x="36532" y="3715"/>
                    <a:pt x="36985" y="2286"/>
                    <a:pt x="36056" y="2120"/>
                  </a:cubicBezTo>
                  <a:cubicBezTo>
                    <a:pt x="35992" y="2108"/>
                    <a:pt x="35929" y="2103"/>
                    <a:pt x="35867" y="2103"/>
                  </a:cubicBezTo>
                  <a:cubicBezTo>
                    <a:pt x="35038" y="2103"/>
                    <a:pt x="34464" y="3098"/>
                    <a:pt x="34508" y="3763"/>
                  </a:cubicBezTo>
                  <a:cubicBezTo>
                    <a:pt x="34555" y="4477"/>
                    <a:pt x="35079" y="5811"/>
                    <a:pt x="34841" y="6025"/>
                  </a:cubicBezTo>
                  <a:cubicBezTo>
                    <a:pt x="34815" y="6047"/>
                    <a:pt x="34785" y="6056"/>
                    <a:pt x="34751" y="6056"/>
                  </a:cubicBezTo>
                  <a:cubicBezTo>
                    <a:pt x="34439" y="6056"/>
                    <a:pt x="33763" y="5254"/>
                    <a:pt x="32412" y="4954"/>
                  </a:cubicBezTo>
                  <a:cubicBezTo>
                    <a:pt x="32222" y="4912"/>
                    <a:pt x="32059" y="4893"/>
                    <a:pt x="31918" y="4893"/>
                  </a:cubicBezTo>
                  <a:cubicBezTo>
                    <a:pt x="30940" y="4893"/>
                    <a:pt x="30991" y="5778"/>
                    <a:pt x="30388" y="5882"/>
                  </a:cubicBezTo>
                  <a:cubicBezTo>
                    <a:pt x="29721" y="6002"/>
                    <a:pt x="28078" y="5859"/>
                    <a:pt x="26911" y="6597"/>
                  </a:cubicBezTo>
                  <a:cubicBezTo>
                    <a:pt x="25744" y="7311"/>
                    <a:pt x="25411" y="7240"/>
                    <a:pt x="24696" y="7478"/>
                  </a:cubicBezTo>
                  <a:cubicBezTo>
                    <a:pt x="24006" y="7692"/>
                    <a:pt x="23387" y="8645"/>
                    <a:pt x="22696" y="8859"/>
                  </a:cubicBezTo>
                  <a:cubicBezTo>
                    <a:pt x="22290" y="8981"/>
                    <a:pt x="21938" y="9164"/>
                    <a:pt x="21648" y="9164"/>
                  </a:cubicBezTo>
                  <a:cubicBezTo>
                    <a:pt x="21428" y="9164"/>
                    <a:pt x="21244" y="9059"/>
                    <a:pt x="21100" y="8740"/>
                  </a:cubicBezTo>
                  <a:cubicBezTo>
                    <a:pt x="20792" y="8080"/>
                    <a:pt x="19753" y="7075"/>
                    <a:pt x="20028" y="7075"/>
                  </a:cubicBezTo>
                  <a:cubicBezTo>
                    <a:pt x="20050" y="7075"/>
                    <a:pt x="20082" y="7082"/>
                    <a:pt x="20124" y="7097"/>
                  </a:cubicBezTo>
                  <a:cubicBezTo>
                    <a:pt x="20451" y="7197"/>
                    <a:pt x="21502" y="7356"/>
                    <a:pt x="22330" y="7356"/>
                  </a:cubicBezTo>
                  <a:cubicBezTo>
                    <a:pt x="22887" y="7356"/>
                    <a:pt x="23343" y="7284"/>
                    <a:pt x="23410" y="7073"/>
                  </a:cubicBezTo>
                  <a:cubicBezTo>
                    <a:pt x="23553" y="6549"/>
                    <a:pt x="20910" y="5192"/>
                    <a:pt x="20481" y="4954"/>
                  </a:cubicBezTo>
                  <a:cubicBezTo>
                    <a:pt x="20090" y="4736"/>
                    <a:pt x="18904" y="3685"/>
                    <a:pt x="17650" y="3685"/>
                  </a:cubicBezTo>
                  <a:cubicBezTo>
                    <a:pt x="17530" y="3685"/>
                    <a:pt x="17410" y="3695"/>
                    <a:pt x="17290" y="3715"/>
                  </a:cubicBezTo>
                  <a:cubicBezTo>
                    <a:pt x="15909" y="3953"/>
                    <a:pt x="13503" y="5097"/>
                    <a:pt x="12813" y="6192"/>
                  </a:cubicBezTo>
                  <a:cubicBezTo>
                    <a:pt x="12098" y="7264"/>
                    <a:pt x="10765" y="9478"/>
                    <a:pt x="10027" y="9955"/>
                  </a:cubicBezTo>
                  <a:cubicBezTo>
                    <a:pt x="9288" y="10407"/>
                    <a:pt x="8598" y="11455"/>
                    <a:pt x="8741" y="12360"/>
                  </a:cubicBezTo>
                  <a:cubicBezTo>
                    <a:pt x="8885" y="13146"/>
                    <a:pt x="9444" y="13735"/>
                    <a:pt x="9838" y="13735"/>
                  </a:cubicBezTo>
                  <a:cubicBezTo>
                    <a:pt x="9897" y="13735"/>
                    <a:pt x="9953" y="13722"/>
                    <a:pt x="10003" y="13694"/>
                  </a:cubicBezTo>
                  <a:cubicBezTo>
                    <a:pt x="10317" y="13526"/>
                    <a:pt x="10870" y="12715"/>
                    <a:pt x="11112" y="12715"/>
                  </a:cubicBezTo>
                  <a:cubicBezTo>
                    <a:pt x="11146" y="12715"/>
                    <a:pt x="11173" y="12730"/>
                    <a:pt x="11193" y="12765"/>
                  </a:cubicBezTo>
                  <a:cubicBezTo>
                    <a:pt x="11336" y="13051"/>
                    <a:pt x="11598" y="14217"/>
                    <a:pt x="11836" y="14789"/>
                  </a:cubicBezTo>
                  <a:cubicBezTo>
                    <a:pt x="11987" y="15104"/>
                    <a:pt x="12138" y="15246"/>
                    <a:pt x="12339" y="15246"/>
                  </a:cubicBezTo>
                  <a:cubicBezTo>
                    <a:pt x="12487" y="15246"/>
                    <a:pt x="12662" y="15169"/>
                    <a:pt x="12884" y="15027"/>
                  </a:cubicBezTo>
                  <a:cubicBezTo>
                    <a:pt x="13408" y="14670"/>
                    <a:pt x="13646" y="13146"/>
                    <a:pt x="13623" y="12408"/>
                  </a:cubicBezTo>
                  <a:cubicBezTo>
                    <a:pt x="13575" y="11646"/>
                    <a:pt x="13575" y="10050"/>
                    <a:pt x="14432" y="9478"/>
                  </a:cubicBezTo>
                  <a:cubicBezTo>
                    <a:pt x="15207" y="8962"/>
                    <a:pt x="15671" y="7843"/>
                    <a:pt x="16174" y="7843"/>
                  </a:cubicBezTo>
                  <a:cubicBezTo>
                    <a:pt x="16228" y="7843"/>
                    <a:pt x="16282" y="7855"/>
                    <a:pt x="16337" y="7883"/>
                  </a:cubicBezTo>
                  <a:cubicBezTo>
                    <a:pt x="16933" y="8169"/>
                    <a:pt x="16195" y="9050"/>
                    <a:pt x="15861" y="9836"/>
                  </a:cubicBezTo>
                  <a:cubicBezTo>
                    <a:pt x="15528" y="10645"/>
                    <a:pt x="15242" y="12074"/>
                    <a:pt x="15718" y="12098"/>
                  </a:cubicBezTo>
                  <a:cubicBezTo>
                    <a:pt x="16036" y="12098"/>
                    <a:pt x="17020" y="11886"/>
                    <a:pt x="17662" y="11886"/>
                  </a:cubicBezTo>
                  <a:cubicBezTo>
                    <a:pt x="17983" y="11886"/>
                    <a:pt x="18219" y="11939"/>
                    <a:pt x="18243" y="12098"/>
                  </a:cubicBezTo>
                  <a:cubicBezTo>
                    <a:pt x="18290" y="12550"/>
                    <a:pt x="16123" y="12550"/>
                    <a:pt x="16195" y="13455"/>
                  </a:cubicBezTo>
                  <a:cubicBezTo>
                    <a:pt x="16290" y="14337"/>
                    <a:pt x="15575" y="14599"/>
                    <a:pt x="15147" y="15075"/>
                  </a:cubicBezTo>
                  <a:cubicBezTo>
                    <a:pt x="14727" y="15517"/>
                    <a:pt x="12975" y="16717"/>
                    <a:pt x="11887" y="16717"/>
                  </a:cubicBezTo>
                  <a:cubicBezTo>
                    <a:pt x="11802" y="16717"/>
                    <a:pt x="11722" y="16710"/>
                    <a:pt x="11646" y="16694"/>
                  </a:cubicBezTo>
                  <a:cubicBezTo>
                    <a:pt x="11355" y="16642"/>
                    <a:pt x="11032" y="16612"/>
                    <a:pt x="10703" y="16612"/>
                  </a:cubicBezTo>
                  <a:cubicBezTo>
                    <a:pt x="9820" y="16612"/>
                    <a:pt x="8893" y="16832"/>
                    <a:pt x="8407" y="17456"/>
                  </a:cubicBezTo>
                  <a:cubicBezTo>
                    <a:pt x="7717" y="18290"/>
                    <a:pt x="7264" y="19266"/>
                    <a:pt x="6383" y="19814"/>
                  </a:cubicBezTo>
                  <a:cubicBezTo>
                    <a:pt x="5502" y="20385"/>
                    <a:pt x="5930" y="22695"/>
                    <a:pt x="5811" y="23076"/>
                  </a:cubicBezTo>
                  <a:cubicBezTo>
                    <a:pt x="5811" y="23076"/>
                    <a:pt x="4732" y="22918"/>
                    <a:pt x="3927" y="22918"/>
                  </a:cubicBezTo>
                  <a:cubicBezTo>
                    <a:pt x="3525" y="22918"/>
                    <a:pt x="3192" y="22957"/>
                    <a:pt x="3097" y="23076"/>
                  </a:cubicBezTo>
                  <a:cubicBezTo>
                    <a:pt x="2811" y="23410"/>
                    <a:pt x="2930" y="24886"/>
                    <a:pt x="2763" y="25363"/>
                  </a:cubicBezTo>
                  <a:cubicBezTo>
                    <a:pt x="2596" y="25839"/>
                    <a:pt x="2620" y="26744"/>
                    <a:pt x="2954" y="26815"/>
                  </a:cubicBezTo>
                  <a:cubicBezTo>
                    <a:pt x="3261" y="26881"/>
                    <a:pt x="3769" y="27350"/>
                    <a:pt x="4052" y="27350"/>
                  </a:cubicBezTo>
                  <a:cubicBezTo>
                    <a:pt x="4077" y="27350"/>
                    <a:pt x="4100" y="27347"/>
                    <a:pt x="4121" y="27339"/>
                  </a:cubicBezTo>
                  <a:cubicBezTo>
                    <a:pt x="4359" y="27220"/>
                    <a:pt x="5240" y="26744"/>
                    <a:pt x="5764" y="26625"/>
                  </a:cubicBezTo>
                  <a:cubicBezTo>
                    <a:pt x="6264" y="26482"/>
                    <a:pt x="6288" y="25744"/>
                    <a:pt x="6669" y="25124"/>
                  </a:cubicBezTo>
                  <a:cubicBezTo>
                    <a:pt x="7050" y="24505"/>
                    <a:pt x="7050" y="23410"/>
                    <a:pt x="8407" y="23005"/>
                  </a:cubicBezTo>
                  <a:cubicBezTo>
                    <a:pt x="8878" y="22864"/>
                    <a:pt x="9292" y="22807"/>
                    <a:pt x="9645" y="22807"/>
                  </a:cubicBezTo>
                  <a:cubicBezTo>
                    <a:pt x="10307" y="22807"/>
                    <a:pt x="10753" y="23010"/>
                    <a:pt x="10955" y="23243"/>
                  </a:cubicBezTo>
                  <a:cubicBezTo>
                    <a:pt x="11265" y="23600"/>
                    <a:pt x="12908" y="24362"/>
                    <a:pt x="12908" y="25196"/>
                  </a:cubicBezTo>
                  <a:cubicBezTo>
                    <a:pt x="12908" y="25421"/>
                    <a:pt x="12986" y="25507"/>
                    <a:pt x="13098" y="25507"/>
                  </a:cubicBezTo>
                  <a:cubicBezTo>
                    <a:pt x="13403" y="25507"/>
                    <a:pt x="13961" y="24874"/>
                    <a:pt x="13908" y="24648"/>
                  </a:cubicBezTo>
                  <a:cubicBezTo>
                    <a:pt x="13837" y="24362"/>
                    <a:pt x="12503" y="23219"/>
                    <a:pt x="12075" y="22838"/>
                  </a:cubicBezTo>
                  <a:cubicBezTo>
                    <a:pt x="11670" y="22457"/>
                    <a:pt x="11551" y="21695"/>
                    <a:pt x="11908" y="21576"/>
                  </a:cubicBezTo>
                  <a:cubicBezTo>
                    <a:pt x="11920" y="21572"/>
                    <a:pt x="11934" y="21570"/>
                    <a:pt x="11948" y="21570"/>
                  </a:cubicBezTo>
                  <a:cubicBezTo>
                    <a:pt x="12347" y="21570"/>
                    <a:pt x="13466" y="23105"/>
                    <a:pt x="13742" y="23243"/>
                  </a:cubicBezTo>
                  <a:cubicBezTo>
                    <a:pt x="14051" y="23386"/>
                    <a:pt x="14575" y="23910"/>
                    <a:pt x="14504" y="24362"/>
                  </a:cubicBezTo>
                  <a:cubicBezTo>
                    <a:pt x="14432" y="24791"/>
                    <a:pt x="15218" y="26744"/>
                    <a:pt x="15528" y="26815"/>
                  </a:cubicBezTo>
                  <a:cubicBezTo>
                    <a:pt x="15545" y="26818"/>
                    <a:pt x="15563" y="26819"/>
                    <a:pt x="15581" y="26819"/>
                  </a:cubicBezTo>
                  <a:cubicBezTo>
                    <a:pt x="15921" y="26819"/>
                    <a:pt x="16450" y="26415"/>
                    <a:pt x="16337" y="26053"/>
                  </a:cubicBezTo>
                  <a:cubicBezTo>
                    <a:pt x="16195" y="25672"/>
                    <a:pt x="15623" y="25029"/>
                    <a:pt x="16028" y="24743"/>
                  </a:cubicBezTo>
                  <a:cubicBezTo>
                    <a:pt x="16433" y="24458"/>
                    <a:pt x="17504" y="24672"/>
                    <a:pt x="17981" y="24362"/>
                  </a:cubicBezTo>
                  <a:cubicBezTo>
                    <a:pt x="18457" y="24029"/>
                    <a:pt x="17719" y="23600"/>
                    <a:pt x="18147" y="22814"/>
                  </a:cubicBezTo>
                  <a:cubicBezTo>
                    <a:pt x="18549" y="22057"/>
                    <a:pt x="18804" y="20965"/>
                    <a:pt x="19284" y="20965"/>
                  </a:cubicBezTo>
                  <a:cubicBezTo>
                    <a:pt x="19317" y="20965"/>
                    <a:pt x="19351" y="20970"/>
                    <a:pt x="19386" y="20981"/>
                  </a:cubicBezTo>
                  <a:cubicBezTo>
                    <a:pt x="19898" y="21120"/>
                    <a:pt x="19909" y="22626"/>
                    <a:pt x="20266" y="22626"/>
                  </a:cubicBezTo>
                  <a:cubicBezTo>
                    <a:pt x="20274" y="22626"/>
                    <a:pt x="20282" y="22626"/>
                    <a:pt x="20291" y="22624"/>
                  </a:cubicBezTo>
                  <a:cubicBezTo>
                    <a:pt x="20499" y="22585"/>
                    <a:pt x="20944" y="22403"/>
                    <a:pt x="21444" y="22403"/>
                  </a:cubicBezTo>
                  <a:cubicBezTo>
                    <a:pt x="21857" y="22403"/>
                    <a:pt x="22308" y="22527"/>
                    <a:pt x="22696" y="22957"/>
                  </a:cubicBezTo>
                  <a:cubicBezTo>
                    <a:pt x="23553" y="23910"/>
                    <a:pt x="23315" y="24243"/>
                    <a:pt x="22434" y="24362"/>
                  </a:cubicBezTo>
                  <a:cubicBezTo>
                    <a:pt x="22305" y="24376"/>
                    <a:pt x="22160" y="24382"/>
                    <a:pt x="22003" y="24382"/>
                  </a:cubicBezTo>
                  <a:cubicBezTo>
                    <a:pt x="21505" y="24382"/>
                    <a:pt x="20898" y="24328"/>
                    <a:pt x="20389" y="24328"/>
                  </a:cubicBezTo>
                  <a:cubicBezTo>
                    <a:pt x="19960" y="24328"/>
                    <a:pt x="19601" y="24366"/>
                    <a:pt x="19433" y="24505"/>
                  </a:cubicBezTo>
                  <a:cubicBezTo>
                    <a:pt x="19005" y="24886"/>
                    <a:pt x="17433" y="25124"/>
                    <a:pt x="17433" y="25529"/>
                  </a:cubicBezTo>
                  <a:cubicBezTo>
                    <a:pt x="17433" y="25915"/>
                    <a:pt x="17800" y="27014"/>
                    <a:pt x="18288" y="27014"/>
                  </a:cubicBezTo>
                  <a:cubicBezTo>
                    <a:pt x="18312" y="27014"/>
                    <a:pt x="18337" y="27011"/>
                    <a:pt x="18362" y="27006"/>
                  </a:cubicBezTo>
                  <a:cubicBezTo>
                    <a:pt x="18798" y="26907"/>
                    <a:pt x="20359" y="26692"/>
                    <a:pt x="20992" y="26692"/>
                  </a:cubicBezTo>
                  <a:cubicBezTo>
                    <a:pt x="21118" y="26692"/>
                    <a:pt x="21207" y="26700"/>
                    <a:pt x="21243" y="26720"/>
                  </a:cubicBezTo>
                  <a:cubicBezTo>
                    <a:pt x="21434" y="26863"/>
                    <a:pt x="20695" y="29625"/>
                    <a:pt x="20124" y="29744"/>
                  </a:cubicBezTo>
                  <a:cubicBezTo>
                    <a:pt x="19552" y="29864"/>
                    <a:pt x="19100" y="29887"/>
                    <a:pt x="18576" y="30006"/>
                  </a:cubicBezTo>
                  <a:cubicBezTo>
                    <a:pt x="18499" y="30020"/>
                    <a:pt x="18404" y="30027"/>
                    <a:pt x="18296" y="30027"/>
                  </a:cubicBezTo>
                  <a:cubicBezTo>
                    <a:pt x="17675" y="30027"/>
                    <a:pt x="16634" y="29800"/>
                    <a:pt x="16147" y="29435"/>
                  </a:cubicBezTo>
                  <a:cubicBezTo>
                    <a:pt x="15985" y="29306"/>
                    <a:pt x="15798" y="29255"/>
                    <a:pt x="15591" y="29255"/>
                  </a:cubicBezTo>
                  <a:cubicBezTo>
                    <a:pt x="15071" y="29255"/>
                    <a:pt x="14431" y="29584"/>
                    <a:pt x="13765" y="29840"/>
                  </a:cubicBezTo>
                  <a:cubicBezTo>
                    <a:pt x="13599" y="29906"/>
                    <a:pt x="13425" y="29935"/>
                    <a:pt x="13251" y="29935"/>
                  </a:cubicBezTo>
                  <a:cubicBezTo>
                    <a:pt x="12428" y="29935"/>
                    <a:pt x="11575" y="29297"/>
                    <a:pt x="11241" y="28982"/>
                  </a:cubicBezTo>
                  <a:cubicBezTo>
                    <a:pt x="10812" y="28625"/>
                    <a:pt x="11289" y="27768"/>
                    <a:pt x="11241" y="27387"/>
                  </a:cubicBezTo>
                  <a:cubicBezTo>
                    <a:pt x="11185" y="27089"/>
                    <a:pt x="10213" y="26719"/>
                    <a:pt x="9484" y="26719"/>
                  </a:cubicBezTo>
                  <a:cubicBezTo>
                    <a:pt x="9280" y="26719"/>
                    <a:pt x="9095" y="26748"/>
                    <a:pt x="8955" y="26815"/>
                  </a:cubicBezTo>
                  <a:cubicBezTo>
                    <a:pt x="8336" y="27125"/>
                    <a:pt x="6431" y="27506"/>
                    <a:pt x="5835" y="27673"/>
                  </a:cubicBezTo>
                  <a:cubicBezTo>
                    <a:pt x="5722" y="27700"/>
                    <a:pt x="5599" y="27711"/>
                    <a:pt x="5474" y="27711"/>
                  </a:cubicBezTo>
                  <a:cubicBezTo>
                    <a:pt x="4988" y="27711"/>
                    <a:pt x="4464" y="27549"/>
                    <a:pt x="4301" y="27549"/>
                  </a:cubicBezTo>
                  <a:cubicBezTo>
                    <a:pt x="4285" y="27549"/>
                    <a:pt x="4272" y="27550"/>
                    <a:pt x="4263" y="27554"/>
                  </a:cubicBezTo>
                  <a:cubicBezTo>
                    <a:pt x="4144" y="27601"/>
                    <a:pt x="3906" y="28601"/>
                    <a:pt x="3311" y="28816"/>
                  </a:cubicBezTo>
                  <a:cubicBezTo>
                    <a:pt x="2716" y="29054"/>
                    <a:pt x="2716" y="29911"/>
                    <a:pt x="2382" y="30816"/>
                  </a:cubicBezTo>
                  <a:cubicBezTo>
                    <a:pt x="2049" y="31721"/>
                    <a:pt x="477" y="33007"/>
                    <a:pt x="239" y="34912"/>
                  </a:cubicBezTo>
                  <a:cubicBezTo>
                    <a:pt x="1" y="36794"/>
                    <a:pt x="239" y="38675"/>
                    <a:pt x="1072" y="40175"/>
                  </a:cubicBezTo>
                  <a:cubicBezTo>
                    <a:pt x="1899" y="41645"/>
                    <a:pt x="3014" y="42273"/>
                    <a:pt x="4417" y="42273"/>
                  </a:cubicBezTo>
                  <a:cubicBezTo>
                    <a:pt x="4469" y="42273"/>
                    <a:pt x="4521" y="42273"/>
                    <a:pt x="4573" y="42271"/>
                  </a:cubicBezTo>
                  <a:cubicBezTo>
                    <a:pt x="5536" y="42240"/>
                    <a:pt x="7007" y="42006"/>
                    <a:pt x="8144" y="42006"/>
                  </a:cubicBezTo>
                  <a:cubicBezTo>
                    <a:pt x="8750" y="42006"/>
                    <a:pt x="9261" y="42072"/>
                    <a:pt x="9550" y="42271"/>
                  </a:cubicBezTo>
                  <a:cubicBezTo>
                    <a:pt x="10360" y="42866"/>
                    <a:pt x="10455" y="44176"/>
                    <a:pt x="10217" y="45176"/>
                  </a:cubicBezTo>
                  <a:cubicBezTo>
                    <a:pt x="10003" y="46176"/>
                    <a:pt x="10479" y="46938"/>
                    <a:pt x="11384" y="48582"/>
                  </a:cubicBezTo>
                  <a:cubicBezTo>
                    <a:pt x="11575" y="48915"/>
                    <a:pt x="11741" y="49225"/>
                    <a:pt x="11884" y="49487"/>
                  </a:cubicBezTo>
                  <a:lnTo>
                    <a:pt x="22720" y="49487"/>
                  </a:lnTo>
                  <a:cubicBezTo>
                    <a:pt x="22601" y="48486"/>
                    <a:pt x="22553" y="47439"/>
                    <a:pt x="22934" y="46653"/>
                  </a:cubicBezTo>
                  <a:cubicBezTo>
                    <a:pt x="23553" y="45367"/>
                    <a:pt x="26149" y="43295"/>
                    <a:pt x="26482" y="42295"/>
                  </a:cubicBezTo>
                  <a:cubicBezTo>
                    <a:pt x="26810" y="41312"/>
                    <a:pt x="27459" y="40031"/>
                    <a:pt x="26895" y="40031"/>
                  </a:cubicBezTo>
                  <a:cubicBezTo>
                    <a:pt x="26885" y="40031"/>
                    <a:pt x="26874" y="40031"/>
                    <a:pt x="26863" y="40032"/>
                  </a:cubicBezTo>
                  <a:cubicBezTo>
                    <a:pt x="26363" y="40072"/>
                    <a:pt x="25930" y="40298"/>
                    <a:pt x="25125" y="40298"/>
                  </a:cubicBezTo>
                  <a:cubicBezTo>
                    <a:pt x="24973" y="40298"/>
                    <a:pt x="24807" y="40289"/>
                    <a:pt x="24625" y="40270"/>
                  </a:cubicBezTo>
                  <a:cubicBezTo>
                    <a:pt x="23458" y="40151"/>
                    <a:pt x="22791" y="37770"/>
                    <a:pt x="22434" y="37317"/>
                  </a:cubicBezTo>
                  <a:cubicBezTo>
                    <a:pt x="22077" y="36841"/>
                    <a:pt x="20743" y="34484"/>
                    <a:pt x="20767" y="33817"/>
                  </a:cubicBezTo>
                  <a:cubicBezTo>
                    <a:pt x="20767" y="33126"/>
                    <a:pt x="19814" y="31126"/>
                    <a:pt x="20291" y="31102"/>
                  </a:cubicBezTo>
                  <a:cubicBezTo>
                    <a:pt x="20293" y="31102"/>
                    <a:pt x="20295" y="31102"/>
                    <a:pt x="20298" y="31102"/>
                  </a:cubicBezTo>
                  <a:cubicBezTo>
                    <a:pt x="20802" y="31102"/>
                    <a:pt x="22007" y="33582"/>
                    <a:pt x="22410" y="34317"/>
                  </a:cubicBezTo>
                  <a:cubicBezTo>
                    <a:pt x="22815" y="35079"/>
                    <a:pt x="23601" y="36674"/>
                    <a:pt x="23910" y="37627"/>
                  </a:cubicBezTo>
                  <a:cubicBezTo>
                    <a:pt x="24188" y="38481"/>
                    <a:pt x="24580" y="38856"/>
                    <a:pt x="25002" y="38856"/>
                  </a:cubicBezTo>
                  <a:cubicBezTo>
                    <a:pt x="25050" y="38856"/>
                    <a:pt x="25099" y="38851"/>
                    <a:pt x="25149" y="38842"/>
                  </a:cubicBezTo>
                  <a:cubicBezTo>
                    <a:pt x="25601" y="38770"/>
                    <a:pt x="29507" y="36651"/>
                    <a:pt x="30031" y="35936"/>
                  </a:cubicBezTo>
                  <a:cubicBezTo>
                    <a:pt x="30578" y="35222"/>
                    <a:pt x="30840" y="33983"/>
                    <a:pt x="30269" y="33674"/>
                  </a:cubicBezTo>
                  <a:cubicBezTo>
                    <a:pt x="29775" y="33406"/>
                    <a:pt x="29477" y="32713"/>
                    <a:pt x="29313" y="32713"/>
                  </a:cubicBezTo>
                  <a:cubicBezTo>
                    <a:pt x="29287" y="32713"/>
                    <a:pt x="29264" y="32730"/>
                    <a:pt x="29245" y="32769"/>
                  </a:cubicBezTo>
                  <a:cubicBezTo>
                    <a:pt x="29102" y="33031"/>
                    <a:pt x="28578" y="33602"/>
                    <a:pt x="28149" y="33602"/>
                  </a:cubicBezTo>
                  <a:cubicBezTo>
                    <a:pt x="27745" y="33579"/>
                    <a:pt x="26554" y="31793"/>
                    <a:pt x="26339" y="31197"/>
                  </a:cubicBezTo>
                  <a:cubicBezTo>
                    <a:pt x="26153" y="30615"/>
                    <a:pt x="26649" y="30125"/>
                    <a:pt x="26894" y="30125"/>
                  </a:cubicBezTo>
                  <a:cubicBezTo>
                    <a:pt x="26900" y="30125"/>
                    <a:pt x="26906" y="30125"/>
                    <a:pt x="26911" y="30126"/>
                  </a:cubicBezTo>
                  <a:cubicBezTo>
                    <a:pt x="27148" y="30173"/>
                    <a:pt x="27855" y="32007"/>
                    <a:pt x="28751" y="32007"/>
                  </a:cubicBezTo>
                  <a:cubicBezTo>
                    <a:pt x="28757" y="32007"/>
                    <a:pt x="28763" y="32007"/>
                    <a:pt x="28769" y="32007"/>
                  </a:cubicBezTo>
                  <a:cubicBezTo>
                    <a:pt x="29697" y="32007"/>
                    <a:pt x="29793" y="32412"/>
                    <a:pt x="30459" y="32769"/>
                  </a:cubicBezTo>
                  <a:cubicBezTo>
                    <a:pt x="30604" y="32849"/>
                    <a:pt x="30854" y="32874"/>
                    <a:pt x="31160" y="32874"/>
                  </a:cubicBezTo>
                  <a:cubicBezTo>
                    <a:pt x="31668" y="32874"/>
                    <a:pt x="32327" y="32805"/>
                    <a:pt x="32900" y="32805"/>
                  </a:cubicBezTo>
                  <a:cubicBezTo>
                    <a:pt x="33518" y="32805"/>
                    <a:pt x="34036" y="32886"/>
                    <a:pt x="34151" y="33221"/>
                  </a:cubicBezTo>
                  <a:cubicBezTo>
                    <a:pt x="34438" y="33996"/>
                    <a:pt x="35199" y="35244"/>
                    <a:pt x="35764" y="35244"/>
                  </a:cubicBezTo>
                  <a:cubicBezTo>
                    <a:pt x="35807" y="35244"/>
                    <a:pt x="35849" y="35237"/>
                    <a:pt x="35889" y="35222"/>
                  </a:cubicBezTo>
                  <a:cubicBezTo>
                    <a:pt x="35940" y="35203"/>
                    <a:pt x="35986" y="35193"/>
                    <a:pt x="36027" y="35193"/>
                  </a:cubicBezTo>
                  <a:cubicBezTo>
                    <a:pt x="36444" y="35193"/>
                    <a:pt x="36380" y="36147"/>
                    <a:pt x="36770" y="37317"/>
                  </a:cubicBezTo>
                  <a:cubicBezTo>
                    <a:pt x="37199" y="38580"/>
                    <a:pt x="37985" y="41509"/>
                    <a:pt x="38342" y="41604"/>
                  </a:cubicBezTo>
                  <a:cubicBezTo>
                    <a:pt x="38354" y="41608"/>
                    <a:pt x="38367" y="41610"/>
                    <a:pt x="38380" y="41610"/>
                  </a:cubicBezTo>
                  <a:cubicBezTo>
                    <a:pt x="38769" y="41610"/>
                    <a:pt x="39748" y="40001"/>
                    <a:pt x="39771" y="39104"/>
                  </a:cubicBezTo>
                  <a:cubicBezTo>
                    <a:pt x="39795" y="38199"/>
                    <a:pt x="39795" y="37579"/>
                    <a:pt x="40604" y="36913"/>
                  </a:cubicBezTo>
                  <a:cubicBezTo>
                    <a:pt x="41438" y="36222"/>
                    <a:pt x="42462" y="34865"/>
                    <a:pt x="43176" y="34531"/>
                  </a:cubicBezTo>
                  <a:cubicBezTo>
                    <a:pt x="43237" y="34504"/>
                    <a:pt x="43300" y="34491"/>
                    <a:pt x="43364" y="34491"/>
                  </a:cubicBezTo>
                  <a:cubicBezTo>
                    <a:pt x="44035" y="34491"/>
                    <a:pt x="44871" y="35866"/>
                    <a:pt x="44915" y="36627"/>
                  </a:cubicBezTo>
                  <a:cubicBezTo>
                    <a:pt x="44939" y="37460"/>
                    <a:pt x="45844" y="37222"/>
                    <a:pt x="46058" y="38080"/>
                  </a:cubicBezTo>
                  <a:cubicBezTo>
                    <a:pt x="46272" y="38913"/>
                    <a:pt x="46820" y="41771"/>
                    <a:pt x="47201" y="42652"/>
                  </a:cubicBezTo>
                  <a:cubicBezTo>
                    <a:pt x="47431" y="43169"/>
                    <a:pt x="48025" y="43470"/>
                    <a:pt x="48366" y="43470"/>
                  </a:cubicBezTo>
                  <a:cubicBezTo>
                    <a:pt x="48590" y="43470"/>
                    <a:pt x="48705" y="43340"/>
                    <a:pt x="48535" y="43057"/>
                  </a:cubicBezTo>
                  <a:cubicBezTo>
                    <a:pt x="48130" y="42342"/>
                    <a:pt x="47058" y="39723"/>
                    <a:pt x="47487" y="39151"/>
                  </a:cubicBezTo>
                  <a:cubicBezTo>
                    <a:pt x="47530" y="39096"/>
                    <a:pt x="47582" y="39072"/>
                    <a:pt x="47642" y="39072"/>
                  </a:cubicBezTo>
                  <a:cubicBezTo>
                    <a:pt x="48141" y="39072"/>
                    <a:pt x="49173" y="40758"/>
                    <a:pt x="49834" y="40758"/>
                  </a:cubicBezTo>
                  <a:cubicBezTo>
                    <a:pt x="49887" y="40758"/>
                    <a:pt x="49939" y="40747"/>
                    <a:pt x="49987" y="40723"/>
                  </a:cubicBezTo>
                  <a:cubicBezTo>
                    <a:pt x="50726" y="40366"/>
                    <a:pt x="50726" y="38080"/>
                    <a:pt x="50178" y="37151"/>
                  </a:cubicBezTo>
                  <a:cubicBezTo>
                    <a:pt x="49654" y="36246"/>
                    <a:pt x="49987" y="34769"/>
                    <a:pt x="50678" y="34531"/>
                  </a:cubicBezTo>
                  <a:cubicBezTo>
                    <a:pt x="50868" y="34484"/>
                    <a:pt x="51202" y="34412"/>
                    <a:pt x="51583" y="34317"/>
                  </a:cubicBezTo>
                  <a:lnTo>
                    <a:pt x="51583" y="1810"/>
                  </a:lnTo>
                  <a:cubicBezTo>
                    <a:pt x="51106" y="1924"/>
                    <a:pt x="50471" y="1983"/>
                    <a:pt x="50008" y="1983"/>
                  </a:cubicBezTo>
                  <a:cubicBezTo>
                    <a:pt x="49500" y="1983"/>
                    <a:pt x="49199" y="1912"/>
                    <a:pt x="49535" y="1763"/>
                  </a:cubicBezTo>
                  <a:cubicBezTo>
                    <a:pt x="49892" y="1572"/>
                    <a:pt x="50821" y="1191"/>
                    <a:pt x="51583" y="762"/>
                  </a:cubicBezTo>
                  <a:lnTo>
                    <a:pt x="51583"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47"/>
            <p:cNvSpPr/>
            <p:nvPr/>
          </p:nvSpPr>
          <p:spPr>
            <a:xfrm>
              <a:off x="6213328" y="3122840"/>
              <a:ext cx="127479" cy="217893"/>
            </a:xfrm>
            <a:custGeom>
              <a:rect b="b" l="l" r="r" t="t"/>
              <a:pathLst>
                <a:path extrusionOk="0" h="5688" w="3328">
                  <a:moveTo>
                    <a:pt x="1283" y="0"/>
                  </a:moveTo>
                  <a:cubicBezTo>
                    <a:pt x="747" y="0"/>
                    <a:pt x="0" y="336"/>
                    <a:pt x="17" y="695"/>
                  </a:cubicBezTo>
                  <a:cubicBezTo>
                    <a:pt x="41" y="1196"/>
                    <a:pt x="303" y="1624"/>
                    <a:pt x="708" y="2291"/>
                  </a:cubicBezTo>
                  <a:cubicBezTo>
                    <a:pt x="1113" y="2958"/>
                    <a:pt x="446" y="5506"/>
                    <a:pt x="851" y="5649"/>
                  </a:cubicBezTo>
                  <a:cubicBezTo>
                    <a:pt x="926" y="5675"/>
                    <a:pt x="1009" y="5688"/>
                    <a:pt x="1096" y="5688"/>
                  </a:cubicBezTo>
                  <a:cubicBezTo>
                    <a:pt x="1945" y="5688"/>
                    <a:pt x="3260" y="4519"/>
                    <a:pt x="3304" y="3958"/>
                  </a:cubicBezTo>
                  <a:cubicBezTo>
                    <a:pt x="3327" y="3363"/>
                    <a:pt x="2351" y="2696"/>
                    <a:pt x="2160" y="2053"/>
                  </a:cubicBezTo>
                  <a:cubicBezTo>
                    <a:pt x="1970" y="1434"/>
                    <a:pt x="2065" y="600"/>
                    <a:pt x="1756" y="172"/>
                  </a:cubicBezTo>
                  <a:cubicBezTo>
                    <a:pt x="1669" y="51"/>
                    <a:pt x="1492" y="0"/>
                    <a:pt x="1283"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47"/>
            <p:cNvSpPr/>
            <p:nvPr/>
          </p:nvSpPr>
          <p:spPr>
            <a:xfrm>
              <a:off x="6135531" y="3199608"/>
              <a:ext cx="86646" cy="112969"/>
            </a:xfrm>
            <a:custGeom>
              <a:rect b="b" l="l" r="r" t="t"/>
              <a:pathLst>
                <a:path extrusionOk="0" h="2949" w="2262">
                  <a:moveTo>
                    <a:pt x="1716" y="1"/>
                  </a:moveTo>
                  <a:cubicBezTo>
                    <a:pt x="1708" y="1"/>
                    <a:pt x="1699" y="1"/>
                    <a:pt x="1691" y="1"/>
                  </a:cubicBezTo>
                  <a:cubicBezTo>
                    <a:pt x="1119" y="25"/>
                    <a:pt x="0" y="2311"/>
                    <a:pt x="786" y="2835"/>
                  </a:cubicBezTo>
                  <a:cubicBezTo>
                    <a:pt x="910" y="2913"/>
                    <a:pt x="1033" y="2948"/>
                    <a:pt x="1154" y="2948"/>
                  </a:cubicBezTo>
                  <a:cubicBezTo>
                    <a:pt x="1726" y="2948"/>
                    <a:pt x="2215" y="2155"/>
                    <a:pt x="2215" y="1525"/>
                  </a:cubicBezTo>
                  <a:cubicBezTo>
                    <a:pt x="2238" y="775"/>
                    <a:pt x="2262" y="1"/>
                    <a:pt x="1716"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47"/>
            <p:cNvSpPr/>
            <p:nvPr/>
          </p:nvSpPr>
          <p:spPr>
            <a:xfrm>
              <a:off x="7817657" y="4268655"/>
              <a:ext cx="161992" cy="172192"/>
            </a:xfrm>
            <a:custGeom>
              <a:rect b="b" l="l" r="r" t="t"/>
              <a:pathLst>
                <a:path extrusionOk="0" h="4495" w="4229">
                  <a:moveTo>
                    <a:pt x="66" y="0"/>
                  </a:moveTo>
                  <a:cubicBezTo>
                    <a:pt x="25" y="0"/>
                    <a:pt x="2" y="17"/>
                    <a:pt x="0" y="52"/>
                  </a:cubicBezTo>
                  <a:cubicBezTo>
                    <a:pt x="0" y="52"/>
                    <a:pt x="2096" y="3863"/>
                    <a:pt x="2977" y="4363"/>
                  </a:cubicBezTo>
                  <a:cubicBezTo>
                    <a:pt x="3150" y="4454"/>
                    <a:pt x="3306" y="4494"/>
                    <a:pt x="3441" y="4494"/>
                  </a:cubicBezTo>
                  <a:cubicBezTo>
                    <a:pt x="4014" y="4494"/>
                    <a:pt x="4228" y="3770"/>
                    <a:pt x="3882" y="3077"/>
                  </a:cubicBezTo>
                  <a:cubicBezTo>
                    <a:pt x="3509" y="2287"/>
                    <a:pt x="547" y="0"/>
                    <a:pt x="66"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47"/>
            <p:cNvSpPr/>
            <p:nvPr/>
          </p:nvSpPr>
          <p:spPr>
            <a:xfrm>
              <a:off x="5623776" y="4630087"/>
              <a:ext cx="1487843" cy="423221"/>
            </a:xfrm>
            <a:custGeom>
              <a:rect b="b" l="l" r="r" t="t"/>
              <a:pathLst>
                <a:path extrusionOk="0" h="11048" w="38842">
                  <a:moveTo>
                    <a:pt x="7549" y="0"/>
                  </a:moveTo>
                  <a:lnTo>
                    <a:pt x="7549" y="6335"/>
                  </a:lnTo>
                  <a:cubicBezTo>
                    <a:pt x="7549" y="6335"/>
                    <a:pt x="6573" y="8216"/>
                    <a:pt x="3715" y="9454"/>
                  </a:cubicBezTo>
                  <a:cubicBezTo>
                    <a:pt x="3275" y="9443"/>
                    <a:pt x="2834" y="9437"/>
                    <a:pt x="2394" y="9437"/>
                  </a:cubicBezTo>
                  <a:cubicBezTo>
                    <a:pt x="1953" y="9437"/>
                    <a:pt x="1512" y="9443"/>
                    <a:pt x="1072" y="9454"/>
                  </a:cubicBezTo>
                  <a:lnTo>
                    <a:pt x="1000" y="9454"/>
                  </a:lnTo>
                  <a:cubicBezTo>
                    <a:pt x="0" y="9454"/>
                    <a:pt x="0" y="11026"/>
                    <a:pt x="1000" y="11026"/>
                  </a:cubicBezTo>
                  <a:lnTo>
                    <a:pt x="33317" y="11026"/>
                  </a:lnTo>
                  <a:cubicBezTo>
                    <a:pt x="34301" y="11026"/>
                    <a:pt x="35296" y="11047"/>
                    <a:pt x="36287" y="11047"/>
                  </a:cubicBezTo>
                  <a:cubicBezTo>
                    <a:pt x="36783" y="11047"/>
                    <a:pt x="37278" y="11042"/>
                    <a:pt x="37770" y="11026"/>
                  </a:cubicBezTo>
                  <a:lnTo>
                    <a:pt x="37841" y="11026"/>
                  </a:lnTo>
                  <a:cubicBezTo>
                    <a:pt x="38842" y="11026"/>
                    <a:pt x="38842" y="9454"/>
                    <a:pt x="37841" y="9454"/>
                  </a:cubicBezTo>
                  <a:lnTo>
                    <a:pt x="35174" y="9454"/>
                  </a:lnTo>
                  <a:cubicBezTo>
                    <a:pt x="32269" y="8216"/>
                    <a:pt x="31292" y="6335"/>
                    <a:pt x="31292" y="6335"/>
                  </a:cubicBezTo>
                  <a:lnTo>
                    <a:pt x="3129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47"/>
            <p:cNvSpPr/>
            <p:nvPr/>
          </p:nvSpPr>
          <p:spPr>
            <a:xfrm>
              <a:off x="5912941" y="4630087"/>
              <a:ext cx="909514" cy="166982"/>
            </a:xfrm>
            <a:custGeom>
              <a:rect b="b" l="l" r="r" t="t"/>
              <a:pathLst>
                <a:path extrusionOk="0" h="4359" w="23744">
                  <a:moveTo>
                    <a:pt x="0" y="0"/>
                  </a:moveTo>
                  <a:lnTo>
                    <a:pt x="0" y="1548"/>
                  </a:lnTo>
                  <a:cubicBezTo>
                    <a:pt x="719" y="1454"/>
                    <a:pt x="1554" y="1412"/>
                    <a:pt x="2473" y="1412"/>
                  </a:cubicBezTo>
                  <a:cubicBezTo>
                    <a:pt x="10173" y="1412"/>
                    <a:pt x="23743" y="4358"/>
                    <a:pt x="23743" y="4358"/>
                  </a:cubicBezTo>
                  <a:lnTo>
                    <a:pt x="23743"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47"/>
            <p:cNvSpPr/>
            <p:nvPr/>
          </p:nvSpPr>
          <p:spPr>
            <a:xfrm>
              <a:off x="6608942" y="3145824"/>
              <a:ext cx="214431" cy="287383"/>
            </a:xfrm>
            <a:custGeom>
              <a:rect b="b" l="l" r="r" t="t"/>
              <a:pathLst>
                <a:path extrusionOk="0" h="7502" w="5598">
                  <a:moveTo>
                    <a:pt x="2811" y="0"/>
                  </a:moveTo>
                  <a:cubicBezTo>
                    <a:pt x="1263" y="0"/>
                    <a:pt x="1" y="1262"/>
                    <a:pt x="1" y="2810"/>
                  </a:cubicBezTo>
                  <a:cubicBezTo>
                    <a:pt x="1" y="3406"/>
                    <a:pt x="191" y="3977"/>
                    <a:pt x="525" y="4430"/>
                  </a:cubicBezTo>
                  <a:lnTo>
                    <a:pt x="2811" y="7502"/>
                  </a:lnTo>
                  <a:lnTo>
                    <a:pt x="5073" y="4430"/>
                  </a:lnTo>
                  <a:cubicBezTo>
                    <a:pt x="5407" y="3977"/>
                    <a:pt x="5597" y="3406"/>
                    <a:pt x="5597" y="2810"/>
                  </a:cubicBezTo>
                  <a:cubicBezTo>
                    <a:pt x="5597" y="1262"/>
                    <a:pt x="4359" y="0"/>
                    <a:pt x="281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47"/>
            <p:cNvSpPr/>
            <p:nvPr/>
          </p:nvSpPr>
          <p:spPr>
            <a:xfrm>
              <a:off x="6637250" y="3178654"/>
              <a:ext cx="157855" cy="157865"/>
            </a:xfrm>
            <a:custGeom>
              <a:rect b="b" l="l" r="r" t="t"/>
              <a:pathLst>
                <a:path extrusionOk="0" h="4121" w="4121">
                  <a:moveTo>
                    <a:pt x="2072" y="0"/>
                  </a:moveTo>
                  <a:cubicBezTo>
                    <a:pt x="929" y="0"/>
                    <a:pt x="0" y="929"/>
                    <a:pt x="0" y="2072"/>
                  </a:cubicBezTo>
                  <a:cubicBezTo>
                    <a:pt x="0" y="3215"/>
                    <a:pt x="929" y="4120"/>
                    <a:pt x="2072" y="4120"/>
                  </a:cubicBezTo>
                  <a:cubicBezTo>
                    <a:pt x="3191" y="4120"/>
                    <a:pt x="4120" y="3215"/>
                    <a:pt x="4120" y="2072"/>
                  </a:cubicBezTo>
                  <a:cubicBezTo>
                    <a:pt x="4120" y="929"/>
                    <a:pt x="3191" y="0"/>
                    <a:pt x="20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47"/>
            <p:cNvSpPr/>
            <p:nvPr/>
          </p:nvSpPr>
          <p:spPr>
            <a:xfrm>
              <a:off x="6704743" y="3208687"/>
              <a:ext cx="7891" cy="22103"/>
            </a:xfrm>
            <a:custGeom>
              <a:rect b="b" l="l" r="r" t="t"/>
              <a:pathLst>
                <a:path extrusionOk="0" h="577" w="206">
                  <a:moveTo>
                    <a:pt x="49" y="0"/>
                  </a:moveTo>
                  <a:cubicBezTo>
                    <a:pt x="28" y="0"/>
                    <a:pt x="0" y="21"/>
                    <a:pt x="0" y="50"/>
                  </a:cubicBezTo>
                  <a:cubicBezTo>
                    <a:pt x="48" y="193"/>
                    <a:pt x="72" y="336"/>
                    <a:pt x="119" y="502"/>
                  </a:cubicBezTo>
                  <a:cubicBezTo>
                    <a:pt x="119" y="502"/>
                    <a:pt x="119" y="526"/>
                    <a:pt x="119" y="550"/>
                  </a:cubicBezTo>
                  <a:cubicBezTo>
                    <a:pt x="129" y="568"/>
                    <a:pt x="145" y="576"/>
                    <a:pt x="160" y="576"/>
                  </a:cubicBezTo>
                  <a:cubicBezTo>
                    <a:pt x="184" y="576"/>
                    <a:pt x="206" y="556"/>
                    <a:pt x="191" y="526"/>
                  </a:cubicBezTo>
                  <a:cubicBezTo>
                    <a:pt x="167" y="383"/>
                    <a:pt x="119" y="240"/>
                    <a:pt x="96" y="98"/>
                  </a:cubicBezTo>
                  <a:cubicBezTo>
                    <a:pt x="96" y="74"/>
                    <a:pt x="72" y="50"/>
                    <a:pt x="72" y="26"/>
                  </a:cubicBezTo>
                  <a:cubicBezTo>
                    <a:pt x="72" y="8"/>
                    <a:pt x="61" y="0"/>
                    <a:pt x="4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47"/>
            <p:cNvSpPr/>
            <p:nvPr/>
          </p:nvSpPr>
          <p:spPr>
            <a:xfrm>
              <a:off x="6699266" y="3204741"/>
              <a:ext cx="13713" cy="7164"/>
            </a:xfrm>
            <a:custGeom>
              <a:rect b="b" l="l" r="r" t="t"/>
              <a:pathLst>
                <a:path extrusionOk="0" h="187" w="358">
                  <a:moveTo>
                    <a:pt x="218" y="1"/>
                  </a:moveTo>
                  <a:cubicBezTo>
                    <a:pt x="194" y="1"/>
                    <a:pt x="169" y="4"/>
                    <a:pt x="143" y="10"/>
                  </a:cubicBezTo>
                  <a:cubicBezTo>
                    <a:pt x="72" y="34"/>
                    <a:pt x="0" y="82"/>
                    <a:pt x="0" y="129"/>
                  </a:cubicBezTo>
                  <a:cubicBezTo>
                    <a:pt x="18" y="164"/>
                    <a:pt x="61" y="186"/>
                    <a:pt x="120" y="186"/>
                  </a:cubicBezTo>
                  <a:cubicBezTo>
                    <a:pt x="142" y="186"/>
                    <a:pt x="165" y="183"/>
                    <a:pt x="191" y="177"/>
                  </a:cubicBezTo>
                  <a:cubicBezTo>
                    <a:pt x="286" y="153"/>
                    <a:pt x="358" y="105"/>
                    <a:pt x="334" y="58"/>
                  </a:cubicBezTo>
                  <a:cubicBezTo>
                    <a:pt x="334" y="23"/>
                    <a:pt x="283" y="1"/>
                    <a:pt x="21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47"/>
            <p:cNvSpPr/>
            <p:nvPr/>
          </p:nvSpPr>
          <p:spPr>
            <a:xfrm>
              <a:off x="6700185" y="3205124"/>
              <a:ext cx="12794" cy="6780"/>
            </a:xfrm>
            <a:custGeom>
              <a:rect b="b" l="l" r="r" t="t"/>
              <a:pathLst>
                <a:path extrusionOk="0" h="177" w="334">
                  <a:moveTo>
                    <a:pt x="262" y="0"/>
                  </a:moveTo>
                  <a:cubicBezTo>
                    <a:pt x="262" y="0"/>
                    <a:pt x="262" y="24"/>
                    <a:pt x="262" y="24"/>
                  </a:cubicBezTo>
                  <a:cubicBezTo>
                    <a:pt x="286" y="72"/>
                    <a:pt x="215" y="119"/>
                    <a:pt x="119" y="143"/>
                  </a:cubicBezTo>
                  <a:lnTo>
                    <a:pt x="0" y="143"/>
                  </a:lnTo>
                  <a:cubicBezTo>
                    <a:pt x="0" y="160"/>
                    <a:pt x="48" y="177"/>
                    <a:pt x="101" y="177"/>
                  </a:cubicBezTo>
                  <a:cubicBezTo>
                    <a:pt x="123" y="177"/>
                    <a:pt x="146" y="174"/>
                    <a:pt x="167" y="167"/>
                  </a:cubicBezTo>
                  <a:cubicBezTo>
                    <a:pt x="262" y="143"/>
                    <a:pt x="334" y="95"/>
                    <a:pt x="310" y="48"/>
                  </a:cubicBezTo>
                  <a:cubicBezTo>
                    <a:pt x="310" y="24"/>
                    <a:pt x="286" y="24"/>
                    <a:pt x="262"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47"/>
            <p:cNvSpPr/>
            <p:nvPr/>
          </p:nvSpPr>
          <p:spPr>
            <a:xfrm>
              <a:off x="6722402" y="3283463"/>
              <a:ext cx="7929" cy="22180"/>
            </a:xfrm>
            <a:custGeom>
              <a:rect b="b" l="l" r="r" t="t"/>
              <a:pathLst>
                <a:path extrusionOk="0" h="579" w="207">
                  <a:moveTo>
                    <a:pt x="47" y="1"/>
                  </a:moveTo>
                  <a:cubicBezTo>
                    <a:pt x="23" y="1"/>
                    <a:pt x="1" y="21"/>
                    <a:pt x="16" y="51"/>
                  </a:cubicBezTo>
                  <a:cubicBezTo>
                    <a:pt x="39" y="194"/>
                    <a:pt x="87" y="337"/>
                    <a:pt x="111" y="503"/>
                  </a:cubicBezTo>
                  <a:cubicBezTo>
                    <a:pt x="135" y="503"/>
                    <a:pt x="135" y="527"/>
                    <a:pt x="135" y="551"/>
                  </a:cubicBezTo>
                  <a:cubicBezTo>
                    <a:pt x="135" y="571"/>
                    <a:pt x="147" y="578"/>
                    <a:pt x="162" y="578"/>
                  </a:cubicBezTo>
                  <a:cubicBezTo>
                    <a:pt x="182" y="578"/>
                    <a:pt x="206" y="565"/>
                    <a:pt x="206" y="551"/>
                  </a:cubicBezTo>
                  <a:cubicBezTo>
                    <a:pt x="159" y="384"/>
                    <a:pt x="135" y="241"/>
                    <a:pt x="87" y="98"/>
                  </a:cubicBezTo>
                  <a:cubicBezTo>
                    <a:pt x="87" y="75"/>
                    <a:pt x="87" y="51"/>
                    <a:pt x="87" y="27"/>
                  </a:cubicBezTo>
                  <a:cubicBezTo>
                    <a:pt x="78" y="9"/>
                    <a:pt x="62" y="1"/>
                    <a:pt x="4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47"/>
            <p:cNvSpPr/>
            <p:nvPr/>
          </p:nvSpPr>
          <p:spPr>
            <a:xfrm>
              <a:off x="6722976" y="3302349"/>
              <a:ext cx="12832" cy="7164"/>
            </a:xfrm>
            <a:custGeom>
              <a:rect b="b" l="l" r="r" t="t"/>
              <a:pathLst>
                <a:path extrusionOk="0" h="187" w="335">
                  <a:moveTo>
                    <a:pt x="215" y="1"/>
                  </a:moveTo>
                  <a:cubicBezTo>
                    <a:pt x="193" y="1"/>
                    <a:pt x="169" y="4"/>
                    <a:pt x="144" y="10"/>
                  </a:cubicBezTo>
                  <a:cubicBezTo>
                    <a:pt x="48" y="34"/>
                    <a:pt x="1" y="82"/>
                    <a:pt x="1" y="129"/>
                  </a:cubicBezTo>
                  <a:cubicBezTo>
                    <a:pt x="18" y="164"/>
                    <a:pt x="61" y="186"/>
                    <a:pt x="120" y="186"/>
                  </a:cubicBezTo>
                  <a:cubicBezTo>
                    <a:pt x="142" y="186"/>
                    <a:pt x="166" y="183"/>
                    <a:pt x="191" y="177"/>
                  </a:cubicBezTo>
                  <a:cubicBezTo>
                    <a:pt x="263" y="153"/>
                    <a:pt x="334" y="105"/>
                    <a:pt x="334" y="58"/>
                  </a:cubicBezTo>
                  <a:cubicBezTo>
                    <a:pt x="317" y="23"/>
                    <a:pt x="274" y="1"/>
                    <a:pt x="215"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47"/>
            <p:cNvSpPr/>
            <p:nvPr/>
          </p:nvSpPr>
          <p:spPr>
            <a:xfrm>
              <a:off x="6722976" y="3302349"/>
              <a:ext cx="12832" cy="6780"/>
            </a:xfrm>
            <a:custGeom>
              <a:rect b="b" l="l" r="r" t="t"/>
              <a:pathLst>
                <a:path extrusionOk="0" h="177" w="335">
                  <a:moveTo>
                    <a:pt x="215" y="1"/>
                  </a:moveTo>
                  <a:cubicBezTo>
                    <a:pt x="193" y="1"/>
                    <a:pt x="169" y="4"/>
                    <a:pt x="144" y="10"/>
                  </a:cubicBezTo>
                  <a:cubicBezTo>
                    <a:pt x="48" y="34"/>
                    <a:pt x="1" y="82"/>
                    <a:pt x="1" y="129"/>
                  </a:cubicBezTo>
                  <a:cubicBezTo>
                    <a:pt x="1" y="153"/>
                    <a:pt x="24" y="177"/>
                    <a:pt x="48" y="177"/>
                  </a:cubicBezTo>
                  <a:cubicBezTo>
                    <a:pt x="48" y="129"/>
                    <a:pt x="96" y="58"/>
                    <a:pt x="191" y="58"/>
                  </a:cubicBezTo>
                  <a:cubicBezTo>
                    <a:pt x="215" y="46"/>
                    <a:pt x="239" y="40"/>
                    <a:pt x="263" y="40"/>
                  </a:cubicBezTo>
                  <a:cubicBezTo>
                    <a:pt x="286" y="40"/>
                    <a:pt x="310" y="46"/>
                    <a:pt x="334" y="58"/>
                  </a:cubicBezTo>
                  <a:cubicBezTo>
                    <a:pt x="317" y="23"/>
                    <a:pt x="274" y="1"/>
                    <a:pt x="215"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47"/>
            <p:cNvSpPr/>
            <p:nvPr/>
          </p:nvSpPr>
          <p:spPr>
            <a:xfrm>
              <a:off x="6743316" y="3244351"/>
              <a:ext cx="23481" cy="7508"/>
            </a:xfrm>
            <a:custGeom>
              <a:rect b="b" l="l" r="r" t="t"/>
              <a:pathLst>
                <a:path extrusionOk="0" h="196" w="613">
                  <a:moveTo>
                    <a:pt x="541" y="0"/>
                  </a:moveTo>
                  <a:cubicBezTo>
                    <a:pt x="398" y="48"/>
                    <a:pt x="256" y="72"/>
                    <a:pt x="113" y="119"/>
                  </a:cubicBezTo>
                  <a:lnTo>
                    <a:pt x="41" y="119"/>
                  </a:lnTo>
                  <a:cubicBezTo>
                    <a:pt x="0" y="140"/>
                    <a:pt x="12" y="195"/>
                    <a:pt x="47" y="195"/>
                  </a:cubicBezTo>
                  <a:cubicBezTo>
                    <a:pt x="52" y="195"/>
                    <a:pt x="58" y="194"/>
                    <a:pt x="65" y="191"/>
                  </a:cubicBezTo>
                  <a:cubicBezTo>
                    <a:pt x="208" y="167"/>
                    <a:pt x="351" y="119"/>
                    <a:pt x="494" y="95"/>
                  </a:cubicBezTo>
                  <a:cubicBezTo>
                    <a:pt x="518" y="95"/>
                    <a:pt x="541" y="95"/>
                    <a:pt x="565" y="72"/>
                  </a:cubicBezTo>
                  <a:cubicBezTo>
                    <a:pt x="613" y="72"/>
                    <a:pt x="589" y="0"/>
                    <a:pt x="541"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47"/>
            <p:cNvSpPr/>
            <p:nvPr/>
          </p:nvSpPr>
          <p:spPr>
            <a:xfrm>
              <a:off x="6762201" y="3239601"/>
              <a:ext cx="8274" cy="12258"/>
            </a:xfrm>
            <a:custGeom>
              <a:rect b="b" l="l" r="r" t="t"/>
              <a:pathLst>
                <a:path extrusionOk="0" h="320" w="216">
                  <a:moveTo>
                    <a:pt x="91" y="0"/>
                  </a:moveTo>
                  <a:cubicBezTo>
                    <a:pt x="85" y="0"/>
                    <a:pt x="78" y="2"/>
                    <a:pt x="72" y="5"/>
                  </a:cubicBezTo>
                  <a:cubicBezTo>
                    <a:pt x="25" y="5"/>
                    <a:pt x="1" y="76"/>
                    <a:pt x="25" y="172"/>
                  </a:cubicBezTo>
                  <a:cubicBezTo>
                    <a:pt x="45" y="254"/>
                    <a:pt x="84" y="319"/>
                    <a:pt x="125" y="319"/>
                  </a:cubicBezTo>
                  <a:cubicBezTo>
                    <a:pt x="131" y="319"/>
                    <a:pt x="137" y="318"/>
                    <a:pt x="144" y="315"/>
                  </a:cubicBezTo>
                  <a:cubicBezTo>
                    <a:pt x="191" y="315"/>
                    <a:pt x="215" y="219"/>
                    <a:pt x="191" y="148"/>
                  </a:cubicBezTo>
                  <a:cubicBezTo>
                    <a:pt x="171" y="65"/>
                    <a:pt x="132" y="0"/>
                    <a:pt x="91"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47"/>
            <p:cNvSpPr/>
            <p:nvPr/>
          </p:nvSpPr>
          <p:spPr>
            <a:xfrm>
              <a:off x="6762201" y="3239793"/>
              <a:ext cx="7355" cy="12067"/>
            </a:xfrm>
            <a:custGeom>
              <a:rect b="b" l="l" r="r" t="t"/>
              <a:pathLst>
                <a:path extrusionOk="0" h="315" w="192">
                  <a:moveTo>
                    <a:pt x="48" y="0"/>
                  </a:moveTo>
                  <a:cubicBezTo>
                    <a:pt x="25" y="24"/>
                    <a:pt x="1" y="95"/>
                    <a:pt x="25" y="167"/>
                  </a:cubicBezTo>
                  <a:cubicBezTo>
                    <a:pt x="45" y="249"/>
                    <a:pt x="84" y="314"/>
                    <a:pt x="125" y="314"/>
                  </a:cubicBezTo>
                  <a:cubicBezTo>
                    <a:pt x="131" y="314"/>
                    <a:pt x="137" y="313"/>
                    <a:pt x="144" y="310"/>
                  </a:cubicBezTo>
                  <a:cubicBezTo>
                    <a:pt x="167" y="310"/>
                    <a:pt x="191" y="286"/>
                    <a:pt x="191" y="262"/>
                  </a:cubicBezTo>
                  <a:lnTo>
                    <a:pt x="191" y="262"/>
                  </a:lnTo>
                  <a:cubicBezTo>
                    <a:pt x="185" y="265"/>
                    <a:pt x="178" y="267"/>
                    <a:pt x="171" y="267"/>
                  </a:cubicBezTo>
                  <a:cubicBezTo>
                    <a:pt x="126" y="267"/>
                    <a:pt x="69" y="202"/>
                    <a:pt x="48" y="119"/>
                  </a:cubicBezTo>
                  <a:cubicBezTo>
                    <a:pt x="48" y="71"/>
                    <a:pt x="48" y="24"/>
                    <a:pt x="4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47"/>
            <p:cNvSpPr/>
            <p:nvPr/>
          </p:nvSpPr>
          <p:spPr>
            <a:xfrm>
              <a:off x="6668507" y="3262432"/>
              <a:ext cx="23289" cy="7662"/>
            </a:xfrm>
            <a:custGeom>
              <a:rect b="b" l="l" r="r" t="t"/>
              <a:pathLst>
                <a:path extrusionOk="0" h="200" w="608">
                  <a:moveTo>
                    <a:pt x="556" y="1"/>
                  </a:moveTo>
                  <a:cubicBezTo>
                    <a:pt x="552" y="1"/>
                    <a:pt x="547" y="2"/>
                    <a:pt x="542" y="4"/>
                  </a:cubicBezTo>
                  <a:cubicBezTo>
                    <a:pt x="399" y="28"/>
                    <a:pt x="256" y="76"/>
                    <a:pt x="113" y="100"/>
                  </a:cubicBezTo>
                  <a:cubicBezTo>
                    <a:pt x="89" y="123"/>
                    <a:pt x="65" y="123"/>
                    <a:pt x="41" y="123"/>
                  </a:cubicBezTo>
                  <a:cubicBezTo>
                    <a:pt x="0" y="144"/>
                    <a:pt x="12" y="200"/>
                    <a:pt x="47" y="200"/>
                  </a:cubicBezTo>
                  <a:cubicBezTo>
                    <a:pt x="52" y="200"/>
                    <a:pt x="59" y="198"/>
                    <a:pt x="65" y="195"/>
                  </a:cubicBezTo>
                  <a:cubicBezTo>
                    <a:pt x="208" y="171"/>
                    <a:pt x="351" y="123"/>
                    <a:pt x="494" y="100"/>
                  </a:cubicBezTo>
                  <a:cubicBezTo>
                    <a:pt x="518" y="76"/>
                    <a:pt x="542" y="76"/>
                    <a:pt x="565" y="76"/>
                  </a:cubicBezTo>
                  <a:cubicBezTo>
                    <a:pt x="608" y="76"/>
                    <a:pt x="594" y="1"/>
                    <a:pt x="55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47"/>
            <p:cNvSpPr/>
            <p:nvPr/>
          </p:nvSpPr>
          <p:spPr>
            <a:xfrm>
              <a:off x="6664600" y="3262586"/>
              <a:ext cx="8236" cy="12795"/>
            </a:xfrm>
            <a:custGeom>
              <a:rect b="b" l="l" r="r" t="t"/>
              <a:pathLst>
                <a:path extrusionOk="0" h="334" w="215">
                  <a:moveTo>
                    <a:pt x="72" y="0"/>
                  </a:moveTo>
                  <a:cubicBezTo>
                    <a:pt x="24" y="24"/>
                    <a:pt x="1" y="96"/>
                    <a:pt x="24" y="191"/>
                  </a:cubicBezTo>
                  <a:cubicBezTo>
                    <a:pt x="48" y="286"/>
                    <a:pt x="96" y="334"/>
                    <a:pt x="143" y="334"/>
                  </a:cubicBezTo>
                  <a:cubicBezTo>
                    <a:pt x="191" y="310"/>
                    <a:pt x="215" y="239"/>
                    <a:pt x="191" y="143"/>
                  </a:cubicBezTo>
                  <a:cubicBezTo>
                    <a:pt x="167" y="48"/>
                    <a:pt x="120" y="0"/>
                    <a:pt x="72"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47"/>
            <p:cNvSpPr/>
            <p:nvPr/>
          </p:nvSpPr>
          <p:spPr>
            <a:xfrm>
              <a:off x="6665519" y="3262586"/>
              <a:ext cx="7316" cy="12795"/>
            </a:xfrm>
            <a:custGeom>
              <a:rect b="b" l="l" r="r" t="t"/>
              <a:pathLst>
                <a:path extrusionOk="0" h="334" w="191">
                  <a:moveTo>
                    <a:pt x="48" y="0"/>
                  </a:moveTo>
                  <a:cubicBezTo>
                    <a:pt x="24" y="0"/>
                    <a:pt x="24" y="24"/>
                    <a:pt x="0" y="48"/>
                  </a:cubicBezTo>
                  <a:lnTo>
                    <a:pt x="24" y="48"/>
                  </a:lnTo>
                  <a:cubicBezTo>
                    <a:pt x="72" y="48"/>
                    <a:pt x="119" y="96"/>
                    <a:pt x="143" y="191"/>
                  </a:cubicBezTo>
                  <a:cubicBezTo>
                    <a:pt x="143" y="239"/>
                    <a:pt x="143" y="286"/>
                    <a:pt x="143" y="334"/>
                  </a:cubicBezTo>
                  <a:cubicBezTo>
                    <a:pt x="167" y="310"/>
                    <a:pt x="191" y="239"/>
                    <a:pt x="167" y="143"/>
                  </a:cubicBezTo>
                  <a:cubicBezTo>
                    <a:pt x="143" y="48"/>
                    <a:pt x="96" y="0"/>
                    <a:pt x="4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47"/>
            <p:cNvSpPr/>
            <p:nvPr/>
          </p:nvSpPr>
          <p:spPr>
            <a:xfrm>
              <a:off x="6729641" y="3217536"/>
              <a:ext cx="13215" cy="18503"/>
            </a:xfrm>
            <a:custGeom>
              <a:rect b="b" l="l" r="r" t="t"/>
              <a:pathLst>
                <a:path extrusionOk="0" h="483" w="345">
                  <a:moveTo>
                    <a:pt x="302" y="0"/>
                  </a:moveTo>
                  <a:cubicBezTo>
                    <a:pt x="294" y="0"/>
                    <a:pt x="286" y="3"/>
                    <a:pt x="279" y="9"/>
                  </a:cubicBezTo>
                  <a:cubicBezTo>
                    <a:pt x="208" y="129"/>
                    <a:pt x="112" y="248"/>
                    <a:pt x="41" y="391"/>
                  </a:cubicBezTo>
                  <a:cubicBezTo>
                    <a:pt x="41" y="391"/>
                    <a:pt x="17" y="414"/>
                    <a:pt x="17" y="438"/>
                  </a:cubicBezTo>
                  <a:cubicBezTo>
                    <a:pt x="1" y="455"/>
                    <a:pt x="30" y="482"/>
                    <a:pt x="49" y="482"/>
                  </a:cubicBezTo>
                  <a:cubicBezTo>
                    <a:pt x="58" y="482"/>
                    <a:pt x="65" y="477"/>
                    <a:pt x="65" y="462"/>
                  </a:cubicBezTo>
                  <a:cubicBezTo>
                    <a:pt x="160" y="343"/>
                    <a:pt x="232" y="224"/>
                    <a:pt x="303" y="105"/>
                  </a:cubicBezTo>
                  <a:cubicBezTo>
                    <a:pt x="303" y="81"/>
                    <a:pt x="327" y="57"/>
                    <a:pt x="327" y="57"/>
                  </a:cubicBezTo>
                  <a:cubicBezTo>
                    <a:pt x="344" y="22"/>
                    <a:pt x="323" y="0"/>
                    <a:pt x="302"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47"/>
            <p:cNvSpPr/>
            <p:nvPr/>
          </p:nvSpPr>
          <p:spPr>
            <a:xfrm>
              <a:off x="6735770" y="3213629"/>
              <a:ext cx="11875" cy="8006"/>
            </a:xfrm>
            <a:custGeom>
              <a:rect b="b" l="l" r="r" t="t"/>
              <a:pathLst>
                <a:path extrusionOk="0" h="209" w="310">
                  <a:moveTo>
                    <a:pt x="76" y="1"/>
                  </a:moveTo>
                  <a:cubicBezTo>
                    <a:pt x="52" y="1"/>
                    <a:pt x="34" y="6"/>
                    <a:pt x="24" y="16"/>
                  </a:cubicBezTo>
                  <a:cubicBezTo>
                    <a:pt x="0" y="64"/>
                    <a:pt x="48" y="135"/>
                    <a:pt x="119" y="159"/>
                  </a:cubicBezTo>
                  <a:cubicBezTo>
                    <a:pt x="163" y="189"/>
                    <a:pt x="207" y="209"/>
                    <a:pt x="240" y="209"/>
                  </a:cubicBezTo>
                  <a:cubicBezTo>
                    <a:pt x="261" y="209"/>
                    <a:pt x="277" y="201"/>
                    <a:pt x="286" y="183"/>
                  </a:cubicBezTo>
                  <a:cubicBezTo>
                    <a:pt x="310" y="135"/>
                    <a:pt x="286" y="88"/>
                    <a:pt x="214" y="40"/>
                  </a:cubicBezTo>
                  <a:cubicBezTo>
                    <a:pt x="159" y="12"/>
                    <a:pt x="111" y="1"/>
                    <a:pt x="7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47"/>
            <p:cNvSpPr/>
            <p:nvPr/>
          </p:nvSpPr>
          <p:spPr>
            <a:xfrm>
              <a:off x="6736651" y="3215161"/>
              <a:ext cx="10994" cy="6474"/>
            </a:xfrm>
            <a:custGeom>
              <a:rect b="b" l="l" r="r" t="t"/>
              <a:pathLst>
                <a:path extrusionOk="0" h="169" w="287">
                  <a:moveTo>
                    <a:pt x="1" y="0"/>
                  </a:moveTo>
                  <a:cubicBezTo>
                    <a:pt x="1" y="24"/>
                    <a:pt x="25" y="95"/>
                    <a:pt x="96" y="119"/>
                  </a:cubicBezTo>
                  <a:cubicBezTo>
                    <a:pt x="140" y="149"/>
                    <a:pt x="184" y="169"/>
                    <a:pt x="217" y="169"/>
                  </a:cubicBezTo>
                  <a:cubicBezTo>
                    <a:pt x="238" y="169"/>
                    <a:pt x="254" y="161"/>
                    <a:pt x="263" y="143"/>
                  </a:cubicBezTo>
                  <a:cubicBezTo>
                    <a:pt x="287" y="119"/>
                    <a:pt x="287" y="95"/>
                    <a:pt x="263" y="71"/>
                  </a:cubicBezTo>
                  <a:cubicBezTo>
                    <a:pt x="263" y="95"/>
                    <a:pt x="263" y="95"/>
                    <a:pt x="263" y="95"/>
                  </a:cubicBezTo>
                  <a:cubicBezTo>
                    <a:pt x="253" y="105"/>
                    <a:pt x="235" y="111"/>
                    <a:pt x="212" y="111"/>
                  </a:cubicBezTo>
                  <a:cubicBezTo>
                    <a:pt x="180" y="111"/>
                    <a:pt x="138" y="99"/>
                    <a:pt x="96" y="71"/>
                  </a:cubicBezTo>
                  <a:cubicBezTo>
                    <a:pt x="49" y="48"/>
                    <a:pt x="25" y="24"/>
                    <a:pt x="1"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47"/>
            <p:cNvSpPr/>
            <p:nvPr/>
          </p:nvSpPr>
          <p:spPr>
            <a:xfrm>
              <a:off x="6692256" y="3278636"/>
              <a:ext cx="13177" cy="18503"/>
            </a:xfrm>
            <a:custGeom>
              <a:rect b="b" l="l" r="r" t="t"/>
              <a:pathLst>
                <a:path extrusionOk="0" h="483" w="344">
                  <a:moveTo>
                    <a:pt x="301" y="1"/>
                  </a:moveTo>
                  <a:cubicBezTo>
                    <a:pt x="293" y="1"/>
                    <a:pt x="285" y="4"/>
                    <a:pt x="279" y="10"/>
                  </a:cubicBezTo>
                  <a:cubicBezTo>
                    <a:pt x="207" y="129"/>
                    <a:pt x="112" y="248"/>
                    <a:pt x="41" y="367"/>
                  </a:cubicBezTo>
                  <a:cubicBezTo>
                    <a:pt x="41" y="391"/>
                    <a:pt x="17" y="415"/>
                    <a:pt x="17" y="439"/>
                  </a:cubicBezTo>
                  <a:cubicBezTo>
                    <a:pt x="0" y="455"/>
                    <a:pt x="18" y="483"/>
                    <a:pt x="38" y="483"/>
                  </a:cubicBezTo>
                  <a:cubicBezTo>
                    <a:pt x="47" y="483"/>
                    <a:pt x="57" y="477"/>
                    <a:pt x="64" y="463"/>
                  </a:cubicBezTo>
                  <a:cubicBezTo>
                    <a:pt x="160" y="343"/>
                    <a:pt x="231" y="224"/>
                    <a:pt x="303" y="105"/>
                  </a:cubicBezTo>
                  <a:cubicBezTo>
                    <a:pt x="303" y="82"/>
                    <a:pt x="326" y="58"/>
                    <a:pt x="326" y="58"/>
                  </a:cubicBezTo>
                  <a:cubicBezTo>
                    <a:pt x="344" y="23"/>
                    <a:pt x="323" y="1"/>
                    <a:pt x="301"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47"/>
            <p:cNvSpPr/>
            <p:nvPr/>
          </p:nvSpPr>
          <p:spPr>
            <a:xfrm>
              <a:off x="6687391" y="3293002"/>
              <a:ext cx="11913" cy="8389"/>
            </a:xfrm>
            <a:custGeom>
              <a:rect b="b" l="l" r="r" t="t"/>
              <a:pathLst>
                <a:path extrusionOk="0" h="219" w="311">
                  <a:moveTo>
                    <a:pt x="75" y="0"/>
                  </a:moveTo>
                  <a:cubicBezTo>
                    <a:pt x="53" y="0"/>
                    <a:pt x="35" y="6"/>
                    <a:pt x="25" y="16"/>
                  </a:cubicBezTo>
                  <a:cubicBezTo>
                    <a:pt x="1" y="64"/>
                    <a:pt x="49" y="135"/>
                    <a:pt x="120" y="183"/>
                  </a:cubicBezTo>
                  <a:cubicBezTo>
                    <a:pt x="156" y="207"/>
                    <a:pt x="191" y="219"/>
                    <a:pt x="221" y="219"/>
                  </a:cubicBezTo>
                  <a:cubicBezTo>
                    <a:pt x="251" y="219"/>
                    <a:pt x="275" y="207"/>
                    <a:pt x="287" y="183"/>
                  </a:cubicBezTo>
                  <a:cubicBezTo>
                    <a:pt x="310" y="159"/>
                    <a:pt x="263" y="88"/>
                    <a:pt x="191" y="40"/>
                  </a:cubicBezTo>
                  <a:cubicBezTo>
                    <a:pt x="150" y="12"/>
                    <a:pt x="108" y="0"/>
                    <a:pt x="7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47"/>
            <p:cNvSpPr/>
            <p:nvPr/>
          </p:nvSpPr>
          <p:spPr>
            <a:xfrm>
              <a:off x="6687391" y="3293002"/>
              <a:ext cx="11913" cy="7010"/>
            </a:xfrm>
            <a:custGeom>
              <a:rect b="b" l="l" r="r" t="t"/>
              <a:pathLst>
                <a:path extrusionOk="0" h="183" w="311">
                  <a:moveTo>
                    <a:pt x="75" y="0"/>
                  </a:moveTo>
                  <a:cubicBezTo>
                    <a:pt x="53" y="0"/>
                    <a:pt x="35" y="6"/>
                    <a:pt x="25" y="16"/>
                  </a:cubicBezTo>
                  <a:cubicBezTo>
                    <a:pt x="1" y="40"/>
                    <a:pt x="1" y="64"/>
                    <a:pt x="25" y="88"/>
                  </a:cubicBezTo>
                  <a:cubicBezTo>
                    <a:pt x="37" y="64"/>
                    <a:pt x="60" y="52"/>
                    <a:pt x="90" y="52"/>
                  </a:cubicBezTo>
                  <a:cubicBezTo>
                    <a:pt x="120" y="52"/>
                    <a:pt x="156" y="64"/>
                    <a:pt x="191" y="88"/>
                  </a:cubicBezTo>
                  <a:cubicBezTo>
                    <a:pt x="239" y="111"/>
                    <a:pt x="263" y="159"/>
                    <a:pt x="287" y="183"/>
                  </a:cubicBezTo>
                  <a:cubicBezTo>
                    <a:pt x="310" y="135"/>
                    <a:pt x="263" y="88"/>
                    <a:pt x="191" y="40"/>
                  </a:cubicBezTo>
                  <a:cubicBezTo>
                    <a:pt x="150" y="12"/>
                    <a:pt x="108" y="0"/>
                    <a:pt x="7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47"/>
            <p:cNvSpPr/>
            <p:nvPr/>
          </p:nvSpPr>
          <p:spPr>
            <a:xfrm>
              <a:off x="6737839" y="3269711"/>
              <a:ext cx="20417" cy="12297"/>
            </a:xfrm>
            <a:custGeom>
              <a:rect b="b" l="l" r="r" t="t"/>
              <a:pathLst>
                <a:path extrusionOk="0" h="321" w="533">
                  <a:moveTo>
                    <a:pt x="69" y="0"/>
                  </a:moveTo>
                  <a:cubicBezTo>
                    <a:pt x="30" y="0"/>
                    <a:pt x="0" y="56"/>
                    <a:pt x="41" y="76"/>
                  </a:cubicBezTo>
                  <a:cubicBezTo>
                    <a:pt x="160" y="148"/>
                    <a:pt x="279" y="219"/>
                    <a:pt x="399" y="291"/>
                  </a:cubicBezTo>
                  <a:cubicBezTo>
                    <a:pt x="422" y="291"/>
                    <a:pt x="446" y="315"/>
                    <a:pt x="470" y="315"/>
                  </a:cubicBezTo>
                  <a:cubicBezTo>
                    <a:pt x="475" y="319"/>
                    <a:pt x="480" y="321"/>
                    <a:pt x="485" y="321"/>
                  </a:cubicBezTo>
                  <a:cubicBezTo>
                    <a:pt x="509" y="321"/>
                    <a:pt x="532" y="286"/>
                    <a:pt x="494" y="267"/>
                  </a:cubicBezTo>
                  <a:cubicBezTo>
                    <a:pt x="375" y="195"/>
                    <a:pt x="256" y="124"/>
                    <a:pt x="137" y="29"/>
                  </a:cubicBezTo>
                  <a:cubicBezTo>
                    <a:pt x="113" y="29"/>
                    <a:pt x="89" y="29"/>
                    <a:pt x="89" y="5"/>
                  </a:cubicBezTo>
                  <a:cubicBezTo>
                    <a:pt x="82" y="2"/>
                    <a:pt x="76" y="0"/>
                    <a:pt x="6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47"/>
            <p:cNvSpPr/>
            <p:nvPr/>
          </p:nvSpPr>
          <p:spPr>
            <a:xfrm>
              <a:off x="6753084" y="3276031"/>
              <a:ext cx="9155" cy="11224"/>
            </a:xfrm>
            <a:custGeom>
              <a:rect b="b" l="l" r="r" t="t"/>
              <a:pathLst>
                <a:path extrusionOk="0" h="293" w="239">
                  <a:moveTo>
                    <a:pt x="174" y="0"/>
                  </a:moveTo>
                  <a:cubicBezTo>
                    <a:pt x="143" y="0"/>
                    <a:pt x="87" y="43"/>
                    <a:pt x="48" y="102"/>
                  </a:cubicBezTo>
                  <a:cubicBezTo>
                    <a:pt x="1" y="173"/>
                    <a:pt x="1" y="269"/>
                    <a:pt x="24" y="292"/>
                  </a:cubicBezTo>
                  <a:cubicBezTo>
                    <a:pt x="72" y="292"/>
                    <a:pt x="143" y="269"/>
                    <a:pt x="191" y="197"/>
                  </a:cubicBezTo>
                  <a:cubicBezTo>
                    <a:pt x="215" y="126"/>
                    <a:pt x="239" y="30"/>
                    <a:pt x="191" y="7"/>
                  </a:cubicBezTo>
                  <a:cubicBezTo>
                    <a:pt x="187" y="2"/>
                    <a:pt x="181" y="0"/>
                    <a:pt x="17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47"/>
            <p:cNvSpPr/>
            <p:nvPr/>
          </p:nvSpPr>
          <p:spPr>
            <a:xfrm>
              <a:off x="6753084" y="3276261"/>
              <a:ext cx="7355" cy="10994"/>
            </a:xfrm>
            <a:custGeom>
              <a:rect b="b" l="l" r="r" t="t"/>
              <a:pathLst>
                <a:path extrusionOk="0" h="287" w="192">
                  <a:moveTo>
                    <a:pt x="191" y="1"/>
                  </a:moveTo>
                  <a:cubicBezTo>
                    <a:pt x="143" y="1"/>
                    <a:pt x="96" y="24"/>
                    <a:pt x="48" y="96"/>
                  </a:cubicBezTo>
                  <a:cubicBezTo>
                    <a:pt x="1" y="167"/>
                    <a:pt x="1" y="263"/>
                    <a:pt x="24" y="286"/>
                  </a:cubicBezTo>
                  <a:cubicBezTo>
                    <a:pt x="48" y="286"/>
                    <a:pt x="72" y="286"/>
                    <a:pt x="96" y="263"/>
                  </a:cubicBezTo>
                  <a:lnTo>
                    <a:pt x="72" y="263"/>
                  </a:lnTo>
                  <a:cubicBezTo>
                    <a:pt x="48" y="239"/>
                    <a:pt x="48" y="167"/>
                    <a:pt x="96" y="96"/>
                  </a:cubicBezTo>
                  <a:cubicBezTo>
                    <a:pt x="120" y="48"/>
                    <a:pt x="143" y="24"/>
                    <a:pt x="191"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47"/>
            <p:cNvSpPr/>
            <p:nvPr/>
          </p:nvSpPr>
          <p:spPr>
            <a:xfrm>
              <a:off x="6676704" y="3232284"/>
              <a:ext cx="20417" cy="12335"/>
            </a:xfrm>
            <a:custGeom>
              <a:rect b="b" l="l" r="r" t="t"/>
              <a:pathLst>
                <a:path extrusionOk="0" h="322" w="533">
                  <a:moveTo>
                    <a:pt x="70" y="1"/>
                  </a:moveTo>
                  <a:cubicBezTo>
                    <a:pt x="30" y="1"/>
                    <a:pt x="1" y="56"/>
                    <a:pt x="42" y="77"/>
                  </a:cubicBezTo>
                  <a:cubicBezTo>
                    <a:pt x="161" y="148"/>
                    <a:pt x="280" y="220"/>
                    <a:pt x="399" y="291"/>
                  </a:cubicBezTo>
                  <a:cubicBezTo>
                    <a:pt x="423" y="291"/>
                    <a:pt x="447" y="315"/>
                    <a:pt x="470" y="315"/>
                  </a:cubicBezTo>
                  <a:cubicBezTo>
                    <a:pt x="475" y="320"/>
                    <a:pt x="480" y="322"/>
                    <a:pt x="486" y="322"/>
                  </a:cubicBezTo>
                  <a:cubicBezTo>
                    <a:pt x="509" y="322"/>
                    <a:pt x="533" y="287"/>
                    <a:pt x="494" y="267"/>
                  </a:cubicBezTo>
                  <a:cubicBezTo>
                    <a:pt x="375" y="196"/>
                    <a:pt x="256" y="125"/>
                    <a:pt x="137" y="29"/>
                  </a:cubicBezTo>
                  <a:cubicBezTo>
                    <a:pt x="113" y="29"/>
                    <a:pt x="89" y="6"/>
                    <a:pt x="89" y="6"/>
                  </a:cubicBezTo>
                  <a:cubicBezTo>
                    <a:pt x="83" y="2"/>
                    <a:pt x="76" y="1"/>
                    <a:pt x="7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47"/>
            <p:cNvSpPr/>
            <p:nvPr/>
          </p:nvSpPr>
          <p:spPr>
            <a:xfrm>
              <a:off x="6672797" y="3227687"/>
              <a:ext cx="9193" cy="10535"/>
            </a:xfrm>
            <a:custGeom>
              <a:rect b="b" l="l" r="r" t="t"/>
              <a:pathLst>
                <a:path extrusionOk="0" h="275" w="240">
                  <a:moveTo>
                    <a:pt x="188" y="0"/>
                  </a:moveTo>
                  <a:cubicBezTo>
                    <a:pt x="144" y="0"/>
                    <a:pt x="92" y="43"/>
                    <a:pt x="72" y="102"/>
                  </a:cubicBezTo>
                  <a:cubicBezTo>
                    <a:pt x="25" y="173"/>
                    <a:pt x="1" y="245"/>
                    <a:pt x="48" y="268"/>
                  </a:cubicBezTo>
                  <a:cubicBezTo>
                    <a:pt x="57" y="273"/>
                    <a:pt x="65" y="275"/>
                    <a:pt x="74" y="275"/>
                  </a:cubicBezTo>
                  <a:cubicBezTo>
                    <a:pt x="113" y="275"/>
                    <a:pt x="152" y="232"/>
                    <a:pt x="191" y="173"/>
                  </a:cubicBezTo>
                  <a:cubicBezTo>
                    <a:pt x="239" y="102"/>
                    <a:pt x="239" y="30"/>
                    <a:pt x="215" y="6"/>
                  </a:cubicBezTo>
                  <a:cubicBezTo>
                    <a:pt x="207" y="2"/>
                    <a:pt x="198" y="0"/>
                    <a:pt x="18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47"/>
            <p:cNvSpPr/>
            <p:nvPr/>
          </p:nvSpPr>
          <p:spPr>
            <a:xfrm>
              <a:off x="6674635" y="3227496"/>
              <a:ext cx="7355" cy="10726"/>
            </a:xfrm>
            <a:custGeom>
              <a:rect b="b" l="l" r="r" t="t"/>
              <a:pathLst>
                <a:path extrusionOk="0" h="280" w="192">
                  <a:moveTo>
                    <a:pt x="143" y="1"/>
                  </a:moveTo>
                  <a:cubicBezTo>
                    <a:pt x="128" y="1"/>
                    <a:pt x="112" y="11"/>
                    <a:pt x="96" y="11"/>
                  </a:cubicBezTo>
                  <a:lnTo>
                    <a:pt x="120" y="11"/>
                  </a:lnTo>
                  <a:cubicBezTo>
                    <a:pt x="143" y="35"/>
                    <a:pt x="143" y="107"/>
                    <a:pt x="96" y="202"/>
                  </a:cubicBezTo>
                  <a:cubicBezTo>
                    <a:pt x="72" y="226"/>
                    <a:pt x="48" y="273"/>
                    <a:pt x="0" y="273"/>
                  </a:cubicBezTo>
                  <a:cubicBezTo>
                    <a:pt x="9" y="278"/>
                    <a:pt x="18" y="280"/>
                    <a:pt x="28" y="280"/>
                  </a:cubicBezTo>
                  <a:cubicBezTo>
                    <a:pt x="72" y="280"/>
                    <a:pt x="124" y="237"/>
                    <a:pt x="143" y="178"/>
                  </a:cubicBezTo>
                  <a:cubicBezTo>
                    <a:pt x="191" y="107"/>
                    <a:pt x="191" y="35"/>
                    <a:pt x="167" y="11"/>
                  </a:cubicBezTo>
                  <a:cubicBezTo>
                    <a:pt x="159" y="4"/>
                    <a:pt x="151" y="1"/>
                    <a:pt x="14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47"/>
            <p:cNvSpPr/>
            <p:nvPr/>
          </p:nvSpPr>
          <p:spPr>
            <a:xfrm>
              <a:off x="6675555" y="3218762"/>
              <a:ext cx="83965" cy="77036"/>
            </a:xfrm>
            <a:custGeom>
              <a:rect b="b" l="l" r="r" t="t"/>
              <a:pathLst>
                <a:path extrusionOk="0" h="2011" w="2192">
                  <a:moveTo>
                    <a:pt x="1082" y="1"/>
                  </a:moveTo>
                  <a:cubicBezTo>
                    <a:pt x="1008" y="1"/>
                    <a:pt x="933" y="9"/>
                    <a:pt x="858" y="25"/>
                  </a:cubicBezTo>
                  <a:cubicBezTo>
                    <a:pt x="334" y="168"/>
                    <a:pt x="0" y="692"/>
                    <a:pt x="119" y="1240"/>
                  </a:cubicBezTo>
                  <a:cubicBezTo>
                    <a:pt x="240" y="1702"/>
                    <a:pt x="631" y="2011"/>
                    <a:pt x="1079" y="2011"/>
                  </a:cubicBezTo>
                  <a:cubicBezTo>
                    <a:pt x="1163" y="2011"/>
                    <a:pt x="1248" y="2000"/>
                    <a:pt x="1334" y="1978"/>
                  </a:cubicBezTo>
                  <a:cubicBezTo>
                    <a:pt x="1858" y="1859"/>
                    <a:pt x="2191" y="1311"/>
                    <a:pt x="2072" y="763"/>
                  </a:cubicBezTo>
                  <a:cubicBezTo>
                    <a:pt x="1969" y="311"/>
                    <a:pt x="1547" y="1"/>
                    <a:pt x="108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47"/>
            <p:cNvSpPr/>
            <p:nvPr/>
          </p:nvSpPr>
          <p:spPr>
            <a:xfrm>
              <a:off x="6692869" y="3232476"/>
              <a:ext cx="13713" cy="12833"/>
            </a:xfrm>
            <a:custGeom>
              <a:rect b="b" l="l" r="r" t="t"/>
              <a:pathLst>
                <a:path extrusionOk="0" h="335" w="358">
                  <a:moveTo>
                    <a:pt x="243" y="1"/>
                  </a:moveTo>
                  <a:cubicBezTo>
                    <a:pt x="189" y="1"/>
                    <a:pt x="120" y="32"/>
                    <a:pt x="72" y="96"/>
                  </a:cubicBezTo>
                  <a:cubicBezTo>
                    <a:pt x="1" y="167"/>
                    <a:pt x="1" y="262"/>
                    <a:pt x="48" y="310"/>
                  </a:cubicBezTo>
                  <a:cubicBezTo>
                    <a:pt x="65" y="327"/>
                    <a:pt x="88" y="335"/>
                    <a:pt x="114" y="335"/>
                  </a:cubicBezTo>
                  <a:cubicBezTo>
                    <a:pt x="161" y="335"/>
                    <a:pt x="217" y="309"/>
                    <a:pt x="263" y="262"/>
                  </a:cubicBezTo>
                  <a:cubicBezTo>
                    <a:pt x="334" y="167"/>
                    <a:pt x="358" y="72"/>
                    <a:pt x="310" y="24"/>
                  </a:cubicBezTo>
                  <a:cubicBezTo>
                    <a:pt x="294" y="8"/>
                    <a:pt x="271" y="1"/>
                    <a:pt x="243"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47"/>
            <p:cNvSpPr/>
            <p:nvPr/>
          </p:nvSpPr>
          <p:spPr>
            <a:xfrm>
              <a:off x="6713860" y="3228109"/>
              <a:ext cx="16471" cy="13752"/>
            </a:xfrm>
            <a:custGeom>
              <a:rect b="b" l="l" r="r" t="t"/>
              <a:pathLst>
                <a:path extrusionOk="0" h="359" w="430">
                  <a:moveTo>
                    <a:pt x="247" y="1"/>
                  </a:moveTo>
                  <a:cubicBezTo>
                    <a:pt x="220" y="1"/>
                    <a:pt x="193" y="7"/>
                    <a:pt x="167" y="19"/>
                  </a:cubicBezTo>
                  <a:cubicBezTo>
                    <a:pt x="72" y="43"/>
                    <a:pt x="1" y="138"/>
                    <a:pt x="24" y="234"/>
                  </a:cubicBezTo>
                  <a:cubicBezTo>
                    <a:pt x="44" y="313"/>
                    <a:pt x="129" y="359"/>
                    <a:pt x="212" y="359"/>
                  </a:cubicBezTo>
                  <a:cubicBezTo>
                    <a:pt x="229" y="359"/>
                    <a:pt x="246" y="357"/>
                    <a:pt x="262" y="353"/>
                  </a:cubicBezTo>
                  <a:cubicBezTo>
                    <a:pt x="358" y="305"/>
                    <a:pt x="429" y="210"/>
                    <a:pt x="405" y="115"/>
                  </a:cubicBezTo>
                  <a:cubicBezTo>
                    <a:pt x="388" y="45"/>
                    <a:pt x="319" y="1"/>
                    <a:pt x="247"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47"/>
            <p:cNvSpPr/>
            <p:nvPr/>
          </p:nvSpPr>
          <p:spPr>
            <a:xfrm>
              <a:off x="6686510" y="3251630"/>
              <a:ext cx="17352" cy="16472"/>
            </a:xfrm>
            <a:custGeom>
              <a:rect b="b" l="l" r="r" t="t"/>
              <a:pathLst>
                <a:path extrusionOk="0" h="430" w="453">
                  <a:moveTo>
                    <a:pt x="296" y="1"/>
                  </a:moveTo>
                  <a:cubicBezTo>
                    <a:pt x="233" y="1"/>
                    <a:pt x="159" y="32"/>
                    <a:pt x="95" y="96"/>
                  </a:cubicBezTo>
                  <a:cubicBezTo>
                    <a:pt x="0" y="191"/>
                    <a:pt x="0" y="334"/>
                    <a:pt x="72" y="405"/>
                  </a:cubicBezTo>
                  <a:cubicBezTo>
                    <a:pt x="95" y="421"/>
                    <a:pt x="124" y="429"/>
                    <a:pt x="156" y="429"/>
                  </a:cubicBezTo>
                  <a:cubicBezTo>
                    <a:pt x="220" y="429"/>
                    <a:pt x="294" y="398"/>
                    <a:pt x="357" y="334"/>
                  </a:cubicBezTo>
                  <a:cubicBezTo>
                    <a:pt x="453" y="239"/>
                    <a:pt x="453" y="96"/>
                    <a:pt x="381" y="24"/>
                  </a:cubicBezTo>
                  <a:cubicBezTo>
                    <a:pt x="357" y="9"/>
                    <a:pt x="328" y="1"/>
                    <a:pt x="296"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47"/>
            <p:cNvSpPr/>
            <p:nvPr/>
          </p:nvSpPr>
          <p:spPr>
            <a:xfrm>
              <a:off x="6713860" y="3251591"/>
              <a:ext cx="11913" cy="10458"/>
            </a:xfrm>
            <a:custGeom>
              <a:rect b="b" l="l" r="r" t="t"/>
              <a:pathLst>
                <a:path extrusionOk="0" h="273" w="311">
                  <a:moveTo>
                    <a:pt x="204" y="1"/>
                  </a:moveTo>
                  <a:cubicBezTo>
                    <a:pt x="164" y="1"/>
                    <a:pt x="118" y="27"/>
                    <a:pt x="72" y="73"/>
                  </a:cubicBezTo>
                  <a:cubicBezTo>
                    <a:pt x="24" y="145"/>
                    <a:pt x="1" y="216"/>
                    <a:pt x="48" y="264"/>
                  </a:cubicBezTo>
                  <a:cubicBezTo>
                    <a:pt x="60" y="270"/>
                    <a:pt x="73" y="273"/>
                    <a:pt x="88" y="273"/>
                  </a:cubicBezTo>
                  <a:cubicBezTo>
                    <a:pt x="132" y="273"/>
                    <a:pt x="185" y="246"/>
                    <a:pt x="239" y="192"/>
                  </a:cubicBezTo>
                  <a:cubicBezTo>
                    <a:pt x="286" y="145"/>
                    <a:pt x="310" y="49"/>
                    <a:pt x="262" y="25"/>
                  </a:cubicBezTo>
                  <a:cubicBezTo>
                    <a:pt x="246" y="9"/>
                    <a:pt x="226" y="1"/>
                    <a:pt x="204"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47"/>
            <p:cNvSpPr/>
            <p:nvPr/>
          </p:nvSpPr>
          <p:spPr>
            <a:xfrm>
              <a:off x="6697427" y="3272622"/>
              <a:ext cx="12832" cy="8236"/>
            </a:xfrm>
            <a:custGeom>
              <a:rect b="b" l="l" r="r" t="t"/>
              <a:pathLst>
                <a:path extrusionOk="0" h="215" w="335">
                  <a:moveTo>
                    <a:pt x="168" y="0"/>
                  </a:moveTo>
                  <a:cubicBezTo>
                    <a:pt x="72" y="24"/>
                    <a:pt x="1" y="72"/>
                    <a:pt x="1" y="119"/>
                  </a:cubicBezTo>
                  <a:cubicBezTo>
                    <a:pt x="1" y="167"/>
                    <a:pt x="72" y="215"/>
                    <a:pt x="168" y="215"/>
                  </a:cubicBezTo>
                  <a:cubicBezTo>
                    <a:pt x="263" y="215"/>
                    <a:pt x="334" y="167"/>
                    <a:pt x="310" y="96"/>
                  </a:cubicBezTo>
                  <a:cubicBezTo>
                    <a:pt x="310" y="48"/>
                    <a:pt x="239" y="0"/>
                    <a:pt x="168"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47"/>
            <p:cNvSpPr/>
            <p:nvPr/>
          </p:nvSpPr>
          <p:spPr>
            <a:xfrm>
              <a:off x="6734851" y="3245002"/>
              <a:ext cx="12794" cy="14212"/>
            </a:xfrm>
            <a:custGeom>
              <a:rect b="b" l="l" r="r" t="t"/>
              <a:pathLst>
                <a:path extrusionOk="0" h="371" w="334">
                  <a:moveTo>
                    <a:pt x="100" y="1"/>
                  </a:moveTo>
                  <a:cubicBezTo>
                    <a:pt x="89" y="1"/>
                    <a:pt x="80" y="3"/>
                    <a:pt x="72" y="7"/>
                  </a:cubicBezTo>
                  <a:cubicBezTo>
                    <a:pt x="0" y="55"/>
                    <a:pt x="0" y="150"/>
                    <a:pt x="48" y="245"/>
                  </a:cubicBezTo>
                  <a:cubicBezTo>
                    <a:pt x="107" y="324"/>
                    <a:pt x="183" y="370"/>
                    <a:pt x="234" y="370"/>
                  </a:cubicBezTo>
                  <a:cubicBezTo>
                    <a:pt x="244" y="370"/>
                    <a:pt x="254" y="368"/>
                    <a:pt x="262" y="364"/>
                  </a:cubicBezTo>
                  <a:cubicBezTo>
                    <a:pt x="334" y="317"/>
                    <a:pt x="334" y="221"/>
                    <a:pt x="262" y="126"/>
                  </a:cubicBezTo>
                  <a:cubicBezTo>
                    <a:pt x="223" y="47"/>
                    <a:pt x="151" y="1"/>
                    <a:pt x="100"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47"/>
            <p:cNvSpPr/>
            <p:nvPr/>
          </p:nvSpPr>
          <p:spPr>
            <a:xfrm>
              <a:off x="6723896" y="3267757"/>
              <a:ext cx="15552" cy="14289"/>
            </a:xfrm>
            <a:custGeom>
              <a:rect b="b" l="l" r="r" t="t"/>
              <a:pathLst>
                <a:path extrusionOk="0" h="373" w="406">
                  <a:moveTo>
                    <a:pt x="227" y="1"/>
                  </a:moveTo>
                  <a:cubicBezTo>
                    <a:pt x="172" y="1"/>
                    <a:pt x="114" y="24"/>
                    <a:pt x="72" y="80"/>
                  </a:cubicBezTo>
                  <a:cubicBezTo>
                    <a:pt x="0" y="151"/>
                    <a:pt x="0" y="270"/>
                    <a:pt x="72" y="342"/>
                  </a:cubicBezTo>
                  <a:cubicBezTo>
                    <a:pt x="102" y="361"/>
                    <a:pt x="139" y="373"/>
                    <a:pt x="178" y="373"/>
                  </a:cubicBezTo>
                  <a:cubicBezTo>
                    <a:pt x="234" y="373"/>
                    <a:pt x="292" y="350"/>
                    <a:pt x="334" y="294"/>
                  </a:cubicBezTo>
                  <a:cubicBezTo>
                    <a:pt x="405" y="223"/>
                    <a:pt x="405" y="104"/>
                    <a:pt x="334" y="32"/>
                  </a:cubicBezTo>
                  <a:cubicBezTo>
                    <a:pt x="304" y="12"/>
                    <a:pt x="267" y="1"/>
                    <a:pt x="227" y="1"/>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47"/>
            <p:cNvSpPr/>
            <p:nvPr/>
          </p:nvSpPr>
          <p:spPr>
            <a:xfrm>
              <a:off x="7461880" y="3105678"/>
              <a:ext cx="452497" cy="605795"/>
            </a:xfrm>
            <a:custGeom>
              <a:rect b="b" l="l" r="r" t="t"/>
              <a:pathLst>
                <a:path extrusionOk="0" h="15814" w="11813">
                  <a:moveTo>
                    <a:pt x="5906" y="0"/>
                  </a:moveTo>
                  <a:cubicBezTo>
                    <a:pt x="2644" y="0"/>
                    <a:pt x="0" y="2644"/>
                    <a:pt x="0" y="5906"/>
                  </a:cubicBezTo>
                  <a:cubicBezTo>
                    <a:pt x="0" y="7192"/>
                    <a:pt x="405" y="8359"/>
                    <a:pt x="1096" y="9336"/>
                  </a:cubicBezTo>
                  <a:lnTo>
                    <a:pt x="5906" y="15813"/>
                  </a:lnTo>
                  <a:lnTo>
                    <a:pt x="10717" y="9336"/>
                  </a:lnTo>
                  <a:lnTo>
                    <a:pt x="10693" y="9336"/>
                  </a:lnTo>
                  <a:cubicBezTo>
                    <a:pt x="11384" y="8359"/>
                    <a:pt x="11812" y="7192"/>
                    <a:pt x="11812" y="5906"/>
                  </a:cubicBezTo>
                  <a:cubicBezTo>
                    <a:pt x="11812" y="2644"/>
                    <a:pt x="9169" y="0"/>
                    <a:pt x="590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47"/>
            <p:cNvSpPr/>
            <p:nvPr/>
          </p:nvSpPr>
          <p:spPr>
            <a:xfrm>
              <a:off x="7509301" y="3175359"/>
              <a:ext cx="357654" cy="332318"/>
            </a:xfrm>
            <a:custGeom>
              <a:rect b="b" l="l" r="r" t="t"/>
              <a:pathLst>
                <a:path extrusionOk="0" h="8675" w="9337">
                  <a:moveTo>
                    <a:pt x="4633" y="1"/>
                  </a:moveTo>
                  <a:cubicBezTo>
                    <a:pt x="2558" y="1"/>
                    <a:pt x="723" y="1521"/>
                    <a:pt x="382" y="3635"/>
                  </a:cubicBezTo>
                  <a:cubicBezTo>
                    <a:pt x="1" y="6016"/>
                    <a:pt x="1596" y="8231"/>
                    <a:pt x="3978" y="8612"/>
                  </a:cubicBezTo>
                  <a:cubicBezTo>
                    <a:pt x="4222" y="8654"/>
                    <a:pt x="4464" y="8674"/>
                    <a:pt x="4703" y="8674"/>
                  </a:cubicBezTo>
                  <a:cubicBezTo>
                    <a:pt x="6778" y="8674"/>
                    <a:pt x="8613" y="7154"/>
                    <a:pt x="8955" y="5040"/>
                  </a:cubicBezTo>
                  <a:cubicBezTo>
                    <a:pt x="9336" y="2658"/>
                    <a:pt x="7740" y="444"/>
                    <a:pt x="5359" y="63"/>
                  </a:cubicBezTo>
                  <a:cubicBezTo>
                    <a:pt x="5115" y="21"/>
                    <a:pt x="4873" y="1"/>
                    <a:pt x="463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47"/>
            <p:cNvSpPr/>
            <p:nvPr/>
          </p:nvSpPr>
          <p:spPr>
            <a:xfrm>
              <a:off x="7625442" y="3234085"/>
              <a:ext cx="24783" cy="36047"/>
            </a:xfrm>
            <a:custGeom>
              <a:rect b="b" l="l" r="r" t="t"/>
              <a:pathLst>
                <a:path extrusionOk="0" h="941" w="647">
                  <a:moveTo>
                    <a:pt x="86" y="0"/>
                  </a:moveTo>
                  <a:cubicBezTo>
                    <a:pt x="43" y="0"/>
                    <a:pt x="0" y="51"/>
                    <a:pt x="17" y="101"/>
                  </a:cubicBezTo>
                  <a:cubicBezTo>
                    <a:pt x="160" y="340"/>
                    <a:pt x="303" y="578"/>
                    <a:pt x="446" y="816"/>
                  </a:cubicBezTo>
                  <a:cubicBezTo>
                    <a:pt x="469" y="840"/>
                    <a:pt x="469" y="887"/>
                    <a:pt x="493" y="911"/>
                  </a:cubicBezTo>
                  <a:cubicBezTo>
                    <a:pt x="507" y="932"/>
                    <a:pt x="527" y="941"/>
                    <a:pt x="548" y="941"/>
                  </a:cubicBezTo>
                  <a:cubicBezTo>
                    <a:pt x="596" y="941"/>
                    <a:pt x="646" y="890"/>
                    <a:pt x="612" y="840"/>
                  </a:cubicBezTo>
                  <a:cubicBezTo>
                    <a:pt x="469" y="602"/>
                    <a:pt x="327" y="363"/>
                    <a:pt x="208" y="125"/>
                  </a:cubicBezTo>
                  <a:cubicBezTo>
                    <a:pt x="184" y="101"/>
                    <a:pt x="160" y="54"/>
                    <a:pt x="136" y="30"/>
                  </a:cubicBezTo>
                  <a:cubicBezTo>
                    <a:pt x="122" y="9"/>
                    <a:pt x="104" y="0"/>
                    <a:pt x="8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47"/>
            <p:cNvSpPr/>
            <p:nvPr/>
          </p:nvSpPr>
          <p:spPr>
            <a:xfrm>
              <a:off x="7616057" y="3225964"/>
              <a:ext cx="22830" cy="15783"/>
            </a:xfrm>
            <a:custGeom>
              <a:rect b="b" l="l" r="r" t="t"/>
              <a:pathLst>
                <a:path extrusionOk="0" h="412" w="596">
                  <a:moveTo>
                    <a:pt x="429" y="1"/>
                  </a:moveTo>
                  <a:cubicBezTo>
                    <a:pt x="368" y="1"/>
                    <a:pt x="291" y="24"/>
                    <a:pt x="214" y="75"/>
                  </a:cubicBezTo>
                  <a:cubicBezTo>
                    <a:pt x="71" y="147"/>
                    <a:pt x="0" y="290"/>
                    <a:pt x="24" y="361"/>
                  </a:cubicBezTo>
                  <a:cubicBezTo>
                    <a:pt x="46" y="394"/>
                    <a:pt x="89" y="412"/>
                    <a:pt x="142" y="412"/>
                  </a:cubicBezTo>
                  <a:cubicBezTo>
                    <a:pt x="204" y="412"/>
                    <a:pt x="281" y="388"/>
                    <a:pt x="357" y="337"/>
                  </a:cubicBezTo>
                  <a:cubicBezTo>
                    <a:pt x="500" y="266"/>
                    <a:pt x="595" y="123"/>
                    <a:pt x="548" y="51"/>
                  </a:cubicBezTo>
                  <a:cubicBezTo>
                    <a:pt x="526" y="18"/>
                    <a:pt x="483" y="1"/>
                    <a:pt x="42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47"/>
            <p:cNvSpPr/>
            <p:nvPr/>
          </p:nvSpPr>
          <p:spPr>
            <a:xfrm>
              <a:off x="7617858" y="3226079"/>
              <a:ext cx="21029" cy="15591"/>
            </a:xfrm>
            <a:custGeom>
              <a:rect b="b" l="l" r="r" t="t"/>
              <a:pathLst>
                <a:path extrusionOk="0" h="407" w="549">
                  <a:moveTo>
                    <a:pt x="406" y="1"/>
                  </a:moveTo>
                  <a:cubicBezTo>
                    <a:pt x="406" y="1"/>
                    <a:pt x="406" y="25"/>
                    <a:pt x="406" y="25"/>
                  </a:cubicBezTo>
                  <a:cubicBezTo>
                    <a:pt x="453" y="96"/>
                    <a:pt x="358" y="215"/>
                    <a:pt x="215" y="310"/>
                  </a:cubicBezTo>
                  <a:cubicBezTo>
                    <a:pt x="144" y="358"/>
                    <a:pt x="72" y="382"/>
                    <a:pt x="1" y="382"/>
                  </a:cubicBezTo>
                  <a:cubicBezTo>
                    <a:pt x="18" y="399"/>
                    <a:pt x="46" y="407"/>
                    <a:pt x="82" y="407"/>
                  </a:cubicBezTo>
                  <a:cubicBezTo>
                    <a:pt x="147" y="407"/>
                    <a:pt x="233" y="380"/>
                    <a:pt x="310" y="334"/>
                  </a:cubicBezTo>
                  <a:cubicBezTo>
                    <a:pt x="453" y="263"/>
                    <a:pt x="548" y="120"/>
                    <a:pt x="501" y="48"/>
                  </a:cubicBezTo>
                  <a:cubicBezTo>
                    <a:pt x="477" y="25"/>
                    <a:pt x="453" y="1"/>
                    <a:pt x="40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47"/>
            <p:cNvSpPr/>
            <p:nvPr/>
          </p:nvSpPr>
          <p:spPr>
            <a:xfrm>
              <a:off x="7666735" y="3232054"/>
              <a:ext cx="22906" cy="37158"/>
            </a:xfrm>
            <a:custGeom>
              <a:rect b="b" l="l" r="r" t="t"/>
              <a:pathLst>
                <a:path extrusionOk="0" h="970" w="598">
                  <a:moveTo>
                    <a:pt x="523" y="0"/>
                  </a:moveTo>
                  <a:cubicBezTo>
                    <a:pt x="502" y="0"/>
                    <a:pt x="480" y="10"/>
                    <a:pt x="463" y="35"/>
                  </a:cubicBezTo>
                  <a:cubicBezTo>
                    <a:pt x="344" y="273"/>
                    <a:pt x="201" y="512"/>
                    <a:pt x="82" y="774"/>
                  </a:cubicBezTo>
                  <a:cubicBezTo>
                    <a:pt x="58" y="797"/>
                    <a:pt x="58" y="845"/>
                    <a:pt x="34" y="869"/>
                  </a:cubicBezTo>
                  <a:cubicBezTo>
                    <a:pt x="1" y="919"/>
                    <a:pt x="50" y="970"/>
                    <a:pt x="99" y="970"/>
                  </a:cubicBezTo>
                  <a:cubicBezTo>
                    <a:pt x="120" y="970"/>
                    <a:pt x="140" y="961"/>
                    <a:pt x="154" y="940"/>
                  </a:cubicBezTo>
                  <a:cubicBezTo>
                    <a:pt x="273" y="678"/>
                    <a:pt x="392" y="440"/>
                    <a:pt x="535" y="202"/>
                  </a:cubicBezTo>
                  <a:cubicBezTo>
                    <a:pt x="535" y="154"/>
                    <a:pt x="558" y="131"/>
                    <a:pt x="582" y="83"/>
                  </a:cubicBezTo>
                  <a:cubicBezTo>
                    <a:pt x="598" y="36"/>
                    <a:pt x="563" y="0"/>
                    <a:pt x="523"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47"/>
            <p:cNvSpPr/>
            <p:nvPr/>
          </p:nvSpPr>
          <p:spPr>
            <a:xfrm>
              <a:off x="7676235" y="3224278"/>
              <a:ext cx="23749" cy="14863"/>
            </a:xfrm>
            <a:custGeom>
              <a:rect b="b" l="l" r="r" t="t"/>
              <a:pathLst>
                <a:path extrusionOk="0" h="388" w="620">
                  <a:moveTo>
                    <a:pt x="170" y="0"/>
                  </a:moveTo>
                  <a:cubicBezTo>
                    <a:pt x="108" y="0"/>
                    <a:pt x="60" y="24"/>
                    <a:pt x="48" y="72"/>
                  </a:cubicBezTo>
                  <a:cubicBezTo>
                    <a:pt x="1" y="143"/>
                    <a:pt x="96" y="262"/>
                    <a:pt x="239" y="334"/>
                  </a:cubicBezTo>
                  <a:cubicBezTo>
                    <a:pt x="310" y="369"/>
                    <a:pt x="382" y="387"/>
                    <a:pt x="441" y="387"/>
                  </a:cubicBezTo>
                  <a:cubicBezTo>
                    <a:pt x="501" y="387"/>
                    <a:pt x="549" y="369"/>
                    <a:pt x="572" y="334"/>
                  </a:cubicBezTo>
                  <a:cubicBezTo>
                    <a:pt x="620" y="262"/>
                    <a:pt x="525" y="143"/>
                    <a:pt x="382" y="72"/>
                  </a:cubicBezTo>
                  <a:cubicBezTo>
                    <a:pt x="310" y="24"/>
                    <a:pt x="233" y="0"/>
                    <a:pt x="170"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47"/>
            <p:cNvSpPr/>
            <p:nvPr/>
          </p:nvSpPr>
          <p:spPr>
            <a:xfrm>
              <a:off x="7677154" y="3226998"/>
              <a:ext cx="21949" cy="12143"/>
            </a:xfrm>
            <a:custGeom>
              <a:rect b="b" l="l" r="r" t="t"/>
              <a:pathLst>
                <a:path extrusionOk="0" h="317" w="573">
                  <a:moveTo>
                    <a:pt x="1" y="1"/>
                  </a:moveTo>
                  <a:cubicBezTo>
                    <a:pt x="1" y="96"/>
                    <a:pt x="72" y="191"/>
                    <a:pt x="215" y="263"/>
                  </a:cubicBezTo>
                  <a:cubicBezTo>
                    <a:pt x="286" y="298"/>
                    <a:pt x="358" y="316"/>
                    <a:pt x="417" y="316"/>
                  </a:cubicBezTo>
                  <a:cubicBezTo>
                    <a:pt x="477" y="316"/>
                    <a:pt x="525" y="298"/>
                    <a:pt x="548" y="263"/>
                  </a:cubicBezTo>
                  <a:cubicBezTo>
                    <a:pt x="572" y="239"/>
                    <a:pt x="548" y="191"/>
                    <a:pt x="525" y="144"/>
                  </a:cubicBezTo>
                  <a:cubicBezTo>
                    <a:pt x="525" y="144"/>
                    <a:pt x="525" y="167"/>
                    <a:pt x="525" y="167"/>
                  </a:cubicBezTo>
                  <a:cubicBezTo>
                    <a:pt x="501" y="203"/>
                    <a:pt x="453" y="221"/>
                    <a:pt x="394" y="221"/>
                  </a:cubicBezTo>
                  <a:cubicBezTo>
                    <a:pt x="334" y="221"/>
                    <a:pt x="263" y="203"/>
                    <a:pt x="191" y="167"/>
                  </a:cubicBezTo>
                  <a:cubicBezTo>
                    <a:pt x="96" y="120"/>
                    <a:pt x="48" y="72"/>
                    <a:pt x="1"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47"/>
            <p:cNvSpPr/>
            <p:nvPr/>
          </p:nvSpPr>
          <p:spPr>
            <a:xfrm>
              <a:off x="7694161" y="3282237"/>
              <a:ext cx="39148" cy="21874"/>
            </a:xfrm>
            <a:custGeom>
              <a:rect b="b" l="l" r="r" t="t"/>
              <a:pathLst>
                <a:path extrusionOk="0" h="571" w="1022">
                  <a:moveTo>
                    <a:pt x="946" y="0"/>
                  </a:moveTo>
                  <a:cubicBezTo>
                    <a:pt x="936" y="0"/>
                    <a:pt x="926" y="4"/>
                    <a:pt x="914" y="11"/>
                  </a:cubicBezTo>
                  <a:lnTo>
                    <a:pt x="176" y="392"/>
                  </a:lnTo>
                  <a:cubicBezTo>
                    <a:pt x="152" y="392"/>
                    <a:pt x="104" y="416"/>
                    <a:pt x="81" y="440"/>
                  </a:cubicBezTo>
                  <a:cubicBezTo>
                    <a:pt x="1" y="480"/>
                    <a:pt x="38" y="570"/>
                    <a:pt x="94" y="570"/>
                  </a:cubicBezTo>
                  <a:cubicBezTo>
                    <a:pt x="105" y="570"/>
                    <a:pt x="117" y="567"/>
                    <a:pt x="128" y="559"/>
                  </a:cubicBezTo>
                  <a:lnTo>
                    <a:pt x="866" y="178"/>
                  </a:lnTo>
                  <a:cubicBezTo>
                    <a:pt x="890" y="154"/>
                    <a:pt x="938" y="130"/>
                    <a:pt x="962" y="130"/>
                  </a:cubicBezTo>
                  <a:cubicBezTo>
                    <a:pt x="1022" y="90"/>
                    <a:pt x="998" y="0"/>
                    <a:pt x="9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47"/>
            <p:cNvSpPr/>
            <p:nvPr/>
          </p:nvSpPr>
          <p:spPr>
            <a:xfrm>
              <a:off x="7724576" y="3272431"/>
              <a:ext cx="16471" cy="21376"/>
            </a:xfrm>
            <a:custGeom>
              <a:rect b="b" l="l" r="r" t="t"/>
              <a:pathLst>
                <a:path extrusionOk="0" h="558" w="430">
                  <a:moveTo>
                    <a:pt x="101" y="1"/>
                  </a:moveTo>
                  <a:cubicBezTo>
                    <a:pt x="91" y="1"/>
                    <a:pt x="81" y="2"/>
                    <a:pt x="72" y="5"/>
                  </a:cubicBezTo>
                  <a:cubicBezTo>
                    <a:pt x="1" y="53"/>
                    <a:pt x="1" y="196"/>
                    <a:pt x="72" y="363"/>
                  </a:cubicBezTo>
                  <a:cubicBezTo>
                    <a:pt x="135" y="487"/>
                    <a:pt x="233" y="558"/>
                    <a:pt x="321" y="558"/>
                  </a:cubicBezTo>
                  <a:cubicBezTo>
                    <a:pt x="334" y="558"/>
                    <a:pt x="346" y="556"/>
                    <a:pt x="358" y="553"/>
                  </a:cubicBezTo>
                  <a:cubicBezTo>
                    <a:pt x="430" y="505"/>
                    <a:pt x="430" y="363"/>
                    <a:pt x="334" y="220"/>
                  </a:cubicBezTo>
                  <a:cubicBezTo>
                    <a:pt x="272" y="74"/>
                    <a:pt x="173" y="1"/>
                    <a:pt x="101"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47"/>
            <p:cNvSpPr/>
            <p:nvPr/>
          </p:nvSpPr>
          <p:spPr>
            <a:xfrm>
              <a:off x="7724576" y="3273542"/>
              <a:ext cx="15552" cy="20265"/>
            </a:xfrm>
            <a:custGeom>
              <a:rect b="b" l="l" r="r" t="t"/>
              <a:pathLst>
                <a:path extrusionOk="0" h="529" w="406">
                  <a:moveTo>
                    <a:pt x="49" y="0"/>
                  </a:moveTo>
                  <a:lnTo>
                    <a:pt x="49" y="0"/>
                  </a:lnTo>
                  <a:cubicBezTo>
                    <a:pt x="1" y="48"/>
                    <a:pt x="1" y="191"/>
                    <a:pt x="72" y="334"/>
                  </a:cubicBezTo>
                  <a:cubicBezTo>
                    <a:pt x="135" y="458"/>
                    <a:pt x="233" y="529"/>
                    <a:pt x="321" y="529"/>
                  </a:cubicBezTo>
                  <a:cubicBezTo>
                    <a:pt x="334" y="529"/>
                    <a:pt x="346" y="527"/>
                    <a:pt x="358" y="524"/>
                  </a:cubicBezTo>
                  <a:cubicBezTo>
                    <a:pt x="382" y="500"/>
                    <a:pt x="406" y="453"/>
                    <a:pt x="406" y="405"/>
                  </a:cubicBezTo>
                  <a:lnTo>
                    <a:pt x="406" y="405"/>
                  </a:lnTo>
                  <a:cubicBezTo>
                    <a:pt x="406" y="405"/>
                    <a:pt x="382" y="429"/>
                    <a:pt x="382" y="429"/>
                  </a:cubicBezTo>
                  <a:cubicBezTo>
                    <a:pt x="373" y="432"/>
                    <a:pt x="363" y="433"/>
                    <a:pt x="353" y="433"/>
                  </a:cubicBezTo>
                  <a:cubicBezTo>
                    <a:pt x="281" y="433"/>
                    <a:pt x="182" y="363"/>
                    <a:pt x="120" y="238"/>
                  </a:cubicBezTo>
                  <a:cubicBezTo>
                    <a:pt x="72" y="143"/>
                    <a:pt x="49" y="72"/>
                    <a:pt x="4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47"/>
            <p:cNvSpPr/>
            <p:nvPr/>
          </p:nvSpPr>
          <p:spPr>
            <a:xfrm>
              <a:off x="7719558" y="3324184"/>
              <a:ext cx="39148" cy="21874"/>
            </a:xfrm>
            <a:custGeom>
              <a:rect b="b" l="l" r="r" t="t"/>
              <a:pathLst>
                <a:path extrusionOk="0" h="571" w="1022">
                  <a:moveTo>
                    <a:pt x="928" y="1"/>
                  </a:moveTo>
                  <a:cubicBezTo>
                    <a:pt x="917" y="1"/>
                    <a:pt x="906" y="4"/>
                    <a:pt x="894" y="12"/>
                  </a:cubicBezTo>
                  <a:lnTo>
                    <a:pt x="156" y="393"/>
                  </a:lnTo>
                  <a:cubicBezTo>
                    <a:pt x="132" y="417"/>
                    <a:pt x="84" y="440"/>
                    <a:pt x="61" y="440"/>
                  </a:cubicBezTo>
                  <a:cubicBezTo>
                    <a:pt x="1" y="480"/>
                    <a:pt x="24" y="571"/>
                    <a:pt x="76" y="571"/>
                  </a:cubicBezTo>
                  <a:cubicBezTo>
                    <a:pt x="86" y="571"/>
                    <a:pt x="97" y="567"/>
                    <a:pt x="108" y="560"/>
                  </a:cubicBezTo>
                  <a:lnTo>
                    <a:pt x="846" y="178"/>
                  </a:lnTo>
                  <a:cubicBezTo>
                    <a:pt x="870" y="155"/>
                    <a:pt x="918" y="155"/>
                    <a:pt x="942" y="131"/>
                  </a:cubicBezTo>
                  <a:cubicBezTo>
                    <a:pt x="1022" y="91"/>
                    <a:pt x="984" y="1"/>
                    <a:pt x="92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47"/>
            <p:cNvSpPr/>
            <p:nvPr/>
          </p:nvSpPr>
          <p:spPr>
            <a:xfrm>
              <a:off x="7749206" y="3315029"/>
              <a:ext cx="16471" cy="21031"/>
            </a:xfrm>
            <a:custGeom>
              <a:rect b="b" l="l" r="r" t="t"/>
              <a:pathLst>
                <a:path extrusionOk="0" h="549" w="430">
                  <a:moveTo>
                    <a:pt x="114" y="0"/>
                  </a:moveTo>
                  <a:cubicBezTo>
                    <a:pt x="99" y="0"/>
                    <a:pt x="85" y="4"/>
                    <a:pt x="72" y="13"/>
                  </a:cubicBezTo>
                  <a:cubicBezTo>
                    <a:pt x="1" y="36"/>
                    <a:pt x="1" y="203"/>
                    <a:pt x="72" y="346"/>
                  </a:cubicBezTo>
                  <a:cubicBezTo>
                    <a:pt x="131" y="464"/>
                    <a:pt x="238" y="549"/>
                    <a:pt x="314" y="549"/>
                  </a:cubicBezTo>
                  <a:cubicBezTo>
                    <a:pt x="331" y="549"/>
                    <a:pt x="346" y="545"/>
                    <a:pt x="358" y="537"/>
                  </a:cubicBezTo>
                  <a:cubicBezTo>
                    <a:pt x="430" y="513"/>
                    <a:pt x="430" y="346"/>
                    <a:pt x="358" y="203"/>
                  </a:cubicBezTo>
                  <a:cubicBezTo>
                    <a:pt x="280" y="86"/>
                    <a:pt x="185" y="0"/>
                    <a:pt x="1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47"/>
            <p:cNvSpPr/>
            <p:nvPr/>
          </p:nvSpPr>
          <p:spPr>
            <a:xfrm>
              <a:off x="7749206" y="3315488"/>
              <a:ext cx="15552" cy="20571"/>
            </a:xfrm>
            <a:custGeom>
              <a:rect b="b" l="l" r="r" t="t"/>
              <a:pathLst>
                <a:path extrusionOk="0" h="537" w="406">
                  <a:moveTo>
                    <a:pt x="49" y="1"/>
                  </a:moveTo>
                  <a:lnTo>
                    <a:pt x="49" y="1"/>
                  </a:lnTo>
                  <a:cubicBezTo>
                    <a:pt x="1" y="72"/>
                    <a:pt x="1" y="191"/>
                    <a:pt x="72" y="334"/>
                  </a:cubicBezTo>
                  <a:cubicBezTo>
                    <a:pt x="131" y="452"/>
                    <a:pt x="238" y="537"/>
                    <a:pt x="314" y="537"/>
                  </a:cubicBezTo>
                  <a:cubicBezTo>
                    <a:pt x="331" y="537"/>
                    <a:pt x="346" y="533"/>
                    <a:pt x="358" y="525"/>
                  </a:cubicBezTo>
                  <a:cubicBezTo>
                    <a:pt x="382" y="501"/>
                    <a:pt x="406" y="477"/>
                    <a:pt x="406" y="429"/>
                  </a:cubicBezTo>
                  <a:lnTo>
                    <a:pt x="382" y="429"/>
                  </a:lnTo>
                  <a:cubicBezTo>
                    <a:pt x="369" y="438"/>
                    <a:pt x="355" y="442"/>
                    <a:pt x="340" y="442"/>
                  </a:cubicBezTo>
                  <a:cubicBezTo>
                    <a:pt x="270" y="442"/>
                    <a:pt x="179" y="356"/>
                    <a:pt x="120" y="239"/>
                  </a:cubicBezTo>
                  <a:cubicBezTo>
                    <a:pt x="72" y="167"/>
                    <a:pt x="49" y="72"/>
                    <a:pt x="4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47"/>
            <p:cNvSpPr/>
            <p:nvPr/>
          </p:nvSpPr>
          <p:spPr>
            <a:xfrm>
              <a:off x="7739476" y="3379232"/>
              <a:ext cx="42365" cy="11224"/>
            </a:xfrm>
            <a:custGeom>
              <a:rect b="b" l="l" r="r" t="t"/>
              <a:pathLst>
                <a:path extrusionOk="0" h="293" w="1106">
                  <a:moveTo>
                    <a:pt x="91" y="1"/>
                  </a:moveTo>
                  <a:cubicBezTo>
                    <a:pt x="14" y="1"/>
                    <a:pt x="0" y="123"/>
                    <a:pt x="88" y="123"/>
                  </a:cubicBezTo>
                  <a:lnTo>
                    <a:pt x="898" y="266"/>
                  </a:lnTo>
                  <a:cubicBezTo>
                    <a:pt x="922" y="289"/>
                    <a:pt x="969" y="289"/>
                    <a:pt x="1017" y="289"/>
                  </a:cubicBezTo>
                  <a:cubicBezTo>
                    <a:pt x="1023" y="292"/>
                    <a:pt x="1030" y="293"/>
                    <a:pt x="1035" y="293"/>
                  </a:cubicBezTo>
                  <a:cubicBezTo>
                    <a:pt x="1092" y="293"/>
                    <a:pt x="1106" y="192"/>
                    <a:pt x="1041" y="170"/>
                  </a:cubicBezTo>
                  <a:lnTo>
                    <a:pt x="231" y="27"/>
                  </a:lnTo>
                  <a:cubicBezTo>
                    <a:pt x="184" y="4"/>
                    <a:pt x="136" y="4"/>
                    <a:pt x="112" y="4"/>
                  </a:cubicBezTo>
                  <a:cubicBezTo>
                    <a:pt x="105" y="2"/>
                    <a:pt x="98" y="1"/>
                    <a:pt x="91"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47"/>
            <p:cNvSpPr/>
            <p:nvPr/>
          </p:nvSpPr>
          <p:spPr>
            <a:xfrm>
              <a:off x="7774755" y="3377393"/>
              <a:ext cx="13713" cy="22985"/>
            </a:xfrm>
            <a:custGeom>
              <a:rect b="b" l="l" r="r" t="t"/>
              <a:pathLst>
                <a:path extrusionOk="0" h="600" w="358">
                  <a:moveTo>
                    <a:pt x="214" y="1"/>
                  </a:moveTo>
                  <a:cubicBezTo>
                    <a:pt x="128" y="1"/>
                    <a:pt x="46" y="114"/>
                    <a:pt x="25" y="266"/>
                  </a:cubicBezTo>
                  <a:cubicBezTo>
                    <a:pt x="1" y="433"/>
                    <a:pt x="48" y="576"/>
                    <a:pt x="120" y="599"/>
                  </a:cubicBezTo>
                  <a:cubicBezTo>
                    <a:pt x="215" y="599"/>
                    <a:pt x="287" y="480"/>
                    <a:pt x="334" y="314"/>
                  </a:cubicBezTo>
                  <a:cubicBezTo>
                    <a:pt x="358" y="171"/>
                    <a:pt x="310" y="4"/>
                    <a:pt x="239" y="4"/>
                  </a:cubicBezTo>
                  <a:cubicBezTo>
                    <a:pt x="231" y="2"/>
                    <a:pt x="223" y="1"/>
                    <a:pt x="214"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47"/>
            <p:cNvSpPr/>
            <p:nvPr/>
          </p:nvSpPr>
          <p:spPr>
            <a:xfrm>
              <a:off x="7774755" y="3377546"/>
              <a:ext cx="9155" cy="22831"/>
            </a:xfrm>
            <a:custGeom>
              <a:rect b="b" l="l" r="r" t="t"/>
              <a:pathLst>
                <a:path extrusionOk="0" h="596" w="239">
                  <a:moveTo>
                    <a:pt x="215" y="0"/>
                  </a:moveTo>
                  <a:cubicBezTo>
                    <a:pt x="120" y="0"/>
                    <a:pt x="48" y="119"/>
                    <a:pt x="25" y="262"/>
                  </a:cubicBezTo>
                  <a:cubicBezTo>
                    <a:pt x="1" y="429"/>
                    <a:pt x="48" y="572"/>
                    <a:pt x="120" y="595"/>
                  </a:cubicBezTo>
                  <a:cubicBezTo>
                    <a:pt x="167" y="595"/>
                    <a:pt x="191" y="572"/>
                    <a:pt x="239" y="524"/>
                  </a:cubicBezTo>
                  <a:cubicBezTo>
                    <a:pt x="223" y="524"/>
                    <a:pt x="218" y="535"/>
                    <a:pt x="216" y="535"/>
                  </a:cubicBezTo>
                  <a:cubicBezTo>
                    <a:pt x="215" y="535"/>
                    <a:pt x="215" y="532"/>
                    <a:pt x="215" y="524"/>
                  </a:cubicBezTo>
                  <a:cubicBezTo>
                    <a:pt x="120" y="524"/>
                    <a:pt x="72" y="381"/>
                    <a:pt x="120" y="214"/>
                  </a:cubicBezTo>
                  <a:cubicBezTo>
                    <a:pt x="120" y="119"/>
                    <a:pt x="167" y="48"/>
                    <a:pt x="21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47"/>
            <p:cNvSpPr/>
            <p:nvPr/>
          </p:nvSpPr>
          <p:spPr>
            <a:xfrm>
              <a:off x="7719711" y="3407235"/>
              <a:ext cx="24439" cy="36239"/>
            </a:xfrm>
            <a:custGeom>
              <a:rect b="b" l="l" r="r" t="t"/>
              <a:pathLst>
                <a:path extrusionOk="0" h="946" w="638">
                  <a:moveTo>
                    <a:pt x="89" y="0"/>
                  </a:moveTo>
                  <a:cubicBezTo>
                    <a:pt x="43" y="0"/>
                    <a:pt x="1" y="43"/>
                    <a:pt x="33" y="106"/>
                  </a:cubicBezTo>
                  <a:cubicBezTo>
                    <a:pt x="176" y="344"/>
                    <a:pt x="295" y="582"/>
                    <a:pt x="438" y="821"/>
                  </a:cubicBezTo>
                  <a:cubicBezTo>
                    <a:pt x="461" y="844"/>
                    <a:pt x="485" y="868"/>
                    <a:pt x="509" y="916"/>
                  </a:cubicBezTo>
                  <a:cubicBezTo>
                    <a:pt x="516" y="937"/>
                    <a:pt x="531" y="945"/>
                    <a:pt x="548" y="945"/>
                  </a:cubicBezTo>
                  <a:cubicBezTo>
                    <a:pt x="588" y="945"/>
                    <a:pt x="638" y="895"/>
                    <a:pt x="604" y="844"/>
                  </a:cubicBezTo>
                  <a:cubicBezTo>
                    <a:pt x="485" y="606"/>
                    <a:pt x="342" y="368"/>
                    <a:pt x="199" y="130"/>
                  </a:cubicBezTo>
                  <a:cubicBezTo>
                    <a:pt x="176" y="106"/>
                    <a:pt x="176" y="59"/>
                    <a:pt x="152" y="35"/>
                  </a:cubicBezTo>
                  <a:cubicBezTo>
                    <a:pt x="136" y="11"/>
                    <a:pt x="112" y="0"/>
                    <a:pt x="8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47"/>
            <p:cNvSpPr/>
            <p:nvPr/>
          </p:nvSpPr>
          <p:spPr>
            <a:xfrm>
              <a:off x="7730972" y="3435774"/>
              <a:ext cx="22868" cy="15515"/>
            </a:xfrm>
            <a:custGeom>
              <a:rect b="b" l="l" r="r" t="t"/>
              <a:pathLst>
                <a:path extrusionOk="0" h="405" w="597">
                  <a:moveTo>
                    <a:pt x="443" y="1"/>
                  </a:moveTo>
                  <a:cubicBezTo>
                    <a:pt x="375" y="1"/>
                    <a:pt x="292" y="25"/>
                    <a:pt x="215" y="76"/>
                  </a:cubicBezTo>
                  <a:cubicBezTo>
                    <a:pt x="72" y="147"/>
                    <a:pt x="1" y="266"/>
                    <a:pt x="48" y="361"/>
                  </a:cubicBezTo>
                  <a:cubicBezTo>
                    <a:pt x="58" y="391"/>
                    <a:pt x="93" y="404"/>
                    <a:pt x="141" y="404"/>
                  </a:cubicBezTo>
                  <a:cubicBezTo>
                    <a:pt x="208" y="404"/>
                    <a:pt x="299" y="379"/>
                    <a:pt x="382" y="338"/>
                  </a:cubicBezTo>
                  <a:cubicBezTo>
                    <a:pt x="525" y="242"/>
                    <a:pt x="596" y="123"/>
                    <a:pt x="572" y="52"/>
                  </a:cubicBezTo>
                  <a:cubicBezTo>
                    <a:pt x="550" y="19"/>
                    <a:pt x="502" y="1"/>
                    <a:pt x="44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47"/>
            <p:cNvSpPr/>
            <p:nvPr/>
          </p:nvSpPr>
          <p:spPr>
            <a:xfrm>
              <a:off x="7730972" y="3435621"/>
              <a:ext cx="21029" cy="15821"/>
            </a:xfrm>
            <a:custGeom>
              <a:rect b="b" l="l" r="r" t="t"/>
              <a:pathLst>
                <a:path extrusionOk="0" h="413" w="549">
                  <a:moveTo>
                    <a:pt x="447" y="1"/>
                  </a:moveTo>
                  <a:cubicBezTo>
                    <a:pt x="382" y="1"/>
                    <a:pt x="299" y="24"/>
                    <a:pt x="215" y="80"/>
                  </a:cubicBezTo>
                  <a:cubicBezTo>
                    <a:pt x="72" y="151"/>
                    <a:pt x="1" y="270"/>
                    <a:pt x="48" y="365"/>
                  </a:cubicBezTo>
                  <a:cubicBezTo>
                    <a:pt x="48" y="389"/>
                    <a:pt x="96" y="413"/>
                    <a:pt x="144" y="413"/>
                  </a:cubicBezTo>
                  <a:cubicBezTo>
                    <a:pt x="144" y="389"/>
                    <a:pt x="144" y="389"/>
                    <a:pt x="144" y="389"/>
                  </a:cubicBezTo>
                  <a:cubicBezTo>
                    <a:pt x="96" y="318"/>
                    <a:pt x="167" y="199"/>
                    <a:pt x="310" y="103"/>
                  </a:cubicBezTo>
                  <a:cubicBezTo>
                    <a:pt x="406" y="56"/>
                    <a:pt x="477" y="32"/>
                    <a:pt x="548" y="32"/>
                  </a:cubicBezTo>
                  <a:cubicBezTo>
                    <a:pt x="529" y="12"/>
                    <a:pt x="493" y="1"/>
                    <a:pt x="44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47"/>
            <p:cNvSpPr/>
            <p:nvPr/>
          </p:nvSpPr>
          <p:spPr>
            <a:xfrm>
              <a:off x="7680486" y="3406507"/>
              <a:ext cx="22906" cy="37158"/>
            </a:xfrm>
            <a:custGeom>
              <a:rect b="b" l="l" r="r" t="t"/>
              <a:pathLst>
                <a:path extrusionOk="0" h="970" w="598">
                  <a:moveTo>
                    <a:pt x="501" y="0"/>
                  </a:moveTo>
                  <a:cubicBezTo>
                    <a:pt x="483" y="0"/>
                    <a:pt x="468" y="9"/>
                    <a:pt x="461" y="30"/>
                  </a:cubicBezTo>
                  <a:cubicBezTo>
                    <a:pt x="318" y="292"/>
                    <a:pt x="199" y="530"/>
                    <a:pt x="80" y="768"/>
                  </a:cubicBezTo>
                  <a:cubicBezTo>
                    <a:pt x="57" y="816"/>
                    <a:pt x="33" y="840"/>
                    <a:pt x="33" y="863"/>
                  </a:cubicBezTo>
                  <a:cubicBezTo>
                    <a:pt x="1" y="927"/>
                    <a:pt x="43" y="969"/>
                    <a:pt x="89" y="969"/>
                  </a:cubicBezTo>
                  <a:cubicBezTo>
                    <a:pt x="112" y="969"/>
                    <a:pt x="136" y="959"/>
                    <a:pt x="152" y="935"/>
                  </a:cubicBezTo>
                  <a:cubicBezTo>
                    <a:pt x="271" y="697"/>
                    <a:pt x="390" y="435"/>
                    <a:pt x="509" y="197"/>
                  </a:cubicBezTo>
                  <a:cubicBezTo>
                    <a:pt x="533" y="173"/>
                    <a:pt x="557" y="125"/>
                    <a:pt x="580" y="101"/>
                  </a:cubicBezTo>
                  <a:cubicBezTo>
                    <a:pt x="597" y="51"/>
                    <a:pt x="543" y="0"/>
                    <a:pt x="501"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47"/>
            <p:cNvSpPr/>
            <p:nvPr/>
          </p:nvSpPr>
          <p:spPr>
            <a:xfrm>
              <a:off x="7670757" y="3436617"/>
              <a:ext cx="22868" cy="14519"/>
            </a:xfrm>
            <a:custGeom>
              <a:rect b="b" l="l" r="r" t="t"/>
              <a:pathLst>
                <a:path extrusionOk="0" h="379" w="597">
                  <a:moveTo>
                    <a:pt x="156" y="0"/>
                  </a:moveTo>
                  <a:cubicBezTo>
                    <a:pt x="96" y="0"/>
                    <a:pt x="49" y="18"/>
                    <a:pt x="25" y="54"/>
                  </a:cubicBezTo>
                  <a:cubicBezTo>
                    <a:pt x="1" y="125"/>
                    <a:pt x="72" y="244"/>
                    <a:pt x="239" y="316"/>
                  </a:cubicBezTo>
                  <a:cubicBezTo>
                    <a:pt x="316" y="354"/>
                    <a:pt x="392" y="378"/>
                    <a:pt x="454" y="378"/>
                  </a:cubicBezTo>
                  <a:cubicBezTo>
                    <a:pt x="508" y="378"/>
                    <a:pt x="550" y="360"/>
                    <a:pt x="572" y="316"/>
                  </a:cubicBezTo>
                  <a:cubicBezTo>
                    <a:pt x="596" y="244"/>
                    <a:pt x="525" y="125"/>
                    <a:pt x="358" y="54"/>
                  </a:cubicBezTo>
                  <a:cubicBezTo>
                    <a:pt x="287" y="18"/>
                    <a:pt x="215" y="0"/>
                    <a:pt x="15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47"/>
            <p:cNvSpPr/>
            <p:nvPr/>
          </p:nvSpPr>
          <p:spPr>
            <a:xfrm>
              <a:off x="7671676" y="3436617"/>
              <a:ext cx="21949" cy="11186"/>
            </a:xfrm>
            <a:custGeom>
              <a:rect b="b" l="l" r="r" t="t"/>
              <a:pathLst>
                <a:path extrusionOk="0" h="292" w="573">
                  <a:moveTo>
                    <a:pt x="132" y="0"/>
                  </a:moveTo>
                  <a:cubicBezTo>
                    <a:pt x="72" y="0"/>
                    <a:pt x="25" y="18"/>
                    <a:pt x="1" y="54"/>
                  </a:cubicBezTo>
                  <a:cubicBezTo>
                    <a:pt x="1" y="77"/>
                    <a:pt x="1" y="125"/>
                    <a:pt x="25" y="173"/>
                  </a:cubicBezTo>
                  <a:cubicBezTo>
                    <a:pt x="25" y="149"/>
                    <a:pt x="25" y="149"/>
                    <a:pt x="25" y="149"/>
                  </a:cubicBezTo>
                  <a:cubicBezTo>
                    <a:pt x="48" y="113"/>
                    <a:pt x="96" y="95"/>
                    <a:pt x="159" y="95"/>
                  </a:cubicBezTo>
                  <a:cubicBezTo>
                    <a:pt x="221" y="95"/>
                    <a:pt x="298" y="113"/>
                    <a:pt x="382" y="149"/>
                  </a:cubicBezTo>
                  <a:cubicBezTo>
                    <a:pt x="453" y="196"/>
                    <a:pt x="525" y="244"/>
                    <a:pt x="548" y="292"/>
                  </a:cubicBezTo>
                  <a:cubicBezTo>
                    <a:pt x="572" y="220"/>
                    <a:pt x="477" y="125"/>
                    <a:pt x="334" y="54"/>
                  </a:cubicBezTo>
                  <a:cubicBezTo>
                    <a:pt x="263" y="18"/>
                    <a:pt x="191" y="0"/>
                    <a:pt x="132"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47"/>
            <p:cNvSpPr/>
            <p:nvPr/>
          </p:nvSpPr>
          <p:spPr>
            <a:xfrm>
              <a:off x="7636551" y="3371647"/>
              <a:ext cx="39301" cy="21835"/>
            </a:xfrm>
            <a:custGeom>
              <a:rect b="b" l="l" r="r" t="t"/>
              <a:pathLst>
                <a:path extrusionOk="0" h="570" w="1026">
                  <a:moveTo>
                    <a:pt x="928" y="0"/>
                  </a:moveTo>
                  <a:cubicBezTo>
                    <a:pt x="917" y="0"/>
                    <a:pt x="905" y="3"/>
                    <a:pt x="894" y="11"/>
                  </a:cubicBezTo>
                  <a:lnTo>
                    <a:pt x="156" y="392"/>
                  </a:lnTo>
                  <a:cubicBezTo>
                    <a:pt x="132" y="416"/>
                    <a:pt x="108" y="440"/>
                    <a:pt x="60" y="440"/>
                  </a:cubicBezTo>
                  <a:cubicBezTo>
                    <a:pt x="1" y="480"/>
                    <a:pt x="41" y="570"/>
                    <a:pt x="98" y="570"/>
                  </a:cubicBezTo>
                  <a:cubicBezTo>
                    <a:pt x="109" y="570"/>
                    <a:pt x="120" y="567"/>
                    <a:pt x="132" y="559"/>
                  </a:cubicBezTo>
                  <a:lnTo>
                    <a:pt x="846" y="178"/>
                  </a:lnTo>
                  <a:cubicBezTo>
                    <a:pt x="894" y="154"/>
                    <a:pt x="918" y="154"/>
                    <a:pt x="965" y="130"/>
                  </a:cubicBezTo>
                  <a:cubicBezTo>
                    <a:pt x="1025" y="90"/>
                    <a:pt x="985" y="0"/>
                    <a:pt x="92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47"/>
            <p:cNvSpPr/>
            <p:nvPr/>
          </p:nvSpPr>
          <p:spPr>
            <a:xfrm>
              <a:off x="7629732" y="3381607"/>
              <a:ext cx="16433" cy="21069"/>
            </a:xfrm>
            <a:custGeom>
              <a:rect b="b" l="l" r="r" t="t"/>
              <a:pathLst>
                <a:path extrusionOk="0" h="550" w="429">
                  <a:moveTo>
                    <a:pt x="114" y="1"/>
                  </a:moveTo>
                  <a:cubicBezTo>
                    <a:pt x="99" y="1"/>
                    <a:pt x="84" y="5"/>
                    <a:pt x="72" y="13"/>
                  </a:cubicBezTo>
                  <a:cubicBezTo>
                    <a:pt x="0" y="61"/>
                    <a:pt x="0" y="204"/>
                    <a:pt x="72" y="346"/>
                  </a:cubicBezTo>
                  <a:cubicBezTo>
                    <a:pt x="130" y="464"/>
                    <a:pt x="222" y="549"/>
                    <a:pt x="292" y="549"/>
                  </a:cubicBezTo>
                  <a:cubicBezTo>
                    <a:pt x="307" y="549"/>
                    <a:pt x="321" y="545"/>
                    <a:pt x="334" y="537"/>
                  </a:cubicBezTo>
                  <a:cubicBezTo>
                    <a:pt x="429" y="513"/>
                    <a:pt x="429" y="346"/>
                    <a:pt x="334" y="204"/>
                  </a:cubicBezTo>
                  <a:cubicBezTo>
                    <a:pt x="275" y="86"/>
                    <a:pt x="184" y="1"/>
                    <a:pt x="114"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47"/>
            <p:cNvSpPr/>
            <p:nvPr/>
          </p:nvSpPr>
          <p:spPr>
            <a:xfrm>
              <a:off x="7629732" y="3381607"/>
              <a:ext cx="16433" cy="20571"/>
            </a:xfrm>
            <a:custGeom>
              <a:rect b="b" l="l" r="r" t="t"/>
              <a:pathLst>
                <a:path extrusionOk="0" h="537" w="429">
                  <a:moveTo>
                    <a:pt x="114" y="1"/>
                  </a:moveTo>
                  <a:cubicBezTo>
                    <a:pt x="99" y="1"/>
                    <a:pt x="84" y="5"/>
                    <a:pt x="72" y="13"/>
                  </a:cubicBezTo>
                  <a:cubicBezTo>
                    <a:pt x="24" y="37"/>
                    <a:pt x="24" y="61"/>
                    <a:pt x="0" y="132"/>
                  </a:cubicBezTo>
                  <a:cubicBezTo>
                    <a:pt x="24" y="108"/>
                    <a:pt x="24" y="108"/>
                    <a:pt x="24" y="108"/>
                  </a:cubicBezTo>
                  <a:cubicBezTo>
                    <a:pt x="37" y="100"/>
                    <a:pt x="51" y="96"/>
                    <a:pt x="66" y="96"/>
                  </a:cubicBezTo>
                  <a:cubicBezTo>
                    <a:pt x="137" y="96"/>
                    <a:pt x="231" y="181"/>
                    <a:pt x="310" y="299"/>
                  </a:cubicBezTo>
                  <a:cubicBezTo>
                    <a:pt x="357" y="394"/>
                    <a:pt x="357" y="466"/>
                    <a:pt x="357" y="537"/>
                  </a:cubicBezTo>
                  <a:cubicBezTo>
                    <a:pt x="429" y="489"/>
                    <a:pt x="405" y="346"/>
                    <a:pt x="334" y="204"/>
                  </a:cubicBezTo>
                  <a:cubicBezTo>
                    <a:pt x="275" y="86"/>
                    <a:pt x="184" y="1"/>
                    <a:pt x="114"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47"/>
            <p:cNvSpPr/>
            <p:nvPr/>
          </p:nvSpPr>
          <p:spPr>
            <a:xfrm>
              <a:off x="7611921" y="3329662"/>
              <a:ext cx="39301" cy="21874"/>
            </a:xfrm>
            <a:custGeom>
              <a:rect b="b" l="l" r="r" t="t"/>
              <a:pathLst>
                <a:path extrusionOk="0" h="571" w="1026">
                  <a:moveTo>
                    <a:pt x="928" y="1"/>
                  </a:moveTo>
                  <a:cubicBezTo>
                    <a:pt x="917" y="1"/>
                    <a:pt x="905" y="4"/>
                    <a:pt x="894" y="12"/>
                  </a:cubicBezTo>
                  <a:lnTo>
                    <a:pt x="156" y="393"/>
                  </a:lnTo>
                  <a:cubicBezTo>
                    <a:pt x="132" y="393"/>
                    <a:pt x="84" y="417"/>
                    <a:pt x="60" y="440"/>
                  </a:cubicBezTo>
                  <a:cubicBezTo>
                    <a:pt x="1" y="480"/>
                    <a:pt x="24" y="570"/>
                    <a:pt x="90" y="570"/>
                  </a:cubicBezTo>
                  <a:cubicBezTo>
                    <a:pt x="102" y="570"/>
                    <a:pt x="116" y="567"/>
                    <a:pt x="132" y="559"/>
                  </a:cubicBezTo>
                  <a:lnTo>
                    <a:pt x="846" y="178"/>
                  </a:lnTo>
                  <a:cubicBezTo>
                    <a:pt x="894" y="155"/>
                    <a:pt x="918" y="131"/>
                    <a:pt x="965" y="131"/>
                  </a:cubicBezTo>
                  <a:cubicBezTo>
                    <a:pt x="1025" y="91"/>
                    <a:pt x="985" y="1"/>
                    <a:pt x="92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47"/>
            <p:cNvSpPr/>
            <p:nvPr/>
          </p:nvSpPr>
          <p:spPr>
            <a:xfrm>
              <a:off x="7605102" y="3339660"/>
              <a:ext cx="16433" cy="21031"/>
            </a:xfrm>
            <a:custGeom>
              <a:rect b="b" l="l" r="r" t="t"/>
              <a:pathLst>
                <a:path extrusionOk="0" h="549" w="429">
                  <a:moveTo>
                    <a:pt x="114" y="0"/>
                  </a:moveTo>
                  <a:cubicBezTo>
                    <a:pt x="99" y="0"/>
                    <a:pt x="84" y="4"/>
                    <a:pt x="72" y="13"/>
                  </a:cubicBezTo>
                  <a:cubicBezTo>
                    <a:pt x="0" y="36"/>
                    <a:pt x="0" y="203"/>
                    <a:pt x="72" y="346"/>
                  </a:cubicBezTo>
                  <a:cubicBezTo>
                    <a:pt x="131" y="464"/>
                    <a:pt x="222" y="549"/>
                    <a:pt x="292" y="549"/>
                  </a:cubicBezTo>
                  <a:cubicBezTo>
                    <a:pt x="307" y="549"/>
                    <a:pt x="321" y="545"/>
                    <a:pt x="334" y="537"/>
                  </a:cubicBezTo>
                  <a:cubicBezTo>
                    <a:pt x="429" y="489"/>
                    <a:pt x="405" y="346"/>
                    <a:pt x="334" y="203"/>
                  </a:cubicBezTo>
                  <a:cubicBezTo>
                    <a:pt x="275" y="86"/>
                    <a:pt x="184" y="0"/>
                    <a:pt x="1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47"/>
            <p:cNvSpPr/>
            <p:nvPr/>
          </p:nvSpPr>
          <p:spPr>
            <a:xfrm>
              <a:off x="7605102" y="3339660"/>
              <a:ext cx="15552" cy="20571"/>
            </a:xfrm>
            <a:custGeom>
              <a:rect b="b" l="l" r="r" t="t"/>
              <a:pathLst>
                <a:path extrusionOk="0" h="537" w="406">
                  <a:moveTo>
                    <a:pt x="114" y="0"/>
                  </a:moveTo>
                  <a:cubicBezTo>
                    <a:pt x="99" y="0"/>
                    <a:pt x="84" y="4"/>
                    <a:pt x="72" y="13"/>
                  </a:cubicBezTo>
                  <a:cubicBezTo>
                    <a:pt x="24" y="13"/>
                    <a:pt x="24" y="60"/>
                    <a:pt x="0" y="108"/>
                  </a:cubicBezTo>
                  <a:lnTo>
                    <a:pt x="24" y="108"/>
                  </a:lnTo>
                  <a:cubicBezTo>
                    <a:pt x="37" y="99"/>
                    <a:pt x="51" y="95"/>
                    <a:pt x="66" y="95"/>
                  </a:cubicBezTo>
                  <a:cubicBezTo>
                    <a:pt x="137" y="95"/>
                    <a:pt x="231" y="181"/>
                    <a:pt x="310" y="298"/>
                  </a:cubicBezTo>
                  <a:cubicBezTo>
                    <a:pt x="334" y="370"/>
                    <a:pt x="357" y="465"/>
                    <a:pt x="357" y="537"/>
                  </a:cubicBezTo>
                  <a:cubicBezTo>
                    <a:pt x="405" y="465"/>
                    <a:pt x="405" y="346"/>
                    <a:pt x="334" y="203"/>
                  </a:cubicBezTo>
                  <a:cubicBezTo>
                    <a:pt x="275" y="86"/>
                    <a:pt x="184" y="0"/>
                    <a:pt x="1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47"/>
            <p:cNvSpPr/>
            <p:nvPr/>
          </p:nvSpPr>
          <p:spPr>
            <a:xfrm>
              <a:off x="7587750" y="3284459"/>
              <a:ext cx="42710" cy="12029"/>
            </a:xfrm>
            <a:custGeom>
              <a:rect b="b" l="l" r="r" t="t"/>
              <a:pathLst>
                <a:path extrusionOk="0" h="314" w="1115">
                  <a:moveTo>
                    <a:pt x="120" y="1"/>
                  </a:moveTo>
                  <a:cubicBezTo>
                    <a:pt x="25" y="1"/>
                    <a:pt x="1" y="120"/>
                    <a:pt x="96" y="144"/>
                  </a:cubicBezTo>
                  <a:lnTo>
                    <a:pt x="906" y="287"/>
                  </a:lnTo>
                  <a:cubicBezTo>
                    <a:pt x="930" y="311"/>
                    <a:pt x="977" y="311"/>
                    <a:pt x="1025" y="311"/>
                  </a:cubicBezTo>
                  <a:cubicBezTo>
                    <a:pt x="1030" y="312"/>
                    <a:pt x="1036" y="313"/>
                    <a:pt x="1040" y="313"/>
                  </a:cubicBezTo>
                  <a:cubicBezTo>
                    <a:pt x="1099" y="313"/>
                    <a:pt x="1115" y="191"/>
                    <a:pt x="1049" y="191"/>
                  </a:cubicBezTo>
                  <a:lnTo>
                    <a:pt x="239" y="25"/>
                  </a:lnTo>
                  <a:cubicBezTo>
                    <a:pt x="191" y="25"/>
                    <a:pt x="144" y="25"/>
                    <a:pt x="12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47"/>
            <p:cNvSpPr/>
            <p:nvPr/>
          </p:nvSpPr>
          <p:spPr>
            <a:xfrm>
              <a:off x="7581391" y="3275342"/>
              <a:ext cx="14633" cy="22984"/>
            </a:xfrm>
            <a:custGeom>
              <a:rect b="b" l="l" r="r" t="t"/>
              <a:pathLst>
                <a:path extrusionOk="0" h="600" w="382">
                  <a:moveTo>
                    <a:pt x="238" y="1"/>
                  </a:moveTo>
                  <a:cubicBezTo>
                    <a:pt x="167" y="1"/>
                    <a:pt x="72" y="120"/>
                    <a:pt x="48" y="287"/>
                  </a:cubicBezTo>
                  <a:cubicBezTo>
                    <a:pt x="0" y="429"/>
                    <a:pt x="48" y="572"/>
                    <a:pt x="143" y="596"/>
                  </a:cubicBezTo>
                  <a:cubicBezTo>
                    <a:pt x="149" y="598"/>
                    <a:pt x="155" y="599"/>
                    <a:pt x="162" y="599"/>
                  </a:cubicBezTo>
                  <a:cubicBezTo>
                    <a:pt x="230" y="599"/>
                    <a:pt x="312" y="487"/>
                    <a:pt x="333" y="334"/>
                  </a:cubicBezTo>
                  <a:cubicBezTo>
                    <a:pt x="381" y="168"/>
                    <a:pt x="333" y="25"/>
                    <a:pt x="23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47"/>
            <p:cNvSpPr/>
            <p:nvPr/>
          </p:nvSpPr>
          <p:spPr>
            <a:xfrm>
              <a:off x="7586831" y="3275342"/>
              <a:ext cx="9193" cy="22870"/>
            </a:xfrm>
            <a:custGeom>
              <a:rect b="b" l="l" r="r" t="t"/>
              <a:pathLst>
                <a:path extrusionOk="0" h="597" w="240">
                  <a:moveTo>
                    <a:pt x="96" y="1"/>
                  </a:moveTo>
                  <a:cubicBezTo>
                    <a:pt x="72" y="1"/>
                    <a:pt x="25" y="25"/>
                    <a:pt x="1" y="48"/>
                  </a:cubicBezTo>
                  <a:lnTo>
                    <a:pt x="25" y="48"/>
                  </a:lnTo>
                  <a:cubicBezTo>
                    <a:pt x="96" y="72"/>
                    <a:pt x="144" y="215"/>
                    <a:pt x="120" y="382"/>
                  </a:cubicBezTo>
                  <a:cubicBezTo>
                    <a:pt x="96" y="477"/>
                    <a:pt x="49" y="549"/>
                    <a:pt x="25" y="596"/>
                  </a:cubicBezTo>
                  <a:cubicBezTo>
                    <a:pt x="96" y="596"/>
                    <a:pt x="168" y="477"/>
                    <a:pt x="191" y="334"/>
                  </a:cubicBezTo>
                  <a:cubicBezTo>
                    <a:pt x="239" y="168"/>
                    <a:pt x="191" y="25"/>
                    <a:pt x="9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47"/>
            <p:cNvSpPr/>
            <p:nvPr/>
          </p:nvSpPr>
          <p:spPr>
            <a:xfrm>
              <a:off x="7614219" y="3255116"/>
              <a:ext cx="150539" cy="166025"/>
            </a:xfrm>
            <a:custGeom>
              <a:rect b="b" l="l" r="r" t="t"/>
              <a:pathLst>
                <a:path extrusionOk="0" h="4334" w="3930">
                  <a:moveTo>
                    <a:pt x="989" y="1"/>
                  </a:moveTo>
                  <a:cubicBezTo>
                    <a:pt x="889" y="1"/>
                    <a:pt x="789" y="24"/>
                    <a:pt x="691" y="76"/>
                  </a:cubicBezTo>
                  <a:cubicBezTo>
                    <a:pt x="691" y="76"/>
                    <a:pt x="0" y="410"/>
                    <a:pt x="358" y="1458"/>
                  </a:cubicBezTo>
                  <a:cubicBezTo>
                    <a:pt x="676" y="2393"/>
                    <a:pt x="1716" y="4333"/>
                    <a:pt x="2630" y="4333"/>
                  </a:cubicBezTo>
                  <a:cubicBezTo>
                    <a:pt x="2740" y="4333"/>
                    <a:pt x="2848" y="4305"/>
                    <a:pt x="2953" y="4244"/>
                  </a:cubicBezTo>
                  <a:cubicBezTo>
                    <a:pt x="3930" y="3672"/>
                    <a:pt x="2691" y="1696"/>
                    <a:pt x="2429" y="1219"/>
                  </a:cubicBezTo>
                  <a:cubicBezTo>
                    <a:pt x="2186" y="792"/>
                    <a:pt x="1577" y="1"/>
                    <a:pt x="98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47"/>
            <p:cNvSpPr/>
            <p:nvPr/>
          </p:nvSpPr>
          <p:spPr>
            <a:xfrm>
              <a:off x="7637930" y="3272124"/>
              <a:ext cx="28307" cy="20495"/>
            </a:xfrm>
            <a:custGeom>
              <a:rect b="b" l="l" r="r" t="t"/>
              <a:pathLst>
                <a:path extrusionOk="0" h="535" w="739">
                  <a:moveTo>
                    <a:pt x="482" y="0"/>
                  </a:moveTo>
                  <a:cubicBezTo>
                    <a:pt x="413" y="0"/>
                    <a:pt x="336" y="19"/>
                    <a:pt x="263" y="61"/>
                  </a:cubicBezTo>
                  <a:cubicBezTo>
                    <a:pt x="96" y="156"/>
                    <a:pt x="1" y="323"/>
                    <a:pt x="72" y="442"/>
                  </a:cubicBezTo>
                  <a:cubicBezTo>
                    <a:pt x="97" y="505"/>
                    <a:pt x="162" y="535"/>
                    <a:pt x="242" y="535"/>
                  </a:cubicBezTo>
                  <a:cubicBezTo>
                    <a:pt x="314" y="535"/>
                    <a:pt x="398" y="511"/>
                    <a:pt x="477" y="466"/>
                  </a:cubicBezTo>
                  <a:cubicBezTo>
                    <a:pt x="644" y="371"/>
                    <a:pt x="739" y="204"/>
                    <a:pt x="667" y="85"/>
                  </a:cubicBezTo>
                  <a:cubicBezTo>
                    <a:pt x="641" y="31"/>
                    <a:pt x="569" y="0"/>
                    <a:pt x="482"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47"/>
            <p:cNvSpPr/>
            <p:nvPr/>
          </p:nvSpPr>
          <p:spPr>
            <a:xfrm>
              <a:off x="7663479" y="3308210"/>
              <a:ext cx="27388" cy="17507"/>
            </a:xfrm>
            <a:custGeom>
              <a:rect b="b" l="l" r="r" t="t"/>
              <a:pathLst>
                <a:path extrusionOk="0" h="457" w="715">
                  <a:moveTo>
                    <a:pt x="358" y="0"/>
                  </a:moveTo>
                  <a:cubicBezTo>
                    <a:pt x="167" y="0"/>
                    <a:pt x="0" y="119"/>
                    <a:pt x="0" y="238"/>
                  </a:cubicBezTo>
                  <a:cubicBezTo>
                    <a:pt x="22" y="366"/>
                    <a:pt x="158" y="456"/>
                    <a:pt x="323" y="456"/>
                  </a:cubicBezTo>
                  <a:cubicBezTo>
                    <a:pt x="342" y="456"/>
                    <a:pt x="362" y="455"/>
                    <a:pt x="381" y="453"/>
                  </a:cubicBezTo>
                  <a:cubicBezTo>
                    <a:pt x="572" y="453"/>
                    <a:pt x="715" y="334"/>
                    <a:pt x="715" y="214"/>
                  </a:cubicBezTo>
                  <a:cubicBezTo>
                    <a:pt x="715" y="95"/>
                    <a:pt x="548" y="0"/>
                    <a:pt x="35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47"/>
            <p:cNvSpPr/>
            <p:nvPr/>
          </p:nvSpPr>
          <p:spPr>
            <a:xfrm>
              <a:off x="7670757" y="3343759"/>
              <a:ext cx="19229" cy="26585"/>
            </a:xfrm>
            <a:custGeom>
              <a:rect b="b" l="l" r="r" t="t"/>
              <a:pathLst>
                <a:path extrusionOk="0" h="694" w="502">
                  <a:moveTo>
                    <a:pt x="239" y="1"/>
                  </a:moveTo>
                  <a:cubicBezTo>
                    <a:pt x="96" y="1"/>
                    <a:pt x="1" y="168"/>
                    <a:pt x="25" y="358"/>
                  </a:cubicBezTo>
                  <a:cubicBezTo>
                    <a:pt x="25" y="536"/>
                    <a:pt x="129" y="694"/>
                    <a:pt x="240" y="694"/>
                  </a:cubicBezTo>
                  <a:cubicBezTo>
                    <a:pt x="248" y="694"/>
                    <a:pt x="255" y="693"/>
                    <a:pt x="263" y="692"/>
                  </a:cubicBezTo>
                  <a:cubicBezTo>
                    <a:pt x="382" y="692"/>
                    <a:pt x="501" y="525"/>
                    <a:pt x="477" y="334"/>
                  </a:cubicBezTo>
                  <a:cubicBezTo>
                    <a:pt x="477" y="144"/>
                    <a:pt x="358" y="1"/>
                    <a:pt x="23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47"/>
            <p:cNvSpPr/>
            <p:nvPr/>
          </p:nvSpPr>
          <p:spPr>
            <a:xfrm>
              <a:off x="7696306" y="3378006"/>
              <a:ext cx="28307" cy="20571"/>
            </a:xfrm>
            <a:custGeom>
              <a:rect b="b" l="l" r="r" t="t"/>
              <a:pathLst>
                <a:path extrusionOk="0" h="537" w="739">
                  <a:moveTo>
                    <a:pt x="473" y="1"/>
                  </a:moveTo>
                  <a:cubicBezTo>
                    <a:pt x="406" y="1"/>
                    <a:pt x="332" y="20"/>
                    <a:pt x="263" y="59"/>
                  </a:cubicBezTo>
                  <a:cubicBezTo>
                    <a:pt x="96" y="155"/>
                    <a:pt x="1" y="321"/>
                    <a:pt x="72" y="440"/>
                  </a:cubicBezTo>
                  <a:cubicBezTo>
                    <a:pt x="112" y="508"/>
                    <a:pt x="183" y="537"/>
                    <a:pt x="271" y="537"/>
                  </a:cubicBezTo>
                  <a:cubicBezTo>
                    <a:pt x="339" y="537"/>
                    <a:pt x="418" y="519"/>
                    <a:pt x="501" y="488"/>
                  </a:cubicBezTo>
                  <a:cubicBezTo>
                    <a:pt x="668" y="393"/>
                    <a:pt x="739" y="202"/>
                    <a:pt x="691" y="107"/>
                  </a:cubicBezTo>
                  <a:cubicBezTo>
                    <a:pt x="650" y="38"/>
                    <a:pt x="568" y="1"/>
                    <a:pt x="47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22" name="Google Shape;1422;p47"/>
          <p:cNvGrpSpPr/>
          <p:nvPr/>
        </p:nvGrpSpPr>
        <p:grpSpPr>
          <a:xfrm>
            <a:off x="6553520" y="1607294"/>
            <a:ext cx="2024075" cy="1208698"/>
            <a:chOff x="4415775" y="1189875"/>
            <a:chExt cx="873425" cy="521575"/>
          </a:xfrm>
        </p:grpSpPr>
        <p:sp>
          <p:nvSpPr>
            <p:cNvPr id="1423" name="Google Shape;1423;p47"/>
            <p:cNvSpPr/>
            <p:nvPr/>
          </p:nvSpPr>
          <p:spPr>
            <a:xfrm>
              <a:off x="4415775" y="1189875"/>
              <a:ext cx="873425" cy="521575"/>
            </a:xfrm>
            <a:custGeom>
              <a:rect b="b" l="l" r="r" t="t"/>
              <a:pathLst>
                <a:path extrusionOk="0" h="20863" w="34937">
                  <a:moveTo>
                    <a:pt x="0" y="1"/>
                  </a:moveTo>
                  <a:lnTo>
                    <a:pt x="0" y="20862"/>
                  </a:lnTo>
                  <a:lnTo>
                    <a:pt x="34936" y="20862"/>
                  </a:lnTo>
                  <a:lnTo>
                    <a:pt x="34936"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47"/>
            <p:cNvSpPr/>
            <p:nvPr/>
          </p:nvSpPr>
          <p:spPr>
            <a:xfrm>
              <a:off x="4415775" y="1189875"/>
              <a:ext cx="873425" cy="71475"/>
            </a:xfrm>
            <a:custGeom>
              <a:rect b="b" l="l" r="r" t="t"/>
              <a:pathLst>
                <a:path extrusionOk="0" h="2859" w="34937">
                  <a:moveTo>
                    <a:pt x="0" y="1"/>
                  </a:moveTo>
                  <a:lnTo>
                    <a:pt x="0" y="2859"/>
                  </a:lnTo>
                  <a:lnTo>
                    <a:pt x="34936" y="2859"/>
                  </a:lnTo>
                  <a:lnTo>
                    <a:pt x="3493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47"/>
            <p:cNvSpPr/>
            <p:nvPr/>
          </p:nvSpPr>
          <p:spPr>
            <a:xfrm>
              <a:off x="4437800" y="1215475"/>
              <a:ext cx="22050" cy="21475"/>
            </a:xfrm>
            <a:custGeom>
              <a:rect b="b" l="l" r="r" t="t"/>
              <a:pathLst>
                <a:path extrusionOk="0" h="859" w="882">
                  <a:moveTo>
                    <a:pt x="429" y="1"/>
                  </a:moveTo>
                  <a:cubicBezTo>
                    <a:pt x="191" y="1"/>
                    <a:pt x="0" y="191"/>
                    <a:pt x="0" y="430"/>
                  </a:cubicBezTo>
                  <a:cubicBezTo>
                    <a:pt x="0" y="668"/>
                    <a:pt x="191" y="858"/>
                    <a:pt x="429" y="858"/>
                  </a:cubicBezTo>
                  <a:cubicBezTo>
                    <a:pt x="667" y="858"/>
                    <a:pt x="882" y="668"/>
                    <a:pt x="882" y="430"/>
                  </a:cubicBezTo>
                  <a:cubicBezTo>
                    <a:pt x="882" y="191"/>
                    <a:pt x="667" y="1"/>
                    <a:pt x="42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47"/>
            <p:cNvSpPr/>
            <p:nvPr/>
          </p:nvSpPr>
          <p:spPr>
            <a:xfrm>
              <a:off x="4476500" y="1215475"/>
              <a:ext cx="21450" cy="21475"/>
            </a:xfrm>
            <a:custGeom>
              <a:rect b="b" l="l" r="r" t="t"/>
              <a:pathLst>
                <a:path extrusionOk="0" h="859" w="858">
                  <a:moveTo>
                    <a:pt x="429" y="1"/>
                  </a:moveTo>
                  <a:cubicBezTo>
                    <a:pt x="191" y="1"/>
                    <a:pt x="0" y="191"/>
                    <a:pt x="0" y="430"/>
                  </a:cubicBezTo>
                  <a:cubicBezTo>
                    <a:pt x="0" y="668"/>
                    <a:pt x="191" y="858"/>
                    <a:pt x="429" y="858"/>
                  </a:cubicBezTo>
                  <a:cubicBezTo>
                    <a:pt x="667" y="858"/>
                    <a:pt x="858" y="668"/>
                    <a:pt x="858" y="430"/>
                  </a:cubicBezTo>
                  <a:cubicBezTo>
                    <a:pt x="858" y="191"/>
                    <a:pt x="667" y="1"/>
                    <a:pt x="429"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47"/>
            <p:cNvSpPr/>
            <p:nvPr/>
          </p:nvSpPr>
          <p:spPr>
            <a:xfrm>
              <a:off x="4514600" y="1215475"/>
              <a:ext cx="22050" cy="21475"/>
            </a:xfrm>
            <a:custGeom>
              <a:rect b="b" l="l" r="r" t="t"/>
              <a:pathLst>
                <a:path extrusionOk="0" h="859" w="882">
                  <a:moveTo>
                    <a:pt x="453" y="1"/>
                  </a:moveTo>
                  <a:cubicBezTo>
                    <a:pt x="215" y="1"/>
                    <a:pt x="0" y="191"/>
                    <a:pt x="0" y="430"/>
                  </a:cubicBezTo>
                  <a:cubicBezTo>
                    <a:pt x="0" y="668"/>
                    <a:pt x="215" y="858"/>
                    <a:pt x="453" y="858"/>
                  </a:cubicBezTo>
                  <a:cubicBezTo>
                    <a:pt x="691" y="858"/>
                    <a:pt x="882" y="668"/>
                    <a:pt x="882" y="430"/>
                  </a:cubicBezTo>
                  <a:cubicBezTo>
                    <a:pt x="882" y="191"/>
                    <a:pt x="691" y="1"/>
                    <a:pt x="453"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47"/>
            <p:cNvSpPr/>
            <p:nvPr/>
          </p:nvSpPr>
          <p:spPr>
            <a:xfrm>
              <a:off x="4439575" y="1291700"/>
              <a:ext cx="825800" cy="394150"/>
            </a:xfrm>
            <a:custGeom>
              <a:rect b="b" l="l" r="r" t="t"/>
              <a:pathLst>
                <a:path extrusionOk="0" h="15766" w="33032">
                  <a:moveTo>
                    <a:pt x="1" y="0"/>
                  </a:moveTo>
                  <a:lnTo>
                    <a:pt x="1" y="15765"/>
                  </a:lnTo>
                  <a:lnTo>
                    <a:pt x="33032" y="15765"/>
                  </a:lnTo>
                  <a:lnTo>
                    <a:pt x="33032" y="0"/>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47"/>
            <p:cNvSpPr/>
            <p:nvPr/>
          </p:nvSpPr>
          <p:spPr>
            <a:xfrm>
              <a:off x="4511625" y="1360150"/>
              <a:ext cx="695400" cy="305450"/>
            </a:xfrm>
            <a:custGeom>
              <a:rect b="b" l="l" r="r" t="t"/>
              <a:pathLst>
                <a:path extrusionOk="0" h="12218" w="27816">
                  <a:moveTo>
                    <a:pt x="18361" y="310"/>
                  </a:moveTo>
                  <a:lnTo>
                    <a:pt x="20576" y="4145"/>
                  </a:lnTo>
                  <a:lnTo>
                    <a:pt x="18361" y="7979"/>
                  </a:lnTo>
                  <a:lnTo>
                    <a:pt x="13932" y="7979"/>
                  </a:lnTo>
                  <a:lnTo>
                    <a:pt x="11717" y="4145"/>
                  </a:lnTo>
                  <a:lnTo>
                    <a:pt x="13932" y="310"/>
                  </a:lnTo>
                  <a:close/>
                  <a:moveTo>
                    <a:pt x="0" y="1"/>
                  </a:moveTo>
                  <a:lnTo>
                    <a:pt x="0" y="310"/>
                  </a:lnTo>
                  <a:lnTo>
                    <a:pt x="4525" y="310"/>
                  </a:lnTo>
                  <a:lnTo>
                    <a:pt x="6740" y="4145"/>
                  </a:lnTo>
                  <a:lnTo>
                    <a:pt x="4525" y="7979"/>
                  </a:lnTo>
                  <a:lnTo>
                    <a:pt x="0" y="7979"/>
                  </a:lnTo>
                  <a:lnTo>
                    <a:pt x="0" y="8288"/>
                  </a:lnTo>
                  <a:lnTo>
                    <a:pt x="4525" y="8288"/>
                  </a:lnTo>
                  <a:lnTo>
                    <a:pt x="6788" y="12218"/>
                  </a:lnTo>
                  <a:lnTo>
                    <a:pt x="7049" y="12051"/>
                  </a:lnTo>
                  <a:lnTo>
                    <a:pt x="4787" y="8145"/>
                  </a:lnTo>
                  <a:lnTo>
                    <a:pt x="7026" y="4311"/>
                  </a:lnTo>
                  <a:lnTo>
                    <a:pt x="11455" y="4311"/>
                  </a:lnTo>
                  <a:lnTo>
                    <a:pt x="13694" y="8217"/>
                  </a:lnTo>
                  <a:lnTo>
                    <a:pt x="13718" y="8217"/>
                  </a:lnTo>
                  <a:lnTo>
                    <a:pt x="13765" y="8312"/>
                  </a:lnTo>
                  <a:lnTo>
                    <a:pt x="18361" y="8312"/>
                  </a:lnTo>
                  <a:lnTo>
                    <a:pt x="20624" y="12218"/>
                  </a:lnTo>
                  <a:lnTo>
                    <a:pt x="20886" y="12051"/>
                  </a:lnTo>
                  <a:lnTo>
                    <a:pt x="18623" y="8145"/>
                  </a:lnTo>
                  <a:lnTo>
                    <a:pt x="20838" y="4311"/>
                  </a:lnTo>
                  <a:lnTo>
                    <a:pt x="25268" y="4311"/>
                  </a:lnTo>
                  <a:lnTo>
                    <a:pt x="27530" y="8217"/>
                  </a:lnTo>
                  <a:lnTo>
                    <a:pt x="27816" y="8074"/>
                  </a:lnTo>
                  <a:lnTo>
                    <a:pt x="25458" y="4002"/>
                  </a:lnTo>
                  <a:lnTo>
                    <a:pt x="20862" y="4002"/>
                  </a:lnTo>
                  <a:lnTo>
                    <a:pt x="18552" y="1"/>
                  </a:lnTo>
                  <a:lnTo>
                    <a:pt x="13765" y="1"/>
                  </a:lnTo>
                  <a:lnTo>
                    <a:pt x="11455" y="4002"/>
                  </a:lnTo>
                  <a:lnTo>
                    <a:pt x="7026" y="4002"/>
                  </a:lnTo>
                  <a:lnTo>
                    <a:pt x="4716"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47"/>
            <p:cNvSpPr/>
            <p:nvPr/>
          </p:nvSpPr>
          <p:spPr>
            <a:xfrm>
              <a:off x="4607475" y="1544725"/>
              <a:ext cx="39325" cy="39900"/>
            </a:xfrm>
            <a:custGeom>
              <a:rect b="b" l="l" r="r" t="t"/>
              <a:pathLst>
                <a:path extrusionOk="0" h="1596" w="1573">
                  <a:moveTo>
                    <a:pt x="786" y="0"/>
                  </a:moveTo>
                  <a:cubicBezTo>
                    <a:pt x="358" y="0"/>
                    <a:pt x="1" y="357"/>
                    <a:pt x="1" y="786"/>
                  </a:cubicBezTo>
                  <a:cubicBezTo>
                    <a:pt x="1" y="1239"/>
                    <a:pt x="358" y="1596"/>
                    <a:pt x="786" y="1596"/>
                  </a:cubicBezTo>
                  <a:cubicBezTo>
                    <a:pt x="1215" y="1596"/>
                    <a:pt x="1572" y="1239"/>
                    <a:pt x="1572" y="786"/>
                  </a:cubicBezTo>
                  <a:cubicBezTo>
                    <a:pt x="1572" y="357"/>
                    <a:pt x="1215" y="0"/>
                    <a:pt x="78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47"/>
            <p:cNvSpPr/>
            <p:nvPr/>
          </p:nvSpPr>
          <p:spPr>
            <a:xfrm>
              <a:off x="4663450" y="1444100"/>
              <a:ext cx="39900" cy="39925"/>
            </a:xfrm>
            <a:custGeom>
              <a:rect b="b" l="l" r="r" t="t"/>
              <a:pathLst>
                <a:path extrusionOk="0" h="1597" w="1596">
                  <a:moveTo>
                    <a:pt x="786" y="1"/>
                  </a:moveTo>
                  <a:cubicBezTo>
                    <a:pt x="357" y="1"/>
                    <a:pt x="0" y="358"/>
                    <a:pt x="0" y="787"/>
                  </a:cubicBezTo>
                  <a:cubicBezTo>
                    <a:pt x="0" y="1239"/>
                    <a:pt x="357" y="1596"/>
                    <a:pt x="786" y="1596"/>
                  </a:cubicBezTo>
                  <a:cubicBezTo>
                    <a:pt x="1238" y="1596"/>
                    <a:pt x="1596" y="1239"/>
                    <a:pt x="1596" y="787"/>
                  </a:cubicBezTo>
                  <a:cubicBezTo>
                    <a:pt x="1596" y="358"/>
                    <a:pt x="1238" y="1"/>
                    <a:pt x="78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47"/>
            <p:cNvSpPr/>
            <p:nvPr/>
          </p:nvSpPr>
          <p:spPr>
            <a:xfrm>
              <a:off x="4607475" y="1344075"/>
              <a:ext cx="39325" cy="39925"/>
            </a:xfrm>
            <a:custGeom>
              <a:rect b="b" l="l" r="r" t="t"/>
              <a:pathLst>
                <a:path extrusionOk="0" h="1597" w="1573">
                  <a:moveTo>
                    <a:pt x="786" y="1"/>
                  </a:moveTo>
                  <a:cubicBezTo>
                    <a:pt x="358" y="1"/>
                    <a:pt x="1" y="358"/>
                    <a:pt x="1" y="811"/>
                  </a:cubicBezTo>
                  <a:cubicBezTo>
                    <a:pt x="1" y="1239"/>
                    <a:pt x="358" y="1596"/>
                    <a:pt x="786" y="1596"/>
                  </a:cubicBezTo>
                  <a:cubicBezTo>
                    <a:pt x="1215" y="1596"/>
                    <a:pt x="1572" y="1239"/>
                    <a:pt x="1572" y="811"/>
                  </a:cubicBezTo>
                  <a:cubicBezTo>
                    <a:pt x="1572" y="358"/>
                    <a:pt x="1215" y="1"/>
                    <a:pt x="78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47"/>
            <p:cNvSpPr/>
            <p:nvPr/>
          </p:nvSpPr>
          <p:spPr>
            <a:xfrm>
              <a:off x="4784900" y="1444100"/>
              <a:ext cx="39300" cy="39925"/>
            </a:xfrm>
            <a:custGeom>
              <a:rect b="b" l="l" r="r" t="t"/>
              <a:pathLst>
                <a:path extrusionOk="0" h="1597" w="1572">
                  <a:moveTo>
                    <a:pt x="786" y="1"/>
                  </a:moveTo>
                  <a:cubicBezTo>
                    <a:pt x="357" y="1"/>
                    <a:pt x="0" y="358"/>
                    <a:pt x="0" y="787"/>
                  </a:cubicBezTo>
                  <a:cubicBezTo>
                    <a:pt x="0" y="1239"/>
                    <a:pt x="357" y="1596"/>
                    <a:pt x="786" y="1596"/>
                  </a:cubicBezTo>
                  <a:cubicBezTo>
                    <a:pt x="1215" y="1596"/>
                    <a:pt x="1572" y="1239"/>
                    <a:pt x="1572" y="787"/>
                  </a:cubicBezTo>
                  <a:cubicBezTo>
                    <a:pt x="1572" y="358"/>
                    <a:pt x="1215" y="1"/>
                    <a:pt x="78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47"/>
            <p:cNvSpPr/>
            <p:nvPr/>
          </p:nvSpPr>
          <p:spPr>
            <a:xfrm>
              <a:off x="5011125" y="1444100"/>
              <a:ext cx="39325" cy="39925"/>
            </a:xfrm>
            <a:custGeom>
              <a:rect b="b" l="l" r="r" t="t"/>
              <a:pathLst>
                <a:path extrusionOk="0" h="1597" w="1573">
                  <a:moveTo>
                    <a:pt x="787" y="1"/>
                  </a:moveTo>
                  <a:cubicBezTo>
                    <a:pt x="358" y="1"/>
                    <a:pt x="1" y="358"/>
                    <a:pt x="1" y="787"/>
                  </a:cubicBezTo>
                  <a:cubicBezTo>
                    <a:pt x="1" y="1239"/>
                    <a:pt x="358" y="1596"/>
                    <a:pt x="787" y="1596"/>
                  </a:cubicBezTo>
                  <a:cubicBezTo>
                    <a:pt x="1215" y="1596"/>
                    <a:pt x="1572" y="1239"/>
                    <a:pt x="1572" y="787"/>
                  </a:cubicBezTo>
                  <a:cubicBezTo>
                    <a:pt x="1572" y="358"/>
                    <a:pt x="1215" y="1"/>
                    <a:pt x="78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47"/>
            <p:cNvSpPr/>
            <p:nvPr/>
          </p:nvSpPr>
          <p:spPr>
            <a:xfrm>
              <a:off x="4839675" y="1544725"/>
              <a:ext cx="39300" cy="39900"/>
            </a:xfrm>
            <a:custGeom>
              <a:rect b="b" l="l" r="r" t="t"/>
              <a:pathLst>
                <a:path extrusionOk="0" h="1596" w="1572">
                  <a:moveTo>
                    <a:pt x="786" y="0"/>
                  </a:moveTo>
                  <a:cubicBezTo>
                    <a:pt x="357" y="0"/>
                    <a:pt x="0" y="357"/>
                    <a:pt x="0" y="786"/>
                  </a:cubicBezTo>
                  <a:cubicBezTo>
                    <a:pt x="0" y="1239"/>
                    <a:pt x="357" y="1596"/>
                    <a:pt x="786" y="1596"/>
                  </a:cubicBezTo>
                  <a:cubicBezTo>
                    <a:pt x="1215" y="1596"/>
                    <a:pt x="1572" y="1239"/>
                    <a:pt x="1572" y="786"/>
                  </a:cubicBezTo>
                  <a:cubicBezTo>
                    <a:pt x="1572" y="357"/>
                    <a:pt x="1215" y="0"/>
                    <a:pt x="78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47"/>
            <p:cNvSpPr/>
            <p:nvPr/>
          </p:nvSpPr>
          <p:spPr>
            <a:xfrm>
              <a:off x="4952200" y="1544725"/>
              <a:ext cx="39900" cy="39900"/>
            </a:xfrm>
            <a:custGeom>
              <a:rect b="b" l="l" r="r" t="t"/>
              <a:pathLst>
                <a:path extrusionOk="0" h="1596" w="1596">
                  <a:moveTo>
                    <a:pt x="810" y="0"/>
                  </a:moveTo>
                  <a:cubicBezTo>
                    <a:pt x="357" y="0"/>
                    <a:pt x="0" y="357"/>
                    <a:pt x="0" y="786"/>
                  </a:cubicBezTo>
                  <a:cubicBezTo>
                    <a:pt x="0" y="1239"/>
                    <a:pt x="357" y="1596"/>
                    <a:pt x="810" y="1596"/>
                  </a:cubicBezTo>
                  <a:cubicBezTo>
                    <a:pt x="1238" y="1596"/>
                    <a:pt x="1596" y="1239"/>
                    <a:pt x="1596" y="786"/>
                  </a:cubicBezTo>
                  <a:cubicBezTo>
                    <a:pt x="1596" y="357"/>
                    <a:pt x="1238" y="0"/>
                    <a:pt x="810"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47"/>
            <p:cNvSpPr/>
            <p:nvPr/>
          </p:nvSpPr>
          <p:spPr>
            <a:xfrm>
              <a:off x="4839675" y="1340500"/>
              <a:ext cx="39300" cy="39325"/>
            </a:xfrm>
            <a:custGeom>
              <a:rect b="b" l="l" r="r" t="t"/>
              <a:pathLst>
                <a:path extrusionOk="0" h="1573" w="1572">
                  <a:moveTo>
                    <a:pt x="786" y="1"/>
                  </a:moveTo>
                  <a:cubicBezTo>
                    <a:pt x="357" y="1"/>
                    <a:pt x="0" y="358"/>
                    <a:pt x="0" y="787"/>
                  </a:cubicBezTo>
                  <a:cubicBezTo>
                    <a:pt x="0" y="1215"/>
                    <a:pt x="357" y="1573"/>
                    <a:pt x="786" y="1573"/>
                  </a:cubicBezTo>
                  <a:cubicBezTo>
                    <a:pt x="1215" y="1573"/>
                    <a:pt x="1572" y="1215"/>
                    <a:pt x="1572" y="787"/>
                  </a:cubicBezTo>
                  <a:cubicBezTo>
                    <a:pt x="1572" y="358"/>
                    <a:pt x="1215" y="1"/>
                    <a:pt x="78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47"/>
            <p:cNvSpPr/>
            <p:nvPr/>
          </p:nvSpPr>
          <p:spPr>
            <a:xfrm>
              <a:off x="4952200" y="1340500"/>
              <a:ext cx="39900" cy="39325"/>
            </a:xfrm>
            <a:custGeom>
              <a:rect b="b" l="l" r="r" t="t"/>
              <a:pathLst>
                <a:path extrusionOk="0" h="1573" w="1596">
                  <a:moveTo>
                    <a:pt x="810" y="1"/>
                  </a:moveTo>
                  <a:cubicBezTo>
                    <a:pt x="357" y="1"/>
                    <a:pt x="0" y="358"/>
                    <a:pt x="0" y="787"/>
                  </a:cubicBezTo>
                  <a:cubicBezTo>
                    <a:pt x="0" y="1215"/>
                    <a:pt x="357" y="1573"/>
                    <a:pt x="810" y="1573"/>
                  </a:cubicBezTo>
                  <a:cubicBezTo>
                    <a:pt x="1238" y="1573"/>
                    <a:pt x="1596" y="1215"/>
                    <a:pt x="1596" y="787"/>
                  </a:cubicBezTo>
                  <a:cubicBezTo>
                    <a:pt x="1596" y="358"/>
                    <a:pt x="1238" y="1"/>
                    <a:pt x="81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47"/>
            <p:cNvSpPr/>
            <p:nvPr/>
          </p:nvSpPr>
          <p:spPr>
            <a:xfrm>
              <a:off x="5130200" y="1444100"/>
              <a:ext cx="39925" cy="39925"/>
            </a:xfrm>
            <a:custGeom>
              <a:rect b="b" l="l" r="r" t="t"/>
              <a:pathLst>
                <a:path extrusionOk="0" h="1597" w="1597">
                  <a:moveTo>
                    <a:pt x="810" y="1"/>
                  </a:moveTo>
                  <a:cubicBezTo>
                    <a:pt x="358" y="1"/>
                    <a:pt x="1" y="358"/>
                    <a:pt x="1" y="787"/>
                  </a:cubicBezTo>
                  <a:cubicBezTo>
                    <a:pt x="1" y="1239"/>
                    <a:pt x="358" y="1596"/>
                    <a:pt x="810" y="1596"/>
                  </a:cubicBezTo>
                  <a:cubicBezTo>
                    <a:pt x="1239" y="1596"/>
                    <a:pt x="1596" y="1239"/>
                    <a:pt x="1596" y="787"/>
                  </a:cubicBezTo>
                  <a:cubicBezTo>
                    <a:pt x="1596" y="358"/>
                    <a:pt x="1239" y="1"/>
                    <a:pt x="81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0" name="Google Shape;1440;p47"/>
          <p:cNvGrpSpPr/>
          <p:nvPr/>
        </p:nvGrpSpPr>
        <p:grpSpPr>
          <a:xfrm>
            <a:off x="4433527" y="1963177"/>
            <a:ext cx="825541" cy="794588"/>
            <a:chOff x="5917275" y="1978725"/>
            <a:chExt cx="650750" cy="626350"/>
          </a:xfrm>
        </p:grpSpPr>
        <p:sp>
          <p:nvSpPr>
            <p:cNvPr id="1441" name="Google Shape;1441;p47"/>
            <p:cNvSpPr/>
            <p:nvPr/>
          </p:nvSpPr>
          <p:spPr>
            <a:xfrm>
              <a:off x="5917275" y="1978725"/>
              <a:ext cx="650750" cy="626350"/>
            </a:xfrm>
            <a:custGeom>
              <a:rect b="b" l="l" r="r" t="t"/>
              <a:pathLst>
                <a:path extrusionOk="0" h="25054" w="26030">
                  <a:moveTo>
                    <a:pt x="7049" y="1"/>
                  </a:moveTo>
                  <a:cubicBezTo>
                    <a:pt x="7049" y="1"/>
                    <a:pt x="7573" y="6550"/>
                    <a:pt x="1167" y="8407"/>
                  </a:cubicBezTo>
                  <a:cubicBezTo>
                    <a:pt x="1167" y="8407"/>
                    <a:pt x="0" y="18338"/>
                    <a:pt x="12908" y="24982"/>
                  </a:cubicBezTo>
                  <a:lnTo>
                    <a:pt x="13003" y="25054"/>
                  </a:lnTo>
                  <a:lnTo>
                    <a:pt x="13122" y="24982"/>
                  </a:lnTo>
                  <a:cubicBezTo>
                    <a:pt x="26030" y="18338"/>
                    <a:pt x="24863" y="8407"/>
                    <a:pt x="24863" y="8407"/>
                  </a:cubicBezTo>
                  <a:cubicBezTo>
                    <a:pt x="18457" y="6550"/>
                    <a:pt x="18957" y="1"/>
                    <a:pt x="189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47"/>
            <p:cNvSpPr/>
            <p:nvPr/>
          </p:nvSpPr>
          <p:spPr>
            <a:xfrm>
              <a:off x="5957750" y="2018025"/>
              <a:ext cx="569800" cy="547750"/>
            </a:xfrm>
            <a:custGeom>
              <a:rect b="b" l="l" r="r" t="t"/>
              <a:pathLst>
                <a:path extrusionOk="0" h="21910" w="22792">
                  <a:moveTo>
                    <a:pt x="6883" y="1"/>
                  </a:moveTo>
                  <a:cubicBezTo>
                    <a:pt x="6883" y="1"/>
                    <a:pt x="6621" y="6073"/>
                    <a:pt x="1025" y="7693"/>
                  </a:cubicBezTo>
                  <a:cubicBezTo>
                    <a:pt x="1025" y="7693"/>
                    <a:pt x="1" y="16028"/>
                    <a:pt x="11313" y="21862"/>
                  </a:cubicBezTo>
                  <a:lnTo>
                    <a:pt x="11384" y="21910"/>
                  </a:lnTo>
                  <a:lnTo>
                    <a:pt x="11479" y="21862"/>
                  </a:lnTo>
                  <a:cubicBezTo>
                    <a:pt x="22791" y="16028"/>
                    <a:pt x="21767" y="7693"/>
                    <a:pt x="21767" y="7693"/>
                  </a:cubicBezTo>
                  <a:cubicBezTo>
                    <a:pt x="16147" y="6073"/>
                    <a:pt x="15909" y="1"/>
                    <a:pt x="15909"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47"/>
            <p:cNvSpPr/>
            <p:nvPr/>
          </p:nvSpPr>
          <p:spPr>
            <a:xfrm>
              <a:off x="6090525" y="2122825"/>
              <a:ext cx="304250" cy="304250"/>
            </a:xfrm>
            <a:custGeom>
              <a:rect b="b" l="l" r="r" t="t"/>
              <a:pathLst>
                <a:path extrusionOk="0" h="12170" w="12170">
                  <a:moveTo>
                    <a:pt x="6073" y="0"/>
                  </a:moveTo>
                  <a:cubicBezTo>
                    <a:pt x="2715" y="0"/>
                    <a:pt x="0" y="2715"/>
                    <a:pt x="0" y="6073"/>
                  </a:cubicBezTo>
                  <a:cubicBezTo>
                    <a:pt x="0" y="9431"/>
                    <a:pt x="2715" y="12169"/>
                    <a:pt x="6073" y="12169"/>
                  </a:cubicBezTo>
                  <a:cubicBezTo>
                    <a:pt x="9431" y="12169"/>
                    <a:pt x="12170" y="9431"/>
                    <a:pt x="12170" y="6073"/>
                  </a:cubicBezTo>
                  <a:cubicBezTo>
                    <a:pt x="12170" y="2715"/>
                    <a:pt x="9431" y="0"/>
                    <a:pt x="607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47"/>
            <p:cNvSpPr/>
            <p:nvPr/>
          </p:nvSpPr>
          <p:spPr>
            <a:xfrm>
              <a:off x="6164950" y="2204975"/>
              <a:ext cx="155400" cy="155400"/>
            </a:xfrm>
            <a:custGeom>
              <a:rect b="b" l="l" r="r" t="t"/>
              <a:pathLst>
                <a:path extrusionOk="0" h="6216" w="6216">
                  <a:moveTo>
                    <a:pt x="1905" y="0"/>
                  </a:moveTo>
                  <a:lnTo>
                    <a:pt x="1905" y="1906"/>
                  </a:lnTo>
                  <a:lnTo>
                    <a:pt x="0" y="1906"/>
                  </a:lnTo>
                  <a:lnTo>
                    <a:pt x="0" y="4311"/>
                  </a:lnTo>
                  <a:lnTo>
                    <a:pt x="1905" y="4311"/>
                  </a:lnTo>
                  <a:lnTo>
                    <a:pt x="1905" y="6216"/>
                  </a:lnTo>
                  <a:lnTo>
                    <a:pt x="4311" y="6216"/>
                  </a:lnTo>
                  <a:lnTo>
                    <a:pt x="4311" y="4311"/>
                  </a:lnTo>
                  <a:lnTo>
                    <a:pt x="6216" y="4311"/>
                  </a:lnTo>
                  <a:lnTo>
                    <a:pt x="6216" y="1906"/>
                  </a:lnTo>
                  <a:lnTo>
                    <a:pt x="4311" y="1906"/>
                  </a:lnTo>
                  <a:lnTo>
                    <a:pt x="4311"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5" name="Google Shape;1445;p47"/>
          <p:cNvSpPr/>
          <p:nvPr/>
        </p:nvSpPr>
        <p:spPr>
          <a:xfrm>
            <a:off x="635326" y="5053300"/>
            <a:ext cx="786590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46" name="Google Shape;1446;p47"/>
          <p:cNvGrpSpPr/>
          <p:nvPr/>
        </p:nvGrpSpPr>
        <p:grpSpPr>
          <a:xfrm rot="-5400000">
            <a:off x="4043455" y="288459"/>
            <a:ext cx="861907" cy="1122771"/>
            <a:chOff x="758050" y="1451100"/>
            <a:chExt cx="553925" cy="721575"/>
          </a:xfrm>
        </p:grpSpPr>
        <p:sp>
          <p:nvSpPr>
            <p:cNvPr id="1447" name="Google Shape;1447;p47"/>
            <p:cNvSpPr/>
            <p:nvPr/>
          </p:nvSpPr>
          <p:spPr>
            <a:xfrm>
              <a:off x="871450" y="1756250"/>
              <a:ext cx="246575" cy="213150"/>
            </a:xfrm>
            <a:custGeom>
              <a:rect b="b" l="l" r="r" t="t"/>
              <a:pathLst>
                <a:path extrusionOk="0" h="8526" w="9863">
                  <a:moveTo>
                    <a:pt x="7189" y="373"/>
                  </a:moveTo>
                  <a:lnTo>
                    <a:pt x="9446" y="4252"/>
                  </a:lnTo>
                  <a:lnTo>
                    <a:pt x="7189" y="8153"/>
                  </a:lnTo>
                  <a:lnTo>
                    <a:pt x="2696" y="8153"/>
                  </a:lnTo>
                  <a:lnTo>
                    <a:pt x="439" y="4252"/>
                  </a:lnTo>
                  <a:lnTo>
                    <a:pt x="2696" y="373"/>
                  </a:lnTo>
                  <a:close/>
                  <a:moveTo>
                    <a:pt x="2477" y="1"/>
                  </a:moveTo>
                  <a:lnTo>
                    <a:pt x="1" y="4252"/>
                  </a:lnTo>
                  <a:lnTo>
                    <a:pt x="2477" y="8526"/>
                  </a:lnTo>
                  <a:lnTo>
                    <a:pt x="7408" y="8526"/>
                  </a:lnTo>
                  <a:lnTo>
                    <a:pt x="9863" y="4252"/>
                  </a:lnTo>
                  <a:lnTo>
                    <a:pt x="7408"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47"/>
            <p:cNvSpPr/>
            <p:nvPr/>
          </p:nvSpPr>
          <p:spPr>
            <a:xfrm>
              <a:off x="873100" y="1961175"/>
              <a:ext cx="244925" cy="211500"/>
            </a:xfrm>
            <a:custGeom>
              <a:rect b="b" l="l" r="r" t="t"/>
              <a:pathLst>
                <a:path extrusionOk="0" h="8460" w="9797">
                  <a:moveTo>
                    <a:pt x="2411" y="0"/>
                  </a:moveTo>
                  <a:lnTo>
                    <a:pt x="1" y="4186"/>
                  </a:lnTo>
                  <a:lnTo>
                    <a:pt x="307" y="4383"/>
                  </a:lnTo>
                  <a:lnTo>
                    <a:pt x="2630" y="373"/>
                  </a:lnTo>
                  <a:lnTo>
                    <a:pt x="7123" y="373"/>
                  </a:lnTo>
                  <a:lnTo>
                    <a:pt x="9380" y="4273"/>
                  </a:lnTo>
                  <a:lnTo>
                    <a:pt x="7057" y="8262"/>
                  </a:lnTo>
                  <a:lnTo>
                    <a:pt x="7386" y="8459"/>
                  </a:lnTo>
                  <a:lnTo>
                    <a:pt x="9797" y="4273"/>
                  </a:lnTo>
                  <a:lnTo>
                    <a:pt x="7342"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47"/>
            <p:cNvSpPr/>
            <p:nvPr/>
          </p:nvSpPr>
          <p:spPr>
            <a:xfrm>
              <a:off x="1049525" y="1859250"/>
              <a:ext cx="244925" cy="211525"/>
            </a:xfrm>
            <a:custGeom>
              <a:rect b="b" l="l" r="r" t="t"/>
              <a:pathLst>
                <a:path extrusionOk="0" h="8461" w="9797">
                  <a:moveTo>
                    <a:pt x="2455" y="1"/>
                  </a:moveTo>
                  <a:lnTo>
                    <a:pt x="0" y="4274"/>
                  </a:lnTo>
                  <a:lnTo>
                    <a:pt x="2411" y="8460"/>
                  </a:lnTo>
                  <a:lnTo>
                    <a:pt x="2740" y="8263"/>
                  </a:lnTo>
                  <a:lnTo>
                    <a:pt x="417" y="4274"/>
                  </a:lnTo>
                  <a:lnTo>
                    <a:pt x="2674" y="373"/>
                  </a:lnTo>
                  <a:lnTo>
                    <a:pt x="7166" y="373"/>
                  </a:lnTo>
                  <a:lnTo>
                    <a:pt x="9467" y="4362"/>
                  </a:lnTo>
                  <a:lnTo>
                    <a:pt x="9796" y="4187"/>
                  </a:lnTo>
                  <a:lnTo>
                    <a:pt x="73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47"/>
            <p:cNvSpPr/>
            <p:nvPr/>
          </p:nvSpPr>
          <p:spPr>
            <a:xfrm>
              <a:off x="758050" y="1656000"/>
              <a:ext cx="182475" cy="211500"/>
            </a:xfrm>
            <a:custGeom>
              <a:rect b="b" l="l" r="r" t="t"/>
              <a:pathLst>
                <a:path extrusionOk="0" h="8460" w="7299">
                  <a:moveTo>
                    <a:pt x="4887" y="0"/>
                  </a:moveTo>
                  <a:lnTo>
                    <a:pt x="4559" y="198"/>
                  </a:lnTo>
                  <a:lnTo>
                    <a:pt x="6860" y="4186"/>
                  </a:lnTo>
                  <a:lnTo>
                    <a:pt x="4603" y="8087"/>
                  </a:lnTo>
                  <a:lnTo>
                    <a:pt x="0" y="8087"/>
                  </a:lnTo>
                  <a:lnTo>
                    <a:pt x="0" y="8460"/>
                  </a:lnTo>
                  <a:lnTo>
                    <a:pt x="4822" y="8460"/>
                  </a:lnTo>
                  <a:lnTo>
                    <a:pt x="7298" y="4186"/>
                  </a:lnTo>
                  <a:lnTo>
                    <a:pt x="488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47"/>
            <p:cNvSpPr/>
            <p:nvPr/>
          </p:nvSpPr>
          <p:spPr>
            <a:xfrm>
              <a:off x="1049525" y="1653800"/>
              <a:ext cx="246550" cy="213700"/>
            </a:xfrm>
            <a:custGeom>
              <a:rect b="b" l="l" r="r" t="t"/>
              <a:pathLst>
                <a:path extrusionOk="0" h="8548" w="9862">
                  <a:moveTo>
                    <a:pt x="7166" y="373"/>
                  </a:moveTo>
                  <a:lnTo>
                    <a:pt x="9424" y="4274"/>
                  </a:lnTo>
                  <a:lnTo>
                    <a:pt x="7166" y="8175"/>
                  </a:lnTo>
                  <a:lnTo>
                    <a:pt x="2674" y="8175"/>
                  </a:lnTo>
                  <a:lnTo>
                    <a:pt x="417" y="4274"/>
                  </a:lnTo>
                  <a:lnTo>
                    <a:pt x="2674" y="373"/>
                  </a:lnTo>
                  <a:close/>
                  <a:moveTo>
                    <a:pt x="2455" y="1"/>
                  </a:moveTo>
                  <a:lnTo>
                    <a:pt x="0" y="4274"/>
                  </a:lnTo>
                  <a:lnTo>
                    <a:pt x="2455" y="8548"/>
                  </a:lnTo>
                  <a:lnTo>
                    <a:pt x="7386" y="8548"/>
                  </a:lnTo>
                  <a:lnTo>
                    <a:pt x="9862" y="4274"/>
                  </a:lnTo>
                  <a:lnTo>
                    <a:pt x="73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47"/>
            <p:cNvSpPr/>
            <p:nvPr/>
          </p:nvSpPr>
          <p:spPr>
            <a:xfrm>
              <a:off x="1049525" y="1451100"/>
              <a:ext cx="244925" cy="210950"/>
            </a:xfrm>
            <a:custGeom>
              <a:rect b="b" l="l" r="r" t="t"/>
              <a:pathLst>
                <a:path extrusionOk="0" h="8438" w="9797">
                  <a:moveTo>
                    <a:pt x="2411" y="0"/>
                  </a:moveTo>
                  <a:lnTo>
                    <a:pt x="0" y="4164"/>
                  </a:lnTo>
                  <a:lnTo>
                    <a:pt x="2455" y="8437"/>
                  </a:lnTo>
                  <a:lnTo>
                    <a:pt x="7386" y="8437"/>
                  </a:lnTo>
                  <a:lnTo>
                    <a:pt x="9796" y="4274"/>
                  </a:lnTo>
                  <a:lnTo>
                    <a:pt x="9467" y="4076"/>
                  </a:lnTo>
                  <a:lnTo>
                    <a:pt x="7166" y="8065"/>
                  </a:lnTo>
                  <a:lnTo>
                    <a:pt x="2674" y="8065"/>
                  </a:lnTo>
                  <a:lnTo>
                    <a:pt x="417" y="4164"/>
                  </a:lnTo>
                  <a:lnTo>
                    <a:pt x="2740" y="176"/>
                  </a:lnTo>
                  <a:lnTo>
                    <a:pt x="241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47"/>
            <p:cNvSpPr/>
            <p:nvPr/>
          </p:nvSpPr>
          <p:spPr>
            <a:xfrm>
              <a:off x="855575" y="1841725"/>
              <a:ext cx="42750" cy="42225"/>
            </a:xfrm>
            <a:custGeom>
              <a:rect b="b" l="l" r="r" t="t"/>
              <a:pathLst>
                <a:path extrusionOk="0" h="1689" w="1710">
                  <a:moveTo>
                    <a:pt x="855" y="1"/>
                  </a:moveTo>
                  <a:cubicBezTo>
                    <a:pt x="395" y="1"/>
                    <a:pt x="0" y="373"/>
                    <a:pt x="0" y="833"/>
                  </a:cubicBezTo>
                  <a:cubicBezTo>
                    <a:pt x="0" y="1316"/>
                    <a:pt x="395" y="1688"/>
                    <a:pt x="855" y="1688"/>
                  </a:cubicBezTo>
                  <a:cubicBezTo>
                    <a:pt x="1315" y="1688"/>
                    <a:pt x="1710" y="1316"/>
                    <a:pt x="1710" y="833"/>
                  </a:cubicBezTo>
                  <a:cubicBezTo>
                    <a:pt x="1710" y="373"/>
                    <a:pt x="1315" y="1"/>
                    <a:pt x="8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47"/>
            <p:cNvSpPr/>
            <p:nvPr/>
          </p:nvSpPr>
          <p:spPr>
            <a:xfrm>
              <a:off x="1091700" y="1841725"/>
              <a:ext cx="42225" cy="42225"/>
            </a:xfrm>
            <a:custGeom>
              <a:rect b="b" l="l" r="r" t="t"/>
              <a:pathLst>
                <a:path extrusionOk="0" h="1689" w="1689">
                  <a:moveTo>
                    <a:pt x="833" y="1"/>
                  </a:moveTo>
                  <a:cubicBezTo>
                    <a:pt x="373" y="1"/>
                    <a:pt x="1" y="373"/>
                    <a:pt x="1" y="833"/>
                  </a:cubicBezTo>
                  <a:cubicBezTo>
                    <a:pt x="1" y="1316"/>
                    <a:pt x="373" y="1688"/>
                    <a:pt x="833" y="1688"/>
                  </a:cubicBezTo>
                  <a:cubicBezTo>
                    <a:pt x="1316" y="1688"/>
                    <a:pt x="1688" y="1316"/>
                    <a:pt x="1688" y="833"/>
                  </a:cubicBezTo>
                  <a:cubicBezTo>
                    <a:pt x="1688" y="373"/>
                    <a:pt x="1316" y="1"/>
                    <a:pt x="8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47"/>
            <p:cNvSpPr/>
            <p:nvPr/>
          </p:nvSpPr>
          <p:spPr>
            <a:xfrm>
              <a:off x="913650" y="1944725"/>
              <a:ext cx="42750" cy="42750"/>
            </a:xfrm>
            <a:custGeom>
              <a:rect b="b" l="l" r="r" t="t"/>
              <a:pathLst>
                <a:path extrusionOk="0" h="1710" w="1710">
                  <a:moveTo>
                    <a:pt x="855" y="1"/>
                  </a:moveTo>
                  <a:cubicBezTo>
                    <a:pt x="373" y="1"/>
                    <a:pt x="0" y="373"/>
                    <a:pt x="0" y="855"/>
                  </a:cubicBezTo>
                  <a:cubicBezTo>
                    <a:pt x="0" y="1316"/>
                    <a:pt x="373" y="1710"/>
                    <a:pt x="855" y="1710"/>
                  </a:cubicBezTo>
                  <a:cubicBezTo>
                    <a:pt x="1315" y="1710"/>
                    <a:pt x="1710" y="1316"/>
                    <a:pt x="1710" y="855"/>
                  </a:cubicBezTo>
                  <a:cubicBezTo>
                    <a:pt x="1710" y="373"/>
                    <a:pt x="1315" y="1"/>
                    <a:pt x="8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47"/>
            <p:cNvSpPr/>
            <p:nvPr/>
          </p:nvSpPr>
          <p:spPr>
            <a:xfrm>
              <a:off x="913650" y="1739275"/>
              <a:ext cx="42750" cy="42750"/>
            </a:xfrm>
            <a:custGeom>
              <a:rect b="b" l="l" r="r" t="t"/>
              <a:pathLst>
                <a:path extrusionOk="0" h="1710" w="1710">
                  <a:moveTo>
                    <a:pt x="855" y="0"/>
                  </a:moveTo>
                  <a:cubicBezTo>
                    <a:pt x="373" y="0"/>
                    <a:pt x="0" y="395"/>
                    <a:pt x="0" y="855"/>
                  </a:cubicBezTo>
                  <a:cubicBezTo>
                    <a:pt x="0" y="1315"/>
                    <a:pt x="373" y="1710"/>
                    <a:pt x="855" y="1710"/>
                  </a:cubicBezTo>
                  <a:cubicBezTo>
                    <a:pt x="1315" y="1710"/>
                    <a:pt x="1710" y="1315"/>
                    <a:pt x="1710" y="855"/>
                  </a:cubicBezTo>
                  <a:cubicBezTo>
                    <a:pt x="1710" y="395"/>
                    <a:pt x="1315" y="0"/>
                    <a:pt x="85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47"/>
            <p:cNvSpPr/>
            <p:nvPr/>
          </p:nvSpPr>
          <p:spPr>
            <a:xfrm>
              <a:off x="1033625" y="1944725"/>
              <a:ext cx="42225" cy="42750"/>
            </a:xfrm>
            <a:custGeom>
              <a:rect b="b" l="l" r="r" t="t"/>
              <a:pathLst>
                <a:path extrusionOk="0" h="1710" w="1689">
                  <a:moveTo>
                    <a:pt x="855" y="1"/>
                  </a:moveTo>
                  <a:cubicBezTo>
                    <a:pt x="373" y="1"/>
                    <a:pt x="1" y="373"/>
                    <a:pt x="1" y="855"/>
                  </a:cubicBezTo>
                  <a:cubicBezTo>
                    <a:pt x="1" y="1316"/>
                    <a:pt x="373" y="1710"/>
                    <a:pt x="855" y="1710"/>
                  </a:cubicBezTo>
                  <a:cubicBezTo>
                    <a:pt x="1316" y="1710"/>
                    <a:pt x="1688" y="1316"/>
                    <a:pt x="1688" y="855"/>
                  </a:cubicBezTo>
                  <a:cubicBezTo>
                    <a:pt x="1688" y="373"/>
                    <a:pt x="1316" y="1"/>
                    <a:pt x="8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47"/>
            <p:cNvSpPr/>
            <p:nvPr/>
          </p:nvSpPr>
          <p:spPr>
            <a:xfrm>
              <a:off x="1033625" y="1739275"/>
              <a:ext cx="42225" cy="42750"/>
            </a:xfrm>
            <a:custGeom>
              <a:rect b="b" l="l" r="r" t="t"/>
              <a:pathLst>
                <a:path extrusionOk="0" h="1710" w="1689">
                  <a:moveTo>
                    <a:pt x="855" y="0"/>
                  </a:moveTo>
                  <a:cubicBezTo>
                    <a:pt x="373" y="0"/>
                    <a:pt x="1" y="395"/>
                    <a:pt x="1" y="855"/>
                  </a:cubicBezTo>
                  <a:cubicBezTo>
                    <a:pt x="1" y="1337"/>
                    <a:pt x="373" y="1710"/>
                    <a:pt x="855" y="1710"/>
                  </a:cubicBezTo>
                  <a:cubicBezTo>
                    <a:pt x="1316" y="1710"/>
                    <a:pt x="1688" y="1337"/>
                    <a:pt x="1688" y="855"/>
                  </a:cubicBezTo>
                  <a:cubicBezTo>
                    <a:pt x="1688" y="395"/>
                    <a:pt x="1316" y="0"/>
                    <a:pt x="85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47"/>
            <p:cNvSpPr/>
            <p:nvPr/>
          </p:nvSpPr>
          <p:spPr>
            <a:xfrm>
              <a:off x="1269225" y="1739275"/>
              <a:ext cx="42750" cy="42750"/>
            </a:xfrm>
            <a:custGeom>
              <a:rect b="b" l="l" r="r" t="t"/>
              <a:pathLst>
                <a:path extrusionOk="0" h="1710" w="1710">
                  <a:moveTo>
                    <a:pt x="855" y="0"/>
                  </a:moveTo>
                  <a:cubicBezTo>
                    <a:pt x="373" y="0"/>
                    <a:pt x="0" y="395"/>
                    <a:pt x="0" y="855"/>
                  </a:cubicBezTo>
                  <a:cubicBezTo>
                    <a:pt x="0" y="1337"/>
                    <a:pt x="373" y="1710"/>
                    <a:pt x="855" y="1710"/>
                  </a:cubicBezTo>
                  <a:cubicBezTo>
                    <a:pt x="1315" y="1710"/>
                    <a:pt x="1709" y="1337"/>
                    <a:pt x="1709" y="855"/>
                  </a:cubicBezTo>
                  <a:cubicBezTo>
                    <a:pt x="1709" y="395"/>
                    <a:pt x="1315" y="0"/>
                    <a:pt x="85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47"/>
            <p:cNvSpPr/>
            <p:nvPr/>
          </p:nvSpPr>
          <p:spPr>
            <a:xfrm>
              <a:off x="1207300" y="1841725"/>
              <a:ext cx="42225" cy="42225"/>
            </a:xfrm>
            <a:custGeom>
              <a:rect b="b" l="l" r="r" t="t"/>
              <a:pathLst>
                <a:path extrusionOk="0" h="1689" w="1689">
                  <a:moveTo>
                    <a:pt x="833" y="1"/>
                  </a:moveTo>
                  <a:cubicBezTo>
                    <a:pt x="373" y="1"/>
                    <a:pt x="1" y="373"/>
                    <a:pt x="1" y="833"/>
                  </a:cubicBezTo>
                  <a:cubicBezTo>
                    <a:pt x="1" y="1316"/>
                    <a:pt x="373" y="1688"/>
                    <a:pt x="833" y="1688"/>
                  </a:cubicBezTo>
                  <a:cubicBezTo>
                    <a:pt x="1316" y="1688"/>
                    <a:pt x="1688" y="1316"/>
                    <a:pt x="1688" y="833"/>
                  </a:cubicBezTo>
                  <a:cubicBezTo>
                    <a:pt x="1688" y="373"/>
                    <a:pt x="1316" y="1"/>
                    <a:pt x="8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47"/>
            <p:cNvSpPr/>
            <p:nvPr/>
          </p:nvSpPr>
          <p:spPr>
            <a:xfrm>
              <a:off x="1091700" y="1637375"/>
              <a:ext cx="42225" cy="42750"/>
            </a:xfrm>
            <a:custGeom>
              <a:rect b="b" l="l" r="r" t="t"/>
              <a:pathLst>
                <a:path extrusionOk="0" h="1710" w="1689">
                  <a:moveTo>
                    <a:pt x="833" y="0"/>
                  </a:moveTo>
                  <a:cubicBezTo>
                    <a:pt x="373" y="0"/>
                    <a:pt x="1" y="373"/>
                    <a:pt x="1" y="855"/>
                  </a:cubicBezTo>
                  <a:cubicBezTo>
                    <a:pt x="1" y="1315"/>
                    <a:pt x="373" y="1710"/>
                    <a:pt x="833" y="1710"/>
                  </a:cubicBezTo>
                  <a:cubicBezTo>
                    <a:pt x="1316" y="1710"/>
                    <a:pt x="1688" y="1315"/>
                    <a:pt x="1688" y="855"/>
                  </a:cubicBezTo>
                  <a:cubicBezTo>
                    <a:pt x="1688" y="373"/>
                    <a:pt x="1316" y="0"/>
                    <a:pt x="83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47"/>
            <p:cNvSpPr/>
            <p:nvPr/>
          </p:nvSpPr>
          <p:spPr>
            <a:xfrm>
              <a:off x="1207300" y="1637375"/>
              <a:ext cx="42225" cy="42200"/>
            </a:xfrm>
            <a:custGeom>
              <a:rect b="b" l="l" r="r" t="t"/>
              <a:pathLst>
                <a:path extrusionOk="0" h="1688" w="1689">
                  <a:moveTo>
                    <a:pt x="833" y="0"/>
                  </a:moveTo>
                  <a:cubicBezTo>
                    <a:pt x="373" y="0"/>
                    <a:pt x="1" y="373"/>
                    <a:pt x="1" y="855"/>
                  </a:cubicBezTo>
                  <a:cubicBezTo>
                    <a:pt x="1" y="1315"/>
                    <a:pt x="373" y="1688"/>
                    <a:pt x="833" y="1688"/>
                  </a:cubicBezTo>
                  <a:cubicBezTo>
                    <a:pt x="1316" y="1688"/>
                    <a:pt x="1688" y="1315"/>
                    <a:pt x="1688" y="855"/>
                  </a:cubicBezTo>
                  <a:cubicBezTo>
                    <a:pt x="1688" y="373"/>
                    <a:pt x="1316" y="0"/>
                    <a:pt x="83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47"/>
            <p:cNvSpPr/>
            <p:nvPr/>
          </p:nvSpPr>
          <p:spPr>
            <a:xfrm>
              <a:off x="1033625" y="1533825"/>
              <a:ext cx="42225" cy="42750"/>
            </a:xfrm>
            <a:custGeom>
              <a:rect b="b" l="l" r="r" t="t"/>
              <a:pathLst>
                <a:path extrusionOk="0" h="1710" w="1689">
                  <a:moveTo>
                    <a:pt x="855" y="0"/>
                  </a:moveTo>
                  <a:cubicBezTo>
                    <a:pt x="373" y="0"/>
                    <a:pt x="1" y="395"/>
                    <a:pt x="1" y="855"/>
                  </a:cubicBezTo>
                  <a:cubicBezTo>
                    <a:pt x="1" y="1337"/>
                    <a:pt x="373" y="1710"/>
                    <a:pt x="855" y="1710"/>
                  </a:cubicBezTo>
                  <a:cubicBezTo>
                    <a:pt x="1316" y="1710"/>
                    <a:pt x="1688" y="1337"/>
                    <a:pt x="1688" y="855"/>
                  </a:cubicBezTo>
                  <a:cubicBezTo>
                    <a:pt x="1688" y="395"/>
                    <a:pt x="1316" y="0"/>
                    <a:pt x="85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47"/>
            <p:cNvSpPr/>
            <p:nvPr/>
          </p:nvSpPr>
          <p:spPr>
            <a:xfrm>
              <a:off x="1088425" y="2045525"/>
              <a:ext cx="42750" cy="42775"/>
            </a:xfrm>
            <a:custGeom>
              <a:rect b="b" l="l" r="r" t="t"/>
              <a:pathLst>
                <a:path extrusionOk="0" h="1711" w="1710">
                  <a:moveTo>
                    <a:pt x="855" y="1"/>
                  </a:moveTo>
                  <a:cubicBezTo>
                    <a:pt x="373" y="1"/>
                    <a:pt x="0" y="395"/>
                    <a:pt x="0" y="856"/>
                  </a:cubicBezTo>
                  <a:cubicBezTo>
                    <a:pt x="0" y="1338"/>
                    <a:pt x="373" y="1710"/>
                    <a:pt x="855" y="1710"/>
                  </a:cubicBezTo>
                  <a:cubicBezTo>
                    <a:pt x="1315" y="1710"/>
                    <a:pt x="1709" y="1338"/>
                    <a:pt x="1709" y="856"/>
                  </a:cubicBezTo>
                  <a:cubicBezTo>
                    <a:pt x="1709" y="395"/>
                    <a:pt x="1315" y="1"/>
                    <a:pt x="85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5" name="Google Shape;1465;p47"/>
          <p:cNvGrpSpPr/>
          <p:nvPr/>
        </p:nvGrpSpPr>
        <p:grpSpPr>
          <a:xfrm rot="-4500059">
            <a:off x="7491238" y="387129"/>
            <a:ext cx="595953" cy="595953"/>
            <a:chOff x="1379975" y="1931500"/>
            <a:chExt cx="383000" cy="383000"/>
          </a:xfrm>
        </p:grpSpPr>
        <p:sp>
          <p:nvSpPr>
            <p:cNvPr id="1466" name="Google Shape;1466;p47"/>
            <p:cNvSpPr/>
            <p:nvPr/>
          </p:nvSpPr>
          <p:spPr>
            <a:xfrm>
              <a:off x="1485950" y="2111225"/>
              <a:ext cx="99300" cy="95875"/>
            </a:xfrm>
            <a:custGeom>
              <a:rect b="b" l="l" r="r" t="t"/>
              <a:pathLst>
                <a:path extrusionOk="0" h="3835" w="3972">
                  <a:moveTo>
                    <a:pt x="201" y="1"/>
                  </a:moveTo>
                  <a:cubicBezTo>
                    <a:pt x="93" y="1"/>
                    <a:pt x="0" y="140"/>
                    <a:pt x="101" y="241"/>
                  </a:cubicBezTo>
                  <a:lnTo>
                    <a:pt x="3213" y="3353"/>
                  </a:lnTo>
                  <a:lnTo>
                    <a:pt x="3673" y="3791"/>
                  </a:lnTo>
                  <a:cubicBezTo>
                    <a:pt x="3704" y="3822"/>
                    <a:pt x="3738" y="3835"/>
                    <a:pt x="3770" y="3835"/>
                  </a:cubicBezTo>
                  <a:cubicBezTo>
                    <a:pt x="3879" y="3835"/>
                    <a:pt x="3971" y="3695"/>
                    <a:pt x="3870" y="3594"/>
                  </a:cubicBezTo>
                  <a:lnTo>
                    <a:pt x="736" y="482"/>
                  </a:lnTo>
                  <a:lnTo>
                    <a:pt x="298" y="44"/>
                  </a:ln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47"/>
            <p:cNvSpPr/>
            <p:nvPr/>
          </p:nvSpPr>
          <p:spPr>
            <a:xfrm>
              <a:off x="1449775" y="2123275"/>
              <a:ext cx="122875" cy="120000"/>
            </a:xfrm>
            <a:custGeom>
              <a:rect b="b" l="l" r="r" t="t"/>
              <a:pathLst>
                <a:path extrusionOk="0" h="4800" w="4915">
                  <a:moveTo>
                    <a:pt x="201" y="1"/>
                  </a:moveTo>
                  <a:cubicBezTo>
                    <a:pt x="93" y="1"/>
                    <a:pt x="1" y="140"/>
                    <a:pt x="102" y="241"/>
                  </a:cubicBezTo>
                  <a:cubicBezTo>
                    <a:pt x="1416" y="1556"/>
                    <a:pt x="2753" y="2893"/>
                    <a:pt x="4068" y="4208"/>
                  </a:cubicBezTo>
                  <a:cubicBezTo>
                    <a:pt x="4244" y="4383"/>
                    <a:pt x="4441" y="4580"/>
                    <a:pt x="4616" y="4756"/>
                  </a:cubicBezTo>
                  <a:cubicBezTo>
                    <a:pt x="4647" y="4786"/>
                    <a:pt x="4681" y="4799"/>
                    <a:pt x="4713" y="4799"/>
                  </a:cubicBezTo>
                  <a:cubicBezTo>
                    <a:pt x="4821" y="4799"/>
                    <a:pt x="4914" y="4659"/>
                    <a:pt x="4813" y="4559"/>
                  </a:cubicBezTo>
                  <a:lnTo>
                    <a:pt x="869" y="592"/>
                  </a:lnTo>
                  <a:cubicBezTo>
                    <a:pt x="671" y="417"/>
                    <a:pt x="496" y="219"/>
                    <a:pt x="299" y="44"/>
                  </a:cubicBezTo>
                  <a:cubicBezTo>
                    <a:pt x="268" y="13"/>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47"/>
            <p:cNvSpPr/>
            <p:nvPr/>
          </p:nvSpPr>
          <p:spPr>
            <a:xfrm>
              <a:off x="1420650" y="2142750"/>
              <a:ext cx="132825" cy="129550"/>
            </a:xfrm>
            <a:custGeom>
              <a:rect b="b" l="l" r="r" t="t"/>
              <a:pathLst>
                <a:path extrusionOk="0" h="5182" w="5313">
                  <a:moveTo>
                    <a:pt x="217" y="0"/>
                  </a:moveTo>
                  <a:cubicBezTo>
                    <a:pt x="104" y="0"/>
                    <a:pt x="0" y="146"/>
                    <a:pt x="105" y="251"/>
                  </a:cubicBezTo>
                  <a:lnTo>
                    <a:pt x="4400" y="4525"/>
                  </a:lnTo>
                  <a:cubicBezTo>
                    <a:pt x="4598" y="4744"/>
                    <a:pt x="4795" y="4941"/>
                    <a:pt x="5014" y="5138"/>
                  </a:cubicBezTo>
                  <a:cubicBezTo>
                    <a:pt x="5045" y="5169"/>
                    <a:pt x="5079" y="5182"/>
                    <a:pt x="5111" y="5182"/>
                  </a:cubicBezTo>
                  <a:cubicBezTo>
                    <a:pt x="5219" y="5182"/>
                    <a:pt x="5312" y="5042"/>
                    <a:pt x="5211" y="4941"/>
                  </a:cubicBezTo>
                  <a:lnTo>
                    <a:pt x="916" y="646"/>
                  </a:lnTo>
                  <a:cubicBezTo>
                    <a:pt x="719" y="448"/>
                    <a:pt x="521" y="251"/>
                    <a:pt x="302" y="32"/>
                  </a:cubicBezTo>
                  <a:cubicBezTo>
                    <a:pt x="276" y="10"/>
                    <a:pt x="246" y="0"/>
                    <a:pt x="21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47"/>
            <p:cNvSpPr/>
            <p:nvPr/>
          </p:nvSpPr>
          <p:spPr>
            <a:xfrm>
              <a:off x="1396625" y="2167100"/>
              <a:ext cx="132725" cy="129300"/>
            </a:xfrm>
            <a:custGeom>
              <a:rect b="b" l="l" r="r" t="t"/>
              <a:pathLst>
                <a:path extrusionOk="0" h="5172" w="5309">
                  <a:moveTo>
                    <a:pt x="202" y="1"/>
                  </a:moveTo>
                  <a:cubicBezTo>
                    <a:pt x="94" y="1"/>
                    <a:pt x="1" y="141"/>
                    <a:pt x="102" y="241"/>
                  </a:cubicBezTo>
                  <a:cubicBezTo>
                    <a:pt x="1526" y="1666"/>
                    <a:pt x="2951" y="3090"/>
                    <a:pt x="4375" y="4515"/>
                  </a:cubicBezTo>
                  <a:lnTo>
                    <a:pt x="4989" y="5128"/>
                  </a:lnTo>
                  <a:cubicBezTo>
                    <a:pt x="5019" y="5159"/>
                    <a:pt x="5055" y="5172"/>
                    <a:pt x="5089" y="5172"/>
                  </a:cubicBezTo>
                  <a:cubicBezTo>
                    <a:pt x="5203" y="5172"/>
                    <a:pt x="5309" y="5032"/>
                    <a:pt x="5208" y="4931"/>
                  </a:cubicBezTo>
                  <a:lnTo>
                    <a:pt x="913" y="658"/>
                  </a:lnTo>
                  <a:cubicBezTo>
                    <a:pt x="715" y="439"/>
                    <a:pt x="518" y="241"/>
                    <a:pt x="299" y="44"/>
                  </a:cubicBezTo>
                  <a:cubicBezTo>
                    <a:pt x="268"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47"/>
            <p:cNvSpPr/>
            <p:nvPr/>
          </p:nvSpPr>
          <p:spPr>
            <a:xfrm>
              <a:off x="1559350" y="2037800"/>
              <a:ext cx="98750" cy="96450"/>
            </a:xfrm>
            <a:custGeom>
              <a:rect b="b" l="l" r="r" t="t"/>
              <a:pathLst>
                <a:path extrusionOk="0" h="3858" w="3950">
                  <a:moveTo>
                    <a:pt x="201" y="1"/>
                  </a:moveTo>
                  <a:cubicBezTo>
                    <a:pt x="93" y="1"/>
                    <a:pt x="1" y="141"/>
                    <a:pt x="102" y="242"/>
                  </a:cubicBezTo>
                  <a:lnTo>
                    <a:pt x="3214" y="3375"/>
                  </a:lnTo>
                  <a:lnTo>
                    <a:pt x="3652" y="3814"/>
                  </a:lnTo>
                  <a:cubicBezTo>
                    <a:pt x="3682" y="3844"/>
                    <a:pt x="3716" y="3857"/>
                    <a:pt x="3749" y="3857"/>
                  </a:cubicBezTo>
                  <a:cubicBezTo>
                    <a:pt x="3857" y="3857"/>
                    <a:pt x="3950" y="3717"/>
                    <a:pt x="3849" y="3616"/>
                  </a:cubicBezTo>
                  <a:lnTo>
                    <a:pt x="737" y="483"/>
                  </a:lnTo>
                  <a:lnTo>
                    <a:pt x="299" y="44"/>
                  </a:lnTo>
                  <a:cubicBezTo>
                    <a:pt x="268" y="14"/>
                    <a:pt x="234" y="1"/>
                    <a:pt x="20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47"/>
            <p:cNvSpPr/>
            <p:nvPr/>
          </p:nvSpPr>
          <p:spPr>
            <a:xfrm>
              <a:off x="1571400" y="2001650"/>
              <a:ext cx="122875" cy="119975"/>
            </a:xfrm>
            <a:custGeom>
              <a:rect b="b" l="l" r="r" t="t"/>
              <a:pathLst>
                <a:path extrusionOk="0" h="4799" w="4915">
                  <a:moveTo>
                    <a:pt x="202" y="1"/>
                  </a:moveTo>
                  <a:cubicBezTo>
                    <a:pt x="94" y="1"/>
                    <a:pt x="1" y="140"/>
                    <a:pt x="102" y="241"/>
                  </a:cubicBezTo>
                  <a:lnTo>
                    <a:pt x="4068" y="4208"/>
                  </a:lnTo>
                  <a:lnTo>
                    <a:pt x="4616" y="4756"/>
                  </a:lnTo>
                  <a:cubicBezTo>
                    <a:pt x="4647" y="4786"/>
                    <a:pt x="4681" y="4799"/>
                    <a:pt x="4714" y="4799"/>
                  </a:cubicBezTo>
                  <a:cubicBezTo>
                    <a:pt x="4822" y="4799"/>
                    <a:pt x="4914" y="4659"/>
                    <a:pt x="4813" y="4558"/>
                  </a:cubicBezTo>
                  <a:cubicBezTo>
                    <a:pt x="3499" y="3243"/>
                    <a:pt x="2184" y="1929"/>
                    <a:pt x="847" y="592"/>
                  </a:cubicBezTo>
                  <a:cubicBezTo>
                    <a:pt x="671" y="416"/>
                    <a:pt x="496" y="219"/>
                    <a:pt x="299" y="44"/>
                  </a:cubicBezTo>
                  <a:cubicBezTo>
                    <a:pt x="268" y="13"/>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47"/>
            <p:cNvSpPr/>
            <p:nvPr/>
          </p:nvSpPr>
          <p:spPr>
            <a:xfrm>
              <a:off x="1591125" y="1972625"/>
              <a:ext cx="132175" cy="129825"/>
            </a:xfrm>
            <a:custGeom>
              <a:rect b="b" l="l" r="r" t="t"/>
              <a:pathLst>
                <a:path extrusionOk="0" h="5193" w="5287">
                  <a:moveTo>
                    <a:pt x="202" y="0"/>
                  </a:moveTo>
                  <a:cubicBezTo>
                    <a:pt x="93" y="0"/>
                    <a:pt x="1" y="140"/>
                    <a:pt x="102" y="241"/>
                  </a:cubicBezTo>
                  <a:lnTo>
                    <a:pt x="4375" y="4536"/>
                  </a:lnTo>
                  <a:cubicBezTo>
                    <a:pt x="4572" y="4733"/>
                    <a:pt x="4791" y="4952"/>
                    <a:pt x="4989" y="5150"/>
                  </a:cubicBezTo>
                  <a:cubicBezTo>
                    <a:pt x="5019" y="5180"/>
                    <a:pt x="5053" y="5193"/>
                    <a:pt x="5086" y="5193"/>
                  </a:cubicBezTo>
                  <a:cubicBezTo>
                    <a:pt x="5194" y="5193"/>
                    <a:pt x="5287" y="5053"/>
                    <a:pt x="5186" y="4952"/>
                  </a:cubicBezTo>
                  <a:lnTo>
                    <a:pt x="913" y="657"/>
                  </a:lnTo>
                  <a:lnTo>
                    <a:pt x="299" y="43"/>
                  </a:lnTo>
                  <a:cubicBezTo>
                    <a:pt x="268" y="13"/>
                    <a:pt x="23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47"/>
            <p:cNvSpPr/>
            <p:nvPr/>
          </p:nvSpPr>
          <p:spPr>
            <a:xfrm>
              <a:off x="1615225" y="1948500"/>
              <a:ext cx="132250" cy="129775"/>
            </a:xfrm>
            <a:custGeom>
              <a:rect b="b" l="l" r="r" t="t"/>
              <a:pathLst>
                <a:path extrusionOk="0" h="5191" w="5290">
                  <a:moveTo>
                    <a:pt x="202" y="1"/>
                  </a:moveTo>
                  <a:cubicBezTo>
                    <a:pt x="94" y="1"/>
                    <a:pt x="1" y="140"/>
                    <a:pt x="102" y="241"/>
                  </a:cubicBezTo>
                  <a:lnTo>
                    <a:pt x="4375" y="4537"/>
                  </a:lnTo>
                  <a:cubicBezTo>
                    <a:pt x="4594" y="4734"/>
                    <a:pt x="4792" y="4931"/>
                    <a:pt x="4989" y="5150"/>
                  </a:cubicBezTo>
                  <a:cubicBezTo>
                    <a:pt x="5017" y="5179"/>
                    <a:pt x="5049" y="5191"/>
                    <a:pt x="5080" y="5191"/>
                  </a:cubicBezTo>
                  <a:cubicBezTo>
                    <a:pt x="5191" y="5191"/>
                    <a:pt x="5289" y="5034"/>
                    <a:pt x="5186" y="4931"/>
                  </a:cubicBezTo>
                  <a:lnTo>
                    <a:pt x="913" y="658"/>
                  </a:lnTo>
                  <a:cubicBezTo>
                    <a:pt x="716" y="461"/>
                    <a:pt x="496" y="241"/>
                    <a:pt x="299" y="44"/>
                  </a:cubicBezTo>
                  <a:cubicBezTo>
                    <a:pt x="269" y="14"/>
                    <a:pt x="23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47"/>
            <p:cNvSpPr/>
            <p:nvPr/>
          </p:nvSpPr>
          <p:spPr>
            <a:xfrm>
              <a:off x="1504900" y="1931500"/>
              <a:ext cx="133150" cy="383000"/>
            </a:xfrm>
            <a:custGeom>
              <a:rect b="b" l="l" r="r" t="t"/>
              <a:pathLst>
                <a:path extrusionOk="0" h="15320" w="5326">
                  <a:moveTo>
                    <a:pt x="4953" y="1"/>
                  </a:moveTo>
                  <a:cubicBezTo>
                    <a:pt x="4909" y="23"/>
                    <a:pt x="1184" y="2718"/>
                    <a:pt x="2367" y="7167"/>
                  </a:cubicBezTo>
                  <a:cubicBezTo>
                    <a:pt x="3485" y="11375"/>
                    <a:pt x="2477" y="12405"/>
                    <a:pt x="0" y="14859"/>
                  </a:cubicBezTo>
                  <a:lnTo>
                    <a:pt x="483" y="15320"/>
                  </a:lnTo>
                  <a:cubicBezTo>
                    <a:pt x="3156" y="12668"/>
                    <a:pt x="4186" y="11397"/>
                    <a:pt x="3003" y="6992"/>
                  </a:cubicBezTo>
                  <a:cubicBezTo>
                    <a:pt x="1951" y="3003"/>
                    <a:pt x="5194" y="636"/>
                    <a:pt x="5326" y="549"/>
                  </a:cubicBezTo>
                  <a:lnTo>
                    <a:pt x="495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47"/>
            <p:cNvSpPr/>
            <p:nvPr/>
          </p:nvSpPr>
          <p:spPr>
            <a:xfrm>
              <a:off x="1379975" y="2056425"/>
              <a:ext cx="383000" cy="133150"/>
            </a:xfrm>
            <a:custGeom>
              <a:rect b="b" l="l" r="r" t="t"/>
              <a:pathLst>
                <a:path extrusionOk="0" h="5326" w="15320">
                  <a:moveTo>
                    <a:pt x="14793" y="1"/>
                  </a:moveTo>
                  <a:cubicBezTo>
                    <a:pt x="14699" y="132"/>
                    <a:pt x="12942" y="2541"/>
                    <a:pt x="9923" y="2541"/>
                  </a:cubicBezTo>
                  <a:cubicBezTo>
                    <a:pt x="9425" y="2541"/>
                    <a:pt x="8893" y="2476"/>
                    <a:pt x="8328" y="2324"/>
                  </a:cubicBezTo>
                  <a:cubicBezTo>
                    <a:pt x="7118" y="2004"/>
                    <a:pt x="6146" y="1851"/>
                    <a:pt x="5317" y="1851"/>
                  </a:cubicBezTo>
                  <a:cubicBezTo>
                    <a:pt x="3129" y="1851"/>
                    <a:pt x="1940" y="2921"/>
                    <a:pt x="1" y="4844"/>
                  </a:cubicBezTo>
                  <a:lnTo>
                    <a:pt x="461" y="5326"/>
                  </a:lnTo>
                  <a:cubicBezTo>
                    <a:pt x="2262" y="3541"/>
                    <a:pt x="3286" y="2509"/>
                    <a:pt x="5330" y="2509"/>
                  </a:cubicBezTo>
                  <a:cubicBezTo>
                    <a:pt x="6096" y="2509"/>
                    <a:pt x="7006" y="2654"/>
                    <a:pt x="8153" y="2959"/>
                  </a:cubicBezTo>
                  <a:cubicBezTo>
                    <a:pt x="8766" y="3122"/>
                    <a:pt x="9345" y="3192"/>
                    <a:pt x="9888" y="3192"/>
                  </a:cubicBezTo>
                  <a:cubicBezTo>
                    <a:pt x="13293" y="3192"/>
                    <a:pt x="15300" y="433"/>
                    <a:pt x="15319" y="395"/>
                  </a:cubicBezTo>
                  <a:lnTo>
                    <a:pt x="147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76" name="Google Shape;1476;p47"/>
          <p:cNvSpPr/>
          <p:nvPr/>
        </p:nvSpPr>
        <p:spPr>
          <a:xfrm rot="10800000">
            <a:off x="3825957" y="1561601"/>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47"/>
          <p:cNvSpPr/>
          <p:nvPr/>
        </p:nvSpPr>
        <p:spPr>
          <a:xfrm rot="10800000">
            <a:off x="1495772" y="4470747"/>
            <a:ext cx="86680" cy="86716"/>
          </a:xfrm>
          <a:custGeom>
            <a:rect b="b" l="l" r="r" t="t"/>
            <a:pathLst>
              <a:path extrusionOk="0" h="2470" w="2469">
                <a:moveTo>
                  <a:pt x="1234" y="1"/>
                </a:moveTo>
                <a:cubicBezTo>
                  <a:pt x="534" y="1"/>
                  <a:pt x="0" y="534"/>
                  <a:pt x="0" y="1235"/>
                </a:cubicBezTo>
                <a:cubicBezTo>
                  <a:pt x="0" y="1902"/>
                  <a:pt x="534" y="2469"/>
                  <a:pt x="1234" y="2469"/>
                </a:cubicBezTo>
                <a:cubicBezTo>
                  <a:pt x="1902" y="2469"/>
                  <a:pt x="2469" y="1902"/>
                  <a:pt x="2469" y="1235"/>
                </a:cubicBezTo>
                <a:cubicBezTo>
                  <a:pt x="2469" y="534"/>
                  <a:pt x="1902"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47"/>
          <p:cNvSpPr/>
          <p:nvPr/>
        </p:nvSpPr>
        <p:spPr>
          <a:xfrm rot="10800000">
            <a:off x="4309528" y="3193864"/>
            <a:ext cx="45710" cy="45710"/>
          </a:xfrm>
          <a:custGeom>
            <a:rect b="b" l="l" r="r" t="t"/>
            <a:pathLst>
              <a:path extrusionOk="0" h="1302" w="1302">
                <a:moveTo>
                  <a:pt x="634" y="1"/>
                </a:moveTo>
                <a:cubicBezTo>
                  <a:pt x="301" y="1"/>
                  <a:pt x="1" y="301"/>
                  <a:pt x="1" y="635"/>
                </a:cubicBezTo>
                <a:cubicBezTo>
                  <a:pt x="1" y="1002"/>
                  <a:pt x="301" y="1302"/>
                  <a:pt x="634" y="1302"/>
                </a:cubicBezTo>
                <a:cubicBezTo>
                  <a:pt x="1001" y="1302"/>
                  <a:pt x="1302" y="1002"/>
                  <a:pt x="1302" y="635"/>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47"/>
          <p:cNvSpPr/>
          <p:nvPr/>
        </p:nvSpPr>
        <p:spPr>
          <a:xfrm rot="10800000">
            <a:off x="4142796" y="4327482"/>
            <a:ext cx="86680" cy="86680"/>
          </a:xfrm>
          <a:custGeom>
            <a:rect b="b" l="l" r="r" t="t"/>
            <a:pathLst>
              <a:path extrusionOk="0" h="2469" w="2469">
                <a:moveTo>
                  <a:pt x="1234" y="1"/>
                </a:moveTo>
                <a:cubicBezTo>
                  <a:pt x="567" y="1"/>
                  <a:pt x="0" y="568"/>
                  <a:pt x="0" y="1235"/>
                </a:cubicBezTo>
                <a:cubicBezTo>
                  <a:pt x="0" y="1935"/>
                  <a:pt x="567" y="2469"/>
                  <a:pt x="1234" y="2469"/>
                </a:cubicBezTo>
                <a:cubicBezTo>
                  <a:pt x="1901" y="2469"/>
                  <a:pt x="2469" y="1935"/>
                  <a:pt x="2469" y="1235"/>
                </a:cubicBezTo>
                <a:cubicBezTo>
                  <a:pt x="2469" y="568"/>
                  <a:pt x="1901" y="1"/>
                  <a:pt x="12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47"/>
          <p:cNvSpPr/>
          <p:nvPr/>
        </p:nvSpPr>
        <p:spPr>
          <a:xfrm rot="10800000">
            <a:off x="6270443" y="1142974"/>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1" name="Google Shape;1481;p47" title="logo.png"/>
          <p:cNvPicPr preferRelativeResize="0"/>
          <p:nvPr/>
        </p:nvPicPr>
        <p:blipFill>
          <a:blip r:embed="rId3">
            <a:alphaModFix/>
          </a:blip>
          <a:stretch>
            <a:fillRect/>
          </a:stretch>
        </p:blipFill>
        <p:spPr>
          <a:xfrm>
            <a:off x="6711825" y="0"/>
            <a:ext cx="2432174" cy="427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5" name="Shape 1485"/>
        <p:cNvGrpSpPr/>
        <p:nvPr/>
      </p:nvGrpSpPr>
      <p:grpSpPr>
        <a:xfrm>
          <a:off x="0" y="0"/>
          <a:ext cx="0" cy="0"/>
          <a:chOff x="0" y="0"/>
          <a:chExt cx="0" cy="0"/>
        </a:xfrm>
      </p:grpSpPr>
      <p:sp>
        <p:nvSpPr>
          <p:cNvPr id="1486" name="Google Shape;1486;p48"/>
          <p:cNvSpPr/>
          <p:nvPr/>
        </p:nvSpPr>
        <p:spPr>
          <a:xfrm flipH="1">
            <a:off x="5108479" y="3786650"/>
            <a:ext cx="2882446" cy="1266466"/>
          </a:xfrm>
          <a:custGeom>
            <a:rect b="b" l="l" r="r" t="t"/>
            <a:pathLst>
              <a:path extrusionOk="0" h="97740" w="193323">
                <a:moveTo>
                  <a:pt x="63022" y="0"/>
                </a:moveTo>
                <a:cubicBezTo>
                  <a:pt x="44464" y="0"/>
                  <a:pt x="26165" y="11312"/>
                  <a:pt x="13877" y="35128"/>
                </a:cubicBezTo>
                <a:cubicBezTo>
                  <a:pt x="0" y="62081"/>
                  <a:pt x="8340" y="90368"/>
                  <a:pt x="10941" y="97740"/>
                </a:cubicBezTo>
                <a:lnTo>
                  <a:pt x="178027" y="97740"/>
                </a:lnTo>
                <a:cubicBezTo>
                  <a:pt x="193322" y="34172"/>
                  <a:pt x="166353" y="19552"/>
                  <a:pt x="140110" y="19552"/>
                </a:cubicBezTo>
                <a:cubicBezTo>
                  <a:pt x="137392" y="19552"/>
                  <a:pt x="134682" y="19708"/>
                  <a:pt x="132028" y="19984"/>
                </a:cubicBezTo>
                <a:cubicBezTo>
                  <a:pt x="128688" y="20327"/>
                  <a:pt x="125748" y="20487"/>
                  <a:pt x="123124" y="20487"/>
                </a:cubicBezTo>
                <a:cubicBezTo>
                  <a:pt x="103310" y="20487"/>
                  <a:pt x="101422" y="11376"/>
                  <a:pt x="80391" y="3305"/>
                </a:cubicBezTo>
                <a:cubicBezTo>
                  <a:pt x="74694" y="1114"/>
                  <a:pt x="68845" y="0"/>
                  <a:pt x="63022"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48"/>
          <p:cNvSpPr txBox="1"/>
          <p:nvPr>
            <p:ph type="title"/>
          </p:nvPr>
        </p:nvSpPr>
        <p:spPr>
          <a:xfrm>
            <a:off x="247486" y="539488"/>
            <a:ext cx="3630600" cy="63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Ley Nº 15.465</a:t>
            </a:r>
            <a:endParaRPr sz="2000"/>
          </a:p>
        </p:txBody>
      </p:sp>
      <p:sp>
        <p:nvSpPr>
          <p:cNvPr id="1488" name="Google Shape;1488;p48"/>
          <p:cNvSpPr txBox="1"/>
          <p:nvPr>
            <p:ph idx="1" type="subTitle"/>
          </p:nvPr>
        </p:nvSpPr>
        <p:spPr>
          <a:xfrm>
            <a:off x="3799725" y="615100"/>
            <a:ext cx="5213100" cy="330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300"/>
              <a:t>En Argentina, en el año </a:t>
            </a:r>
            <a:r>
              <a:rPr b="1" lang="en" sz="1300"/>
              <a:t>1960</a:t>
            </a:r>
            <a:r>
              <a:rPr lang="en" sz="1300"/>
              <a:t> se sanciona la </a:t>
            </a:r>
            <a:r>
              <a:rPr b="1" lang="en" sz="1300"/>
              <a:t>ley Nº 15.465</a:t>
            </a:r>
            <a:r>
              <a:rPr lang="en" sz="1300"/>
              <a:t> de "Régimen legal de las enfermedades de notificación obligatoria"</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rPr lang="en" sz="1300"/>
              <a:t> </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rPr lang="en" sz="1300"/>
              <a:t>ARTÍCULO 4º - Están obligados a la notificación: todos los </a:t>
            </a:r>
            <a:r>
              <a:rPr b="1" lang="en" sz="1300"/>
              <a:t>médicos, bioquímicos, bacteriólogos, y demás personal de laboratorio</a:t>
            </a:r>
            <a:r>
              <a:rPr lang="en" sz="1300"/>
              <a:t>, que atiendan, tomen muestras o estudien por laboratorio a casos vinculados a enfermedades o eventos bajo vigilancia.  Incluye también a los profesionales veterinarios que atiendan casos animales de enfermedades zoonóticas.</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rPr lang="en" sz="1300"/>
              <a:t>ARTÍCULO 5º - Están obligados a comunicar la existencia de casos sospechosos de enfermedad, el odontólogo, la obstétrica, el kinesiólogo y los que ejercen alguna de las ramas auxiliares de las ciencias médicas.</a:t>
            </a:r>
            <a:endParaRPr sz="1300"/>
          </a:p>
          <a:p>
            <a:pPr indent="0" lvl="0" marL="0" rtl="0" algn="ctr">
              <a:spcBef>
                <a:spcPts val="0"/>
              </a:spcBef>
              <a:spcAft>
                <a:spcPts val="0"/>
              </a:spcAft>
              <a:buNone/>
            </a:pPr>
            <a:r>
              <a:t/>
            </a:r>
            <a:endParaRPr sz="1300"/>
          </a:p>
          <a:p>
            <a:pPr indent="0" lvl="0" marL="0" rtl="0" algn="ctr">
              <a:spcBef>
                <a:spcPts val="0"/>
              </a:spcBef>
              <a:spcAft>
                <a:spcPts val="0"/>
              </a:spcAft>
              <a:buNone/>
            </a:pPr>
            <a:r>
              <a:t/>
            </a:r>
            <a:endParaRPr sz="1300"/>
          </a:p>
        </p:txBody>
      </p:sp>
      <p:grpSp>
        <p:nvGrpSpPr>
          <p:cNvPr id="1489" name="Google Shape;1489;p48"/>
          <p:cNvGrpSpPr/>
          <p:nvPr/>
        </p:nvGrpSpPr>
        <p:grpSpPr>
          <a:xfrm>
            <a:off x="513983" y="1312196"/>
            <a:ext cx="3097666" cy="2531932"/>
            <a:chOff x="935975" y="1184450"/>
            <a:chExt cx="3410400" cy="2787550"/>
          </a:xfrm>
        </p:grpSpPr>
        <p:sp>
          <p:nvSpPr>
            <p:cNvPr id="1490" name="Google Shape;1490;p48"/>
            <p:cNvSpPr/>
            <p:nvPr/>
          </p:nvSpPr>
          <p:spPr>
            <a:xfrm>
              <a:off x="2069451" y="3558858"/>
              <a:ext cx="1143193" cy="413142"/>
            </a:xfrm>
            <a:custGeom>
              <a:rect b="b" l="l" r="r" t="t"/>
              <a:pathLst>
                <a:path extrusionOk="0" h="20036" w="55441">
                  <a:moveTo>
                    <a:pt x="0" y="20035"/>
                  </a:moveTo>
                  <a:lnTo>
                    <a:pt x="0" y="17982"/>
                  </a:lnTo>
                  <a:lnTo>
                    <a:pt x="6526" y="17184"/>
                  </a:lnTo>
                  <a:lnTo>
                    <a:pt x="11030" y="1"/>
                  </a:lnTo>
                  <a:lnTo>
                    <a:pt x="44410" y="1"/>
                  </a:lnTo>
                  <a:lnTo>
                    <a:pt x="48911" y="17184"/>
                  </a:lnTo>
                  <a:lnTo>
                    <a:pt x="55441" y="17982"/>
                  </a:lnTo>
                  <a:lnTo>
                    <a:pt x="55441" y="20035"/>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48"/>
            <p:cNvSpPr/>
            <p:nvPr/>
          </p:nvSpPr>
          <p:spPr>
            <a:xfrm>
              <a:off x="935975" y="1184450"/>
              <a:ext cx="3410400" cy="2372700"/>
            </a:xfrm>
            <a:prstGeom prst="roundRect">
              <a:avLst>
                <a:gd fmla="val 4532"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2" name="Google Shape;1492;p48"/>
          <p:cNvSpPr/>
          <p:nvPr/>
        </p:nvSpPr>
        <p:spPr>
          <a:xfrm flipH="1">
            <a:off x="5103425" y="5053300"/>
            <a:ext cx="2962720"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93" name="Google Shape;1493;p48"/>
          <p:cNvGrpSpPr/>
          <p:nvPr/>
        </p:nvGrpSpPr>
        <p:grpSpPr>
          <a:xfrm flipH="1">
            <a:off x="5717332" y="4238763"/>
            <a:ext cx="704379" cy="814540"/>
            <a:chOff x="5661850" y="1237525"/>
            <a:chExt cx="415000" cy="479875"/>
          </a:xfrm>
        </p:grpSpPr>
        <p:sp>
          <p:nvSpPr>
            <p:cNvPr id="1494" name="Google Shape;1494;p48"/>
            <p:cNvSpPr/>
            <p:nvPr/>
          </p:nvSpPr>
          <p:spPr>
            <a:xfrm>
              <a:off x="6012525" y="1550075"/>
              <a:ext cx="1825" cy="25"/>
            </a:xfrm>
            <a:custGeom>
              <a:rect b="b" l="l" r="r" t="t"/>
              <a:pathLst>
                <a:path extrusionOk="0" h="1" w="73">
                  <a:moveTo>
                    <a:pt x="72" y="1"/>
                  </a:moveTo>
                  <a:cubicBezTo>
                    <a:pt x="72" y="1"/>
                    <a:pt x="72" y="1"/>
                    <a:pt x="48" y="1"/>
                  </a:cubicBezTo>
                  <a:cubicBezTo>
                    <a:pt x="1" y="1"/>
                    <a:pt x="72" y="1"/>
                    <a:pt x="72"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48"/>
            <p:cNvSpPr/>
            <p:nvPr/>
          </p:nvSpPr>
          <p:spPr>
            <a:xfrm>
              <a:off x="5661850" y="1325625"/>
              <a:ext cx="415000" cy="391775"/>
            </a:xfrm>
            <a:custGeom>
              <a:rect b="b" l="l" r="r" t="t"/>
              <a:pathLst>
                <a:path extrusionOk="0" h="15671" w="16600">
                  <a:moveTo>
                    <a:pt x="3192" y="1"/>
                  </a:moveTo>
                  <a:cubicBezTo>
                    <a:pt x="3192" y="1"/>
                    <a:pt x="72" y="1382"/>
                    <a:pt x="72" y="4621"/>
                  </a:cubicBezTo>
                  <a:lnTo>
                    <a:pt x="72" y="13837"/>
                  </a:lnTo>
                  <a:cubicBezTo>
                    <a:pt x="72" y="13837"/>
                    <a:pt x="1" y="15670"/>
                    <a:pt x="2835" y="15670"/>
                  </a:cubicBezTo>
                  <a:lnTo>
                    <a:pt x="13742" y="15670"/>
                  </a:lnTo>
                  <a:cubicBezTo>
                    <a:pt x="16600" y="15670"/>
                    <a:pt x="16528" y="13837"/>
                    <a:pt x="16528" y="13837"/>
                  </a:cubicBezTo>
                  <a:lnTo>
                    <a:pt x="16528" y="4621"/>
                  </a:lnTo>
                  <a:cubicBezTo>
                    <a:pt x="16528" y="1382"/>
                    <a:pt x="13409" y="1"/>
                    <a:pt x="13409"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48"/>
            <p:cNvSpPr/>
            <p:nvPr/>
          </p:nvSpPr>
          <p:spPr>
            <a:xfrm>
              <a:off x="5784500" y="1416125"/>
              <a:ext cx="290575" cy="204825"/>
            </a:xfrm>
            <a:custGeom>
              <a:rect b="b" l="l" r="r" t="t"/>
              <a:pathLst>
                <a:path extrusionOk="0" h="8193" w="11623">
                  <a:moveTo>
                    <a:pt x="1" y="0"/>
                  </a:moveTo>
                  <a:lnTo>
                    <a:pt x="1" y="8193"/>
                  </a:lnTo>
                  <a:lnTo>
                    <a:pt x="11622" y="8193"/>
                  </a:lnTo>
                  <a:lnTo>
                    <a:pt x="11622" y="1001"/>
                  </a:lnTo>
                  <a:cubicBezTo>
                    <a:pt x="11622" y="643"/>
                    <a:pt x="11575" y="310"/>
                    <a:pt x="115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48"/>
            <p:cNvSpPr/>
            <p:nvPr/>
          </p:nvSpPr>
          <p:spPr>
            <a:xfrm>
              <a:off x="5836900" y="1529250"/>
              <a:ext cx="189950" cy="16100"/>
            </a:xfrm>
            <a:custGeom>
              <a:rect b="b" l="l" r="r" t="t"/>
              <a:pathLst>
                <a:path extrusionOk="0" h="644" w="7598">
                  <a:moveTo>
                    <a:pt x="0" y="0"/>
                  </a:moveTo>
                  <a:lnTo>
                    <a:pt x="0" y="643"/>
                  </a:lnTo>
                  <a:lnTo>
                    <a:pt x="7597" y="643"/>
                  </a:lnTo>
                  <a:lnTo>
                    <a:pt x="7597"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48"/>
            <p:cNvSpPr/>
            <p:nvPr/>
          </p:nvSpPr>
          <p:spPr>
            <a:xfrm>
              <a:off x="5836900" y="1574475"/>
              <a:ext cx="189950" cy="16100"/>
            </a:xfrm>
            <a:custGeom>
              <a:rect b="b" l="l" r="r" t="t"/>
              <a:pathLst>
                <a:path extrusionOk="0" h="644" w="7598">
                  <a:moveTo>
                    <a:pt x="0" y="1"/>
                  </a:moveTo>
                  <a:lnTo>
                    <a:pt x="0" y="644"/>
                  </a:lnTo>
                  <a:lnTo>
                    <a:pt x="7597" y="644"/>
                  </a:lnTo>
                  <a:lnTo>
                    <a:pt x="7597"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48"/>
            <p:cNvSpPr/>
            <p:nvPr/>
          </p:nvSpPr>
          <p:spPr>
            <a:xfrm>
              <a:off x="5903575" y="1446475"/>
              <a:ext cx="56600" cy="56000"/>
            </a:xfrm>
            <a:custGeom>
              <a:rect b="b" l="l" r="r" t="t"/>
              <a:pathLst>
                <a:path extrusionOk="0" h="2240" w="2264">
                  <a:moveTo>
                    <a:pt x="691" y="1"/>
                  </a:moveTo>
                  <a:lnTo>
                    <a:pt x="691" y="692"/>
                  </a:lnTo>
                  <a:lnTo>
                    <a:pt x="1" y="692"/>
                  </a:lnTo>
                  <a:lnTo>
                    <a:pt x="1" y="1549"/>
                  </a:lnTo>
                  <a:lnTo>
                    <a:pt x="691" y="1549"/>
                  </a:lnTo>
                  <a:lnTo>
                    <a:pt x="691" y="2239"/>
                  </a:lnTo>
                  <a:lnTo>
                    <a:pt x="1572" y="2239"/>
                  </a:lnTo>
                  <a:lnTo>
                    <a:pt x="1572" y="1549"/>
                  </a:lnTo>
                  <a:lnTo>
                    <a:pt x="2263" y="1549"/>
                  </a:lnTo>
                  <a:lnTo>
                    <a:pt x="2263" y="692"/>
                  </a:lnTo>
                  <a:lnTo>
                    <a:pt x="1572" y="692"/>
                  </a:lnTo>
                  <a:lnTo>
                    <a:pt x="1572"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48"/>
            <p:cNvSpPr/>
            <p:nvPr/>
          </p:nvSpPr>
          <p:spPr>
            <a:xfrm>
              <a:off x="5695800" y="1384575"/>
              <a:ext cx="49425" cy="276275"/>
            </a:xfrm>
            <a:custGeom>
              <a:rect b="b" l="l" r="r" t="t"/>
              <a:pathLst>
                <a:path extrusionOk="0" h="11051" w="1977">
                  <a:moveTo>
                    <a:pt x="1977" y="0"/>
                  </a:moveTo>
                  <a:cubicBezTo>
                    <a:pt x="1715" y="0"/>
                    <a:pt x="1453" y="119"/>
                    <a:pt x="1239" y="286"/>
                  </a:cubicBezTo>
                  <a:cubicBezTo>
                    <a:pt x="1024" y="453"/>
                    <a:pt x="834" y="667"/>
                    <a:pt x="691" y="905"/>
                  </a:cubicBezTo>
                  <a:cubicBezTo>
                    <a:pt x="405" y="1358"/>
                    <a:pt x="239" y="1882"/>
                    <a:pt x="143" y="2405"/>
                  </a:cubicBezTo>
                  <a:cubicBezTo>
                    <a:pt x="72" y="2929"/>
                    <a:pt x="48" y="3382"/>
                    <a:pt x="24" y="3882"/>
                  </a:cubicBezTo>
                  <a:cubicBezTo>
                    <a:pt x="0" y="4358"/>
                    <a:pt x="0" y="4835"/>
                    <a:pt x="24" y="5311"/>
                  </a:cubicBezTo>
                  <a:cubicBezTo>
                    <a:pt x="24" y="6287"/>
                    <a:pt x="96" y="7240"/>
                    <a:pt x="239" y="8192"/>
                  </a:cubicBezTo>
                  <a:cubicBezTo>
                    <a:pt x="381" y="9145"/>
                    <a:pt x="572" y="10098"/>
                    <a:pt x="905" y="11050"/>
                  </a:cubicBezTo>
                  <a:cubicBezTo>
                    <a:pt x="1215" y="10074"/>
                    <a:pt x="1382" y="9121"/>
                    <a:pt x="1477" y="8169"/>
                  </a:cubicBezTo>
                  <a:cubicBezTo>
                    <a:pt x="1572" y="7216"/>
                    <a:pt x="1596" y="6263"/>
                    <a:pt x="1572" y="5311"/>
                  </a:cubicBezTo>
                  <a:cubicBezTo>
                    <a:pt x="1572" y="4835"/>
                    <a:pt x="1548" y="4358"/>
                    <a:pt x="1501" y="3882"/>
                  </a:cubicBezTo>
                  <a:cubicBezTo>
                    <a:pt x="1477" y="3406"/>
                    <a:pt x="1405" y="2906"/>
                    <a:pt x="1382" y="2477"/>
                  </a:cubicBezTo>
                  <a:cubicBezTo>
                    <a:pt x="1358" y="2048"/>
                    <a:pt x="1334" y="1620"/>
                    <a:pt x="1405" y="1191"/>
                  </a:cubicBezTo>
                  <a:cubicBezTo>
                    <a:pt x="1477" y="762"/>
                    <a:pt x="1596" y="334"/>
                    <a:pt x="197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48"/>
            <p:cNvSpPr/>
            <p:nvPr/>
          </p:nvSpPr>
          <p:spPr>
            <a:xfrm>
              <a:off x="5694000" y="1237525"/>
              <a:ext cx="350100" cy="106575"/>
            </a:xfrm>
            <a:custGeom>
              <a:rect b="b" l="l" r="r" t="t"/>
              <a:pathLst>
                <a:path extrusionOk="0" h="4263" w="14004">
                  <a:moveTo>
                    <a:pt x="1763" y="0"/>
                  </a:moveTo>
                  <a:cubicBezTo>
                    <a:pt x="787" y="0"/>
                    <a:pt x="1" y="786"/>
                    <a:pt x="1" y="1738"/>
                  </a:cubicBezTo>
                  <a:lnTo>
                    <a:pt x="1" y="2501"/>
                  </a:lnTo>
                  <a:cubicBezTo>
                    <a:pt x="1" y="3477"/>
                    <a:pt x="787" y="4263"/>
                    <a:pt x="1763" y="4263"/>
                  </a:cubicBezTo>
                  <a:lnTo>
                    <a:pt x="12265" y="4263"/>
                  </a:lnTo>
                  <a:cubicBezTo>
                    <a:pt x="13218" y="4263"/>
                    <a:pt x="14004" y="3477"/>
                    <a:pt x="14004" y="2501"/>
                  </a:cubicBezTo>
                  <a:lnTo>
                    <a:pt x="14004" y="1738"/>
                  </a:lnTo>
                  <a:cubicBezTo>
                    <a:pt x="14004" y="786"/>
                    <a:pt x="13218" y="0"/>
                    <a:pt x="1226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48"/>
            <p:cNvSpPr/>
            <p:nvPr/>
          </p:nvSpPr>
          <p:spPr>
            <a:xfrm>
              <a:off x="5726150" y="1255375"/>
              <a:ext cx="11950" cy="70275"/>
            </a:xfrm>
            <a:custGeom>
              <a:rect b="b" l="l" r="r" t="t"/>
              <a:pathLst>
                <a:path extrusionOk="0" h="2811" w="478">
                  <a:moveTo>
                    <a:pt x="215" y="0"/>
                  </a:moveTo>
                  <a:cubicBezTo>
                    <a:pt x="96" y="0"/>
                    <a:pt x="1" y="120"/>
                    <a:pt x="1" y="239"/>
                  </a:cubicBezTo>
                  <a:lnTo>
                    <a:pt x="1" y="2572"/>
                  </a:lnTo>
                  <a:cubicBezTo>
                    <a:pt x="1" y="2715"/>
                    <a:pt x="96" y="2811"/>
                    <a:pt x="215" y="2811"/>
                  </a:cubicBezTo>
                  <a:lnTo>
                    <a:pt x="239" y="2811"/>
                  </a:lnTo>
                  <a:cubicBezTo>
                    <a:pt x="382" y="2811"/>
                    <a:pt x="477" y="2715"/>
                    <a:pt x="477" y="2572"/>
                  </a:cubicBezTo>
                  <a:lnTo>
                    <a:pt x="477" y="239"/>
                  </a:lnTo>
                  <a:cubicBezTo>
                    <a:pt x="477" y="120"/>
                    <a:pt x="382" y="0"/>
                    <a:pt x="239"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48"/>
            <p:cNvSpPr/>
            <p:nvPr/>
          </p:nvSpPr>
          <p:spPr>
            <a:xfrm>
              <a:off x="5780925" y="1255375"/>
              <a:ext cx="11950" cy="70275"/>
            </a:xfrm>
            <a:custGeom>
              <a:rect b="b" l="l" r="r" t="t"/>
              <a:pathLst>
                <a:path extrusionOk="0" h="2811" w="478">
                  <a:moveTo>
                    <a:pt x="215" y="0"/>
                  </a:moveTo>
                  <a:cubicBezTo>
                    <a:pt x="96" y="0"/>
                    <a:pt x="1" y="120"/>
                    <a:pt x="1" y="239"/>
                  </a:cubicBezTo>
                  <a:lnTo>
                    <a:pt x="1" y="2572"/>
                  </a:lnTo>
                  <a:cubicBezTo>
                    <a:pt x="1" y="2715"/>
                    <a:pt x="96" y="2811"/>
                    <a:pt x="215" y="2811"/>
                  </a:cubicBezTo>
                  <a:lnTo>
                    <a:pt x="263" y="2811"/>
                  </a:lnTo>
                  <a:cubicBezTo>
                    <a:pt x="382" y="2811"/>
                    <a:pt x="477" y="2715"/>
                    <a:pt x="477" y="2572"/>
                  </a:cubicBezTo>
                  <a:lnTo>
                    <a:pt x="477" y="239"/>
                  </a:lnTo>
                  <a:cubicBezTo>
                    <a:pt x="477" y="120"/>
                    <a:pt x="382"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48"/>
            <p:cNvSpPr/>
            <p:nvPr/>
          </p:nvSpPr>
          <p:spPr>
            <a:xfrm>
              <a:off x="5835700" y="1255375"/>
              <a:ext cx="11950" cy="70275"/>
            </a:xfrm>
            <a:custGeom>
              <a:rect b="b" l="l" r="r" t="t"/>
              <a:pathLst>
                <a:path extrusionOk="0" h="2811" w="478">
                  <a:moveTo>
                    <a:pt x="239" y="0"/>
                  </a:moveTo>
                  <a:cubicBezTo>
                    <a:pt x="96" y="0"/>
                    <a:pt x="1" y="120"/>
                    <a:pt x="1" y="239"/>
                  </a:cubicBezTo>
                  <a:lnTo>
                    <a:pt x="1" y="2572"/>
                  </a:lnTo>
                  <a:cubicBezTo>
                    <a:pt x="1" y="2715"/>
                    <a:pt x="96" y="2811"/>
                    <a:pt x="239" y="2811"/>
                  </a:cubicBezTo>
                  <a:lnTo>
                    <a:pt x="263" y="2811"/>
                  </a:lnTo>
                  <a:cubicBezTo>
                    <a:pt x="382" y="2811"/>
                    <a:pt x="477" y="2715"/>
                    <a:pt x="477" y="2572"/>
                  </a:cubicBezTo>
                  <a:lnTo>
                    <a:pt x="477" y="239"/>
                  </a:lnTo>
                  <a:cubicBezTo>
                    <a:pt x="477" y="120"/>
                    <a:pt x="382"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48"/>
            <p:cNvSpPr/>
            <p:nvPr/>
          </p:nvSpPr>
          <p:spPr>
            <a:xfrm>
              <a:off x="5890475" y="1255375"/>
              <a:ext cx="12525" cy="70275"/>
            </a:xfrm>
            <a:custGeom>
              <a:rect b="b" l="l" r="r" t="t"/>
              <a:pathLst>
                <a:path extrusionOk="0" h="2811" w="501">
                  <a:moveTo>
                    <a:pt x="239" y="0"/>
                  </a:moveTo>
                  <a:cubicBezTo>
                    <a:pt x="120" y="0"/>
                    <a:pt x="1" y="120"/>
                    <a:pt x="1" y="239"/>
                  </a:cubicBezTo>
                  <a:lnTo>
                    <a:pt x="1" y="2572"/>
                  </a:lnTo>
                  <a:cubicBezTo>
                    <a:pt x="1" y="2715"/>
                    <a:pt x="120" y="2811"/>
                    <a:pt x="239" y="2811"/>
                  </a:cubicBezTo>
                  <a:lnTo>
                    <a:pt x="263" y="2811"/>
                  </a:lnTo>
                  <a:cubicBezTo>
                    <a:pt x="382" y="2811"/>
                    <a:pt x="501" y="2715"/>
                    <a:pt x="501" y="2572"/>
                  </a:cubicBezTo>
                  <a:lnTo>
                    <a:pt x="501" y="239"/>
                  </a:lnTo>
                  <a:cubicBezTo>
                    <a:pt x="501" y="120"/>
                    <a:pt x="382"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48"/>
            <p:cNvSpPr/>
            <p:nvPr/>
          </p:nvSpPr>
          <p:spPr>
            <a:xfrm>
              <a:off x="5945250" y="1255375"/>
              <a:ext cx="12525" cy="70275"/>
            </a:xfrm>
            <a:custGeom>
              <a:rect b="b" l="l" r="r" t="t"/>
              <a:pathLst>
                <a:path extrusionOk="0" h="2811" w="501">
                  <a:moveTo>
                    <a:pt x="239" y="0"/>
                  </a:moveTo>
                  <a:cubicBezTo>
                    <a:pt x="120" y="0"/>
                    <a:pt x="1" y="120"/>
                    <a:pt x="1" y="239"/>
                  </a:cubicBezTo>
                  <a:lnTo>
                    <a:pt x="1" y="2572"/>
                  </a:lnTo>
                  <a:cubicBezTo>
                    <a:pt x="1" y="2715"/>
                    <a:pt x="120" y="2811"/>
                    <a:pt x="239" y="2811"/>
                  </a:cubicBezTo>
                  <a:lnTo>
                    <a:pt x="263" y="2811"/>
                  </a:lnTo>
                  <a:cubicBezTo>
                    <a:pt x="406" y="2811"/>
                    <a:pt x="501" y="2715"/>
                    <a:pt x="501" y="2572"/>
                  </a:cubicBezTo>
                  <a:lnTo>
                    <a:pt x="501" y="239"/>
                  </a:lnTo>
                  <a:cubicBezTo>
                    <a:pt x="501" y="120"/>
                    <a:pt x="406"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48"/>
            <p:cNvSpPr/>
            <p:nvPr/>
          </p:nvSpPr>
          <p:spPr>
            <a:xfrm>
              <a:off x="6000625" y="1255375"/>
              <a:ext cx="11925" cy="70275"/>
            </a:xfrm>
            <a:custGeom>
              <a:rect b="b" l="l" r="r" t="t"/>
              <a:pathLst>
                <a:path extrusionOk="0" h="2811" w="477">
                  <a:moveTo>
                    <a:pt x="215" y="0"/>
                  </a:moveTo>
                  <a:cubicBezTo>
                    <a:pt x="96" y="0"/>
                    <a:pt x="0" y="120"/>
                    <a:pt x="0" y="239"/>
                  </a:cubicBezTo>
                  <a:lnTo>
                    <a:pt x="0" y="2572"/>
                  </a:lnTo>
                  <a:cubicBezTo>
                    <a:pt x="0" y="2715"/>
                    <a:pt x="96" y="2811"/>
                    <a:pt x="215" y="2811"/>
                  </a:cubicBezTo>
                  <a:lnTo>
                    <a:pt x="239" y="2811"/>
                  </a:lnTo>
                  <a:cubicBezTo>
                    <a:pt x="381" y="2811"/>
                    <a:pt x="477" y="2715"/>
                    <a:pt x="477" y="2572"/>
                  </a:cubicBezTo>
                  <a:lnTo>
                    <a:pt x="477" y="239"/>
                  </a:lnTo>
                  <a:cubicBezTo>
                    <a:pt x="477" y="120"/>
                    <a:pt x="381" y="0"/>
                    <a:pt x="239"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08" name="Google Shape;1508;p48"/>
          <p:cNvSpPr/>
          <p:nvPr/>
        </p:nvSpPr>
        <p:spPr>
          <a:xfrm>
            <a:off x="4925624" y="3685712"/>
            <a:ext cx="38337" cy="38337"/>
          </a:xfrm>
          <a:custGeom>
            <a:rect b="b" l="l" r="r" t="t"/>
            <a:pathLst>
              <a:path extrusionOk="0" h="1302" w="1302">
                <a:moveTo>
                  <a:pt x="668" y="1"/>
                </a:moveTo>
                <a:cubicBezTo>
                  <a:pt x="301" y="1"/>
                  <a:pt x="0" y="301"/>
                  <a:pt x="0" y="668"/>
                </a:cubicBezTo>
                <a:cubicBezTo>
                  <a:pt x="0" y="1002"/>
                  <a:pt x="301" y="1302"/>
                  <a:pt x="668" y="1302"/>
                </a:cubicBezTo>
                <a:cubicBezTo>
                  <a:pt x="1035" y="1302"/>
                  <a:pt x="1301" y="1002"/>
                  <a:pt x="1301" y="668"/>
                </a:cubicBezTo>
                <a:cubicBezTo>
                  <a:pt x="1301" y="301"/>
                  <a:pt x="1035"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48"/>
          <p:cNvSpPr/>
          <p:nvPr/>
        </p:nvSpPr>
        <p:spPr>
          <a:xfrm>
            <a:off x="7733418" y="3682017"/>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48"/>
          <p:cNvSpPr/>
          <p:nvPr/>
        </p:nvSpPr>
        <p:spPr>
          <a:xfrm>
            <a:off x="4339290" y="4130450"/>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1" name="Google Shape;1511;p48"/>
          <p:cNvGrpSpPr/>
          <p:nvPr/>
        </p:nvGrpSpPr>
        <p:grpSpPr>
          <a:xfrm flipH="1">
            <a:off x="6745800" y="4089975"/>
            <a:ext cx="818675" cy="963325"/>
            <a:chOff x="4024450" y="3255175"/>
            <a:chExt cx="818675" cy="963325"/>
          </a:xfrm>
        </p:grpSpPr>
        <p:sp>
          <p:nvSpPr>
            <p:cNvPr id="1512" name="Google Shape;1512;p48"/>
            <p:cNvSpPr/>
            <p:nvPr/>
          </p:nvSpPr>
          <p:spPr>
            <a:xfrm>
              <a:off x="4024450" y="3255175"/>
              <a:ext cx="818675" cy="167225"/>
            </a:xfrm>
            <a:custGeom>
              <a:rect b="b" l="l" r="r" t="t"/>
              <a:pathLst>
                <a:path extrusionOk="0" h="6689" w="32747">
                  <a:moveTo>
                    <a:pt x="2560" y="0"/>
                  </a:moveTo>
                  <a:cubicBezTo>
                    <a:pt x="1920" y="0"/>
                    <a:pt x="1397" y="524"/>
                    <a:pt x="1397" y="1163"/>
                  </a:cubicBezTo>
                  <a:lnTo>
                    <a:pt x="1397" y="5206"/>
                  </a:lnTo>
                  <a:cubicBezTo>
                    <a:pt x="1397" y="5322"/>
                    <a:pt x="1397" y="5438"/>
                    <a:pt x="1455" y="5555"/>
                  </a:cubicBezTo>
                  <a:lnTo>
                    <a:pt x="583" y="5555"/>
                  </a:lnTo>
                  <a:cubicBezTo>
                    <a:pt x="263" y="5555"/>
                    <a:pt x="1" y="5787"/>
                    <a:pt x="1" y="6107"/>
                  </a:cubicBezTo>
                  <a:cubicBezTo>
                    <a:pt x="1" y="6427"/>
                    <a:pt x="263" y="6689"/>
                    <a:pt x="583" y="6689"/>
                  </a:cubicBezTo>
                  <a:lnTo>
                    <a:pt x="32165" y="6689"/>
                  </a:lnTo>
                  <a:cubicBezTo>
                    <a:pt x="32484" y="6689"/>
                    <a:pt x="32746" y="6427"/>
                    <a:pt x="32746" y="6107"/>
                  </a:cubicBezTo>
                  <a:cubicBezTo>
                    <a:pt x="32746" y="5787"/>
                    <a:pt x="32484" y="5555"/>
                    <a:pt x="32165" y="5555"/>
                  </a:cubicBezTo>
                  <a:lnTo>
                    <a:pt x="31292" y="5555"/>
                  </a:lnTo>
                  <a:cubicBezTo>
                    <a:pt x="31350" y="5438"/>
                    <a:pt x="31350" y="5322"/>
                    <a:pt x="31350" y="5206"/>
                  </a:cubicBezTo>
                  <a:lnTo>
                    <a:pt x="31350" y="1163"/>
                  </a:lnTo>
                  <a:cubicBezTo>
                    <a:pt x="31350" y="524"/>
                    <a:pt x="30827" y="0"/>
                    <a:pt x="3018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48"/>
            <p:cNvSpPr/>
            <p:nvPr/>
          </p:nvSpPr>
          <p:spPr>
            <a:xfrm>
              <a:off x="4127700" y="3277700"/>
              <a:ext cx="20375" cy="115625"/>
            </a:xfrm>
            <a:custGeom>
              <a:rect b="b" l="l" r="r" t="t"/>
              <a:pathLst>
                <a:path extrusionOk="0" h="4625" w="815">
                  <a:moveTo>
                    <a:pt x="408" y="1"/>
                  </a:moveTo>
                  <a:cubicBezTo>
                    <a:pt x="204" y="1"/>
                    <a:pt x="0" y="175"/>
                    <a:pt x="0" y="408"/>
                  </a:cubicBezTo>
                  <a:lnTo>
                    <a:pt x="0" y="4217"/>
                  </a:lnTo>
                  <a:cubicBezTo>
                    <a:pt x="0" y="4450"/>
                    <a:pt x="204" y="4625"/>
                    <a:pt x="408" y="4625"/>
                  </a:cubicBezTo>
                  <a:cubicBezTo>
                    <a:pt x="640" y="4625"/>
                    <a:pt x="815" y="4450"/>
                    <a:pt x="815" y="4217"/>
                  </a:cubicBezTo>
                  <a:lnTo>
                    <a:pt x="815" y="408"/>
                  </a:lnTo>
                  <a:cubicBezTo>
                    <a:pt x="815" y="175"/>
                    <a:pt x="640" y="1"/>
                    <a:pt x="40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48"/>
            <p:cNvSpPr/>
            <p:nvPr/>
          </p:nvSpPr>
          <p:spPr>
            <a:xfrm>
              <a:off x="4226575" y="3277700"/>
              <a:ext cx="20375" cy="115625"/>
            </a:xfrm>
            <a:custGeom>
              <a:rect b="b" l="l" r="r" t="t"/>
              <a:pathLst>
                <a:path extrusionOk="0" h="4625" w="815">
                  <a:moveTo>
                    <a:pt x="408" y="1"/>
                  </a:moveTo>
                  <a:cubicBezTo>
                    <a:pt x="175" y="1"/>
                    <a:pt x="0" y="175"/>
                    <a:pt x="0" y="408"/>
                  </a:cubicBezTo>
                  <a:lnTo>
                    <a:pt x="0" y="4217"/>
                  </a:lnTo>
                  <a:cubicBezTo>
                    <a:pt x="0" y="4450"/>
                    <a:pt x="175" y="4625"/>
                    <a:pt x="408" y="4625"/>
                  </a:cubicBezTo>
                  <a:cubicBezTo>
                    <a:pt x="640" y="4625"/>
                    <a:pt x="815" y="4450"/>
                    <a:pt x="815" y="4217"/>
                  </a:cubicBezTo>
                  <a:lnTo>
                    <a:pt x="815" y="408"/>
                  </a:lnTo>
                  <a:cubicBezTo>
                    <a:pt x="815" y="175"/>
                    <a:pt x="640" y="1"/>
                    <a:pt x="40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48"/>
            <p:cNvSpPr/>
            <p:nvPr/>
          </p:nvSpPr>
          <p:spPr>
            <a:xfrm>
              <a:off x="4324725" y="3277700"/>
              <a:ext cx="20375" cy="115625"/>
            </a:xfrm>
            <a:custGeom>
              <a:rect b="b" l="l" r="r" t="t"/>
              <a:pathLst>
                <a:path extrusionOk="0" h="4625" w="815">
                  <a:moveTo>
                    <a:pt x="407" y="1"/>
                  </a:moveTo>
                  <a:cubicBezTo>
                    <a:pt x="204" y="1"/>
                    <a:pt x="0" y="175"/>
                    <a:pt x="0" y="408"/>
                  </a:cubicBezTo>
                  <a:lnTo>
                    <a:pt x="0" y="4217"/>
                  </a:lnTo>
                  <a:cubicBezTo>
                    <a:pt x="0" y="4450"/>
                    <a:pt x="204" y="4625"/>
                    <a:pt x="407" y="4625"/>
                  </a:cubicBezTo>
                  <a:cubicBezTo>
                    <a:pt x="640" y="4625"/>
                    <a:pt x="815" y="4450"/>
                    <a:pt x="815" y="4217"/>
                  </a:cubicBezTo>
                  <a:lnTo>
                    <a:pt x="815" y="408"/>
                  </a:lnTo>
                  <a:cubicBezTo>
                    <a:pt x="815" y="175"/>
                    <a:pt x="640" y="1"/>
                    <a:pt x="40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48"/>
            <p:cNvSpPr/>
            <p:nvPr/>
          </p:nvSpPr>
          <p:spPr>
            <a:xfrm>
              <a:off x="4423600" y="3277700"/>
              <a:ext cx="20375" cy="115625"/>
            </a:xfrm>
            <a:custGeom>
              <a:rect b="b" l="l" r="r" t="t"/>
              <a:pathLst>
                <a:path extrusionOk="0" h="4625" w="815">
                  <a:moveTo>
                    <a:pt x="408" y="1"/>
                  </a:moveTo>
                  <a:cubicBezTo>
                    <a:pt x="175" y="1"/>
                    <a:pt x="0" y="175"/>
                    <a:pt x="0" y="408"/>
                  </a:cubicBezTo>
                  <a:lnTo>
                    <a:pt x="0" y="4217"/>
                  </a:lnTo>
                  <a:cubicBezTo>
                    <a:pt x="0" y="4450"/>
                    <a:pt x="175" y="4625"/>
                    <a:pt x="408" y="4625"/>
                  </a:cubicBezTo>
                  <a:cubicBezTo>
                    <a:pt x="640" y="4625"/>
                    <a:pt x="815" y="4450"/>
                    <a:pt x="815" y="4217"/>
                  </a:cubicBezTo>
                  <a:lnTo>
                    <a:pt x="815" y="408"/>
                  </a:lnTo>
                  <a:cubicBezTo>
                    <a:pt x="815" y="175"/>
                    <a:pt x="640" y="1"/>
                    <a:pt x="40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48"/>
            <p:cNvSpPr/>
            <p:nvPr/>
          </p:nvSpPr>
          <p:spPr>
            <a:xfrm>
              <a:off x="4522475" y="3277700"/>
              <a:ext cx="20375" cy="115625"/>
            </a:xfrm>
            <a:custGeom>
              <a:rect b="b" l="l" r="r" t="t"/>
              <a:pathLst>
                <a:path extrusionOk="0" h="4625" w="815">
                  <a:moveTo>
                    <a:pt x="408" y="1"/>
                  </a:moveTo>
                  <a:cubicBezTo>
                    <a:pt x="175" y="1"/>
                    <a:pt x="0" y="175"/>
                    <a:pt x="0" y="408"/>
                  </a:cubicBezTo>
                  <a:lnTo>
                    <a:pt x="0" y="4217"/>
                  </a:lnTo>
                  <a:cubicBezTo>
                    <a:pt x="0" y="4450"/>
                    <a:pt x="175" y="4625"/>
                    <a:pt x="408" y="4625"/>
                  </a:cubicBezTo>
                  <a:cubicBezTo>
                    <a:pt x="611" y="4625"/>
                    <a:pt x="815" y="4450"/>
                    <a:pt x="815" y="4217"/>
                  </a:cubicBezTo>
                  <a:lnTo>
                    <a:pt x="815" y="408"/>
                  </a:lnTo>
                  <a:cubicBezTo>
                    <a:pt x="815" y="175"/>
                    <a:pt x="611" y="1"/>
                    <a:pt x="40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48"/>
            <p:cNvSpPr/>
            <p:nvPr/>
          </p:nvSpPr>
          <p:spPr>
            <a:xfrm>
              <a:off x="4620625" y="3277700"/>
              <a:ext cx="20375" cy="115625"/>
            </a:xfrm>
            <a:custGeom>
              <a:rect b="b" l="l" r="r" t="t"/>
              <a:pathLst>
                <a:path extrusionOk="0" h="4625" w="815">
                  <a:moveTo>
                    <a:pt x="407" y="1"/>
                  </a:moveTo>
                  <a:cubicBezTo>
                    <a:pt x="175" y="1"/>
                    <a:pt x="0" y="175"/>
                    <a:pt x="0" y="408"/>
                  </a:cubicBezTo>
                  <a:lnTo>
                    <a:pt x="0" y="4217"/>
                  </a:lnTo>
                  <a:cubicBezTo>
                    <a:pt x="0" y="4450"/>
                    <a:pt x="175" y="4625"/>
                    <a:pt x="407" y="4625"/>
                  </a:cubicBezTo>
                  <a:cubicBezTo>
                    <a:pt x="640" y="4625"/>
                    <a:pt x="815" y="4450"/>
                    <a:pt x="815" y="4217"/>
                  </a:cubicBezTo>
                  <a:lnTo>
                    <a:pt x="815" y="408"/>
                  </a:lnTo>
                  <a:cubicBezTo>
                    <a:pt x="815" y="175"/>
                    <a:pt x="640" y="1"/>
                    <a:pt x="40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48"/>
            <p:cNvSpPr/>
            <p:nvPr/>
          </p:nvSpPr>
          <p:spPr>
            <a:xfrm>
              <a:off x="4719500" y="3277700"/>
              <a:ext cx="20375" cy="115625"/>
            </a:xfrm>
            <a:custGeom>
              <a:rect b="b" l="l" r="r" t="t"/>
              <a:pathLst>
                <a:path extrusionOk="0" h="4625" w="815">
                  <a:moveTo>
                    <a:pt x="407" y="1"/>
                  </a:moveTo>
                  <a:cubicBezTo>
                    <a:pt x="175" y="1"/>
                    <a:pt x="0" y="175"/>
                    <a:pt x="0" y="408"/>
                  </a:cubicBezTo>
                  <a:lnTo>
                    <a:pt x="0" y="4217"/>
                  </a:lnTo>
                  <a:cubicBezTo>
                    <a:pt x="0" y="4450"/>
                    <a:pt x="175" y="4625"/>
                    <a:pt x="407" y="4625"/>
                  </a:cubicBezTo>
                  <a:cubicBezTo>
                    <a:pt x="611" y="4625"/>
                    <a:pt x="815" y="4450"/>
                    <a:pt x="815" y="4217"/>
                  </a:cubicBezTo>
                  <a:lnTo>
                    <a:pt x="815" y="408"/>
                  </a:lnTo>
                  <a:cubicBezTo>
                    <a:pt x="815" y="175"/>
                    <a:pt x="611" y="1"/>
                    <a:pt x="407"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48"/>
            <p:cNvSpPr/>
            <p:nvPr/>
          </p:nvSpPr>
          <p:spPr>
            <a:xfrm>
              <a:off x="4066625" y="3422375"/>
              <a:ext cx="734325" cy="796125"/>
            </a:xfrm>
            <a:custGeom>
              <a:rect b="b" l="l" r="r" t="t"/>
              <a:pathLst>
                <a:path extrusionOk="0" h="31845" w="29373">
                  <a:moveTo>
                    <a:pt x="1" y="1"/>
                  </a:moveTo>
                  <a:lnTo>
                    <a:pt x="1" y="29489"/>
                  </a:lnTo>
                  <a:cubicBezTo>
                    <a:pt x="1" y="30797"/>
                    <a:pt x="1048" y="31844"/>
                    <a:pt x="2356" y="31844"/>
                  </a:cubicBezTo>
                  <a:lnTo>
                    <a:pt x="27017" y="31844"/>
                  </a:lnTo>
                  <a:cubicBezTo>
                    <a:pt x="28326" y="31844"/>
                    <a:pt x="29372" y="30797"/>
                    <a:pt x="29372" y="29489"/>
                  </a:cubicBezTo>
                  <a:lnTo>
                    <a:pt x="29372"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48"/>
            <p:cNvSpPr/>
            <p:nvPr/>
          </p:nvSpPr>
          <p:spPr>
            <a:xfrm>
              <a:off x="4094975" y="3631550"/>
              <a:ext cx="677625" cy="555675"/>
            </a:xfrm>
            <a:custGeom>
              <a:rect b="b" l="l" r="r" t="t"/>
              <a:pathLst>
                <a:path extrusionOk="0" h="22227" w="27105">
                  <a:moveTo>
                    <a:pt x="4607" y="1"/>
                  </a:moveTo>
                  <a:cubicBezTo>
                    <a:pt x="2706" y="1"/>
                    <a:pt x="1173" y="263"/>
                    <a:pt x="1" y="591"/>
                  </a:cubicBezTo>
                  <a:lnTo>
                    <a:pt x="1" y="20046"/>
                  </a:lnTo>
                  <a:cubicBezTo>
                    <a:pt x="1" y="21238"/>
                    <a:pt x="990" y="22227"/>
                    <a:pt x="2182" y="22227"/>
                  </a:cubicBezTo>
                  <a:lnTo>
                    <a:pt x="24923" y="22227"/>
                  </a:lnTo>
                  <a:cubicBezTo>
                    <a:pt x="26116" y="22227"/>
                    <a:pt x="27104" y="21238"/>
                    <a:pt x="27104" y="20046"/>
                  </a:cubicBezTo>
                  <a:lnTo>
                    <a:pt x="27104" y="2539"/>
                  </a:lnTo>
                  <a:cubicBezTo>
                    <a:pt x="25417" y="2854"/>
                    <a:pt x="23589" y="3060"/>
                    <a:pt x="21684" y="3060"/>
                  </a:cubicBezTo>
                  <a:cubicBezTo>
                    <a:pt x="19190" y="3060"/>
                    <a:pt x="16565" y="2707"/>
                    <a:pt x="13960" y="1783"/>
                  </a:cubicBezTo>
                  <a:cubicBezTo>
                    <a:pt x="10203" y="449"/>
                    <a:pt x="7091" y="1"/>
                    <a:pt x="4607" y="1"/>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48"/>
            <p:cNvSpPr/>
            <p:nvPr/>
          </p:nvSpPr>
          <p:spPr>
            <a:xfrm>
              <a:off x="4230925" y="3598325"/>
              <a:ext cx="413700" cy="343900"/>
            </a:xfrm>
            <a:custGeom>
              <a:rect b="b" l="l" r="r" t="t"/>
              <a:pathLst>
                <a:path extrusionOk="0" h="13756" w="16548">
                  <a:moveTo>
                    <a:pt x="1" y="0"/>
                  </a:moveTo>
                  <a:lnTo>
                    <a:pt x="1" y="13756"/>
                  </a:lnTo>
                  <a:lnTo>
                    <a:pt x="16548" y="13756"/>
                  </a:lnTo>
                  <a:lnTo>
                    <a:pt x="16548" y="0"/>
                  </a:ln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48"/>
            <p:cNvSpPr/>
            <p:nvPr/>
          </p:nvSpPr>
          <p:spPr>
            <a:xfrm>
              <a:off x="4280375" y="3677575"/>
              <a:ext cx="315550" cy="18200"/>
            </a:xfrm>
            <a:custGeom>
              <a:rect b="b" l="l" r="r" t="t"/>
              <a:pathLst>
                <a:path extrusionOk="0" h="728" w="12622">
                  <a:moveTo>
                    <a:pt x="0" y="0"/>
                  </a:moveTo>
                  <a:lnTo>
                    <a:pt x="0" y="727"/>
                  </a:lnTo>
                  <a:lnTo>
                    <a:pt x="12622" y="727"/>
                  </a:lnTo>
                  <a:lnTo>
                    <a:pt x="1262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48"/>
            <p:cNvSpPr/>
            <p:nvPr/>
          </p:nvSpPr>
          <p:spPr>
            <a:xfrm>
              <a:off x="4280375" y="3760450"/>
              <a:ext cx="315550" cy="18925"/>
            </a:xfrm>
            <a:custGeom>
              <a:rect b="b" l="l" r="r" t="t"/>
              <a:pathLst>
                <a:path extrusionOk="0" h="757" w="12622">
                  <a:moveTo>
                    <a:pt x="0" y="0"/>
                  </a:moveTo>
                  <a:lnTo>
                    <a:pt x="0" y="757"/>
                  </a:lnTo>
                  <a:lnTo>
                    <a:pt x="12622" y="757"/>
                  </a:lnTo>
                  <a:lnTo>
                    <a:pt x="12622"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48"/>
            <p:cNvSpPr/>
            <p:nvPr/>
          </p:nvSpPr>
          <p:spPr>
            <a:xfrm>
              <a:off x="4280375" y="3844050"/>
              <a:ext cx="315550" cy="18925"/>
            </a:xfrm>
            <a:custGeom>
              <a:rect b="b" l="l" r="r" t="t"/>
              <a:pathLst>
                <a:path extrusionOk="0" h="757" w="12622">
                  <a:moveTo>
                    <a:pt x="0" y="1"/>
                  </a:moveTo>
                  <a:lnTo>
                    <a:pt x="0" y="757"/>
                  </a:lnTo>
                  <a:lnTo>
                    <a:pt x="12622" y="757"/>
                  </a:lnTo>
                  <a:lnTo>
                    <a:pt x="12622" y="1"/>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48"/>
            <p:cNvSpPr/>
            <p:nvPr/>
          </p:nvSpPr>
          <p:spPr>
            <a:xfrm>
              <a:off x="4148050" y="3478375"/>
              <a:ext cx="98900" cy="606350"/>
            </a:xfrm>
            <a:custGeom>
              <a:rect b="b" l="l" r="r" t="t"/>
              <a:pathLst>
                <a:path extrusionOk="0" h="24254" w="3956">
                  <a:moveTo>
                    <a:pt x="1978" y="0"/>
                  </a:moveTo>
                  <a:cubicBezTo>
                    <a:pt x="902" y="0"/>
                    <a:pt x="1" y="902"/>
                    <a:pt x="1" y="1978"/>
                  </a:cubicBezTo>
                  <a:lnTo>
                    <a:pt x="1" y="22276"/>
                  </a:lnTo>
                  <a:cubicBezTo>
                    <a:pt x="1" y="23381"/>
                    <a:pt x="902" y="24254"/>
                    <a:pt x="1978" y="24254"/>
                  </a:cubicBezTo>
                  <a:cubicBezTo>
                    <a:pt x="3054" y="24254"/>
                    <a:pt x="3956" y="23381"/>
                    <a:pt x="3956" y="22276"/>
                  </a:cubicBezTo>
                  <a:lnTo>
                    <a:pt x="3956" y="1978"/>
                  </a:lnTo>
                  <a:cubicBezTo>
                    <a:pt x="3956" y="902"/>
                    <a:pt x="3054" y="0"/>
                    <a:pt x="197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Martillo de juez" id="1527" name="Google Shape;1527;p48"/>
          <p:cNvPicPr preferRelativeResize="0"/>
          <p:nvPr/>
        </p:nvPicPr>
        <p:blipFill rotWithShape="1">
          <a:blip r:embed="rId3">
            <a:alphaModFix/>
          </a:blip>
          <a:srcRect b="0" l="0" r="0" t="0"/>
          <a:stretch/>
        </p:blipFill>
        <p:spPr>
          <a:xfrm>
            <a:off x="1132186" y="1408491"/>
            <a:ext cx="1861225" cy="1861210"/>
          </a:xfrm>
          <a:prstGeom prst="rect">
            <a:avLst/>
          </a:prstGeom>
          <a:noFill/>
          <a:ln>
            <a:noFill/>
          </a:ln>
        </p:spPr>
      </p:pic>
      <p:pic>
        <p:nvPicPr>
          <p:cNvPr id="1528" name="Google Shape;1528;p48" title="logo.png"/>
          <p:cNvPicPr preferRelativeResize="0"/>
          <p:nvPr/>
        </p:nvPicPr>
        <p:blipFill>
          <a:blip r:embed="rId4">
            <a:alphaModFix/>
          </a:blip>
          <a:stretch>
            <a:fillRect/>
          </a:stretch>
        </p:blipFill>
        <p:spPr>
          <a:xfrm>
            <a:off x="6711825" y="0"/>
            <a:ext cx="2432174" cy="427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2" name="Shape 1532"/>
        <p:cNvGrpSpPr/>
        <p:nvPr/>
      </p:nvGrpSpPr>
      <p:grpSpPr>
        <a:xfrm>
          <a:off x="0" y="0"/>
          <a:ext cx="0" cy="0"/>
          <a:chOff x="0" y="0"/>
          <a:chExt cx="0" cy="0"/>
        </a:xfrm>
      </p:grpSpPr>
      <p:sp>
        <p:nvSpPr>
          <p:cNvPr id="1533" name="Google Shape;1533;p49"/>
          <p:cNvSpPr/>
          <p:nvPr/>
        </p:nvSpPr>
        <p:spPr>
          <a:xfrm flipH="1">
            <a:off x="7074490" y="3241549"/>
            <a:ext cx="1686260" cy="1811855"/>
          </a:xfrm>
          <a:custGeom>
            <a:rect b="b" l="l" r="r" t="t"/>
            <a:pathLst>
              <a:path extrusionOk="0" h="97740" w="193323">
                <a:moveTo>
                  <a:pt x="63022" y="0"/>
                </a:moveTo>
                <a:cubicBezTo>
                  <a:pt x="44464" y="0"/>
                  <a:pt x="26165" y="11312"/>
                  <a:pt x="13877" y="35128"/>
                </a:cubicBezTo>
                <a:cubicBezTo>
                  <a:pt x="0" y="62081"/>
                  <a:pt x="8340" y="90368"/>
                  <a:pt x="10941" y="97740"/>
                </a:cubicBezTo>
                <a:lnTo>
                  <a:pt x="178027" y="97740"/>
                </a:lnTo>
                <a:cubicBezTo>
                  <a:pt x="193322" y="34172"/>
                  <a:pt x="166353" y="19552"/>
                  <a:pt x="140110" y="19552"/>
                </a:cubicBezTo>
                <a:cubicBezTo>
                  <a:pt x="137392" y="19552"/>
                  <a:pt x="134682" y="19708"/>
                  <a:pt x="132028" y="19984"/>
                </a:cubicBezTo>
                <a:cubicBezTo>
                  <a:pt x="128688" y="20327"/>
                  <a:pt x="125748" y="20487"/>
                  <a:pt x="123124" y="20487"/>
                </a:cubicBezTo>
                <a:cubicBezTo>
                  <a:pt x="103310" y="20487"/>
                  <a:pt x="101422" y="11376"/>
                  <a:pt x="80391" y="3305"/>
                </a:cubicBezTo>
                <a:cubicBezTo>
                  <a:pt x="74694" y="1114"/>
                  <a:pt x="68845" y="0"/>
                  <a:pt x="63022" y="0"/>
                </a:cubicBezTo>
                <a:close/>
              </a:path>
            </a:pathLst>
          </a:custGeom>
          <a:solidFill>
            <a:srgbClr val="F9CD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49"/>
          <p:cNvSpPr txBox="1"/>
          <p:nvPr>
            <p:ph type="title"/>
          </p:nvPr>
        </p:nvSpPr>
        <p:spPr>
          <a:xfrm>
            <a:off x="30900" y="223975"/>
            <a:ext cx="4958100" cy="984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900"/>
              <a:t>¿Cuáles son los eventos de notificación obligatoria (ENOs) y los procedimientos de vigilancia?</a:t>
            </a:r>
            <a:endParaRPr sz="1900"/>
          </a:p>
        </p:txBody>
      </p:sp>
      <p:sp>
        <p:nvSpPr>
          <p:cNvPr id="1535" name="Google Shape;1535;p49"/>
          <p:cNvSpPr txBox="1"/>
          <p:nvPr>
            <p:ph idx="1" type="subTitle"/>
          </p:nvPr>
        </p:nvSpPr>
        <p:spPr>
          <a:xfrm>
            <a:off x="198550" y="1464600"/>
            <a:ext cx="4713300" cy="196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En el año 2022 se aprueba el “Manual de normas y procedimientos de vigilancia y control de eventos de notificación obligatoria”, en el cual figura el listado actualizado de un total de 151 ENOs, agrupados en 14 categorías. Este documento establece a su vez las distintas estrategias de vigilancia epidemiológica, la modalidad y la periodicidad de la notificación y las principales acciones a desarrollar ante casos y brotes para ese listado de eventos. </a:t>
            </a:r>
            <a:endParaRPr/>
          </a:p>
        </p:txBody>
      </p:sp>
      <p:sp>
        <p:nvSpPr>
          <p:cNvPr id="1536" name="Google Shape;1536;p49"/>
          <p:cNvSpPr/>
          <p:nvPr/>
        </p:nvSpPr>
        <p:spPr>
          <a:xfrm>
            <a:off x="465151" y="5053300"/>
            <a:ext cx="1512263"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49"/>
          <p:cNvSpPr/>
          <p:nvPr/>
        </p:nvSpPr>
        <p:spPr>
          <a:xfrm>
            <a:off x="7074575" y="5053300"/>
            <a:ext cx="1743482" cy="116278"/>
          </a:xfrm>
          <a:custGeom>
            <a:rect b="b" l="l" r="r" t="t"/>
            <a:pathLst>
              <a:path extrusionOk="0" h="3949" w="177861">
                <a:moveTo>
                  <a:pt x="5046" y="1"/>
                </a:moveTo>
                <a:cubicBezTo>
                  <a:pt x="4296" y="1"/>
                  <a:pt x="3547" y="8"/>
                  <a:pt x="2802" y="30"/>
                </a:cubicBezTo>
                <a:lnTo>
                  <a:pt x="2502" y="30"/>
                </a:lnTo>
                <a:cubicBezTo>
                  <a:pt x="0" y="30"/>
                  <a:pt x="0" y="3933"/>
                  <a:pt x="2502" y="3933"/>
                </a:cubicBezTo>
                <a:lnTo>
                  <a:pt x="168321" y="3933"/>
                </a:lnTo>
                <a:cubicBezTo>
                  <a:pt x="169833" y="3933"/>
                  <a:pt x="171330" y="3948"/>
                  <a:pt x="172823" y="3948"/>
                </a:cubicBezTo>
                <a:cubicBezTo>
                  <a:pt x="173569" y="3948"/>
                  <a:pt x="174314" y="3944"/>
                  <a:pt x="175059" y="3933"/>
                </a:cubicBezTo>
                <a:cubicBezTo>
                  <a:pt x="175092" y="3922"/>
                  <a:pt x="175125" y="3918"/>
                  <a:pt x="175159" y="3918"/>
                </a:cubicBezTo>
                <a:cubicBezTo>
                  <a:pt x="175226" y="3918"/>
                  <a:pt x="175292" y="3933"/>
                  <a:pt x="175359" y="3933"/>
                </a:cubicBezTo>
                <a:cubicBezTo>
                  <a:pt x="177861" y="3933"/>
                  <a:pt x="177861" y="30"/>
                  <a:pt x="175359" y="30"/>
                </a:cubicBezTo>
                <a:lnTo>
                  <a:pt x="9541" y="30"/>
                </a:lnTo>
                <a:cubicBezTo>
                  <a:pt x="8051" y="30"/>
                  <a:pt x="6546" y="1"/>
                  <a:pt x="504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38" name="Google Shape;1538;p49"/>
          <p:cNvGrpSpPr/>
          <p:nvPr/>
        </p:nvGrpSpPr>
        <p:grpSpPr>
          <a:xfrm>
            <a:off x="814195" y="4238763"/>
            <a:ext cx="704379" cy="814540"/>
            <a:chOff x="5661850" y="1237525"/>
            <a:chExt cx="415000" cy="479875"/>
          </a:xfrm>
        </p:grpSpPr>
        <p:sp>
          <p:nvSpPr>
            <p:cNvPr id="1539" name="Google Shape;1539;p49"/>
            <p:cNvSpPr/>
            <p:nvPr/>
          </p:nvSpPr>
          <p:spPr>
            <a:xfrm>
              <a:off x="6012525" y="1550075"/>
              <a:ext cx="1825" cy="25"/>
            </a:xfrm>
            <a:custGeom>
              <a:rect b="b" l="l" r="r" t="t"/>
              <a:pathLst>
                <a:path extrusionOk="0" h="1" w="73">
                  <a:moveTo>
                    <a:pt x="72" y="1"/>
                  </a:moveTo>
                  <a:cubicBezTo>
                    <a:pt x="72" y="1"/>
                    <a:pt x="72" y="1"/>
                    <a:pt x="48" y="1"/>
                  </a:cubicBezTo>
                  <a:cubicBezTo>
                    <a:pt x="1" y="1"/>
                    <a:pt x="72" y="1"/>
                    <a:pt x="72" y="1"/>
                  </a:cubicBezTo>
                  <a:close/>
                </a:path>
              </a:pathLst>
            </a:custGeom>
            <a:solidFill>
              <a:srgbClr val="FF8D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49"/>
            <p:cNvSpPr/>
            <p:nvPr/>
          </p:nvSpPr>
          <p:spPr>
            <a:xfrm>
              <a:off x="5661850" y="1325625"/>
              <a:ext cx="415000" cy="391775"/>
            </a:xfrm>
            <a:custGeom>
              <a:rect b="b" l="l" r="r" t="t"/>
              <a:pathLst>
                <a:path extrusionOk="0" h="15671" w="16600">
                  <a:moveTo>
                    <a:pt x="3192" y="1"/>
                  </a:moveTo>
                  <a:cubicBezTo>
                    <a:pt x="3192" y="1"/>
                    <a:pt x="72" y="1382"/>
                    <a:pt x="72" y="4621"/>
                  </a:cubicBezTo>
                  <a:lnTo>
                    <a:pt x="72" y="13837"/>
                  </a:lnTo>
                  <a:cubicBezTo>
                    <a:pt x="72" y="13837"/>
                    <a:pt x="1" y="15670"/>
                    <a:pt x="2835" y="15670"/>
                  </a:cubicBezTo>
                  <a:lnTo>
                    <a:pt x="13742" y="15670"/>
                  </a:lnTo>
                  <a:cubicBezTo>
                    <a:pt x="16600" y="15670"/>
                    <a:pt x="16528" y="13837"/>
                    <a:pt x="16528" y="13837"/>
                  </a:cubicBezTo>
                  <a:lnTo>
                    <a:pt x="16528" y="4621"/>
                  </a:lnTo>
                  <a:cubicBezTo>
                    <a:pt x="16528" y="1382"/>
                    <a:pt x="13409" y="1"/>
                    <a:pt x="13409" y="1"/>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49"/>
            <p:cNvSpPr/>
            <p:nvPr/>
          </p:nvSpPr>
          <p:spPr>
            <a:xfrm>
              <a:off x="5784500" y="1416125"/>
              <a:ext cx="290575" cy="204825"/>
            </a:xfrm>
            <a:custGeom>
              <a:rect b="b" l="l" r="r" t="t"/>
              <a:pathLst>
                <a:path extrusionOk="0" h="8193" w="11623">
                  <a:moveTo>
                    <a:pt x="1" y="0"/>
                  </a:moveTo>
                  <a:lnTo>
                    <a:pt x="1" y="8193"/>
                  </a:lnTo>
                  <a:lnTo>
                    <a:pt x="11622" y="8193"/>
                  </a:lnTo>
                  <a:lnTo>
                    <a:pt x="11622" y="1001"/>
                  </a:lnTo>
                  <a:cubicBezTo>
                    <a:pt x="11622" y="643"/>
                    <a:pt x="11575" y="310"/>
                    <a:pt x="115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49"/>
            <p:cNvSpPr/>
            <p:nvPr/>
          </p:nvSpPr>
          <p:spPr>
            <a:xfrm>
              <a:off x="5836900" y="1529250"/>
              <a:ext cx="189950" cy="16100"/>
            </a:xfrm>
            <a:custGeom>
              <a:rect b="b" l="l" r="r" t="t"/>
              <a:pathLst>
                <a:path extrusionOk="0" h="644" w="7598">
                  <a:moveTo>
                    <a:pt x="0" y="0"/>
                  </a:moveTo>
                  <a:lnTo>
                    <a:pt x="0" y="643"/>
                  </a:lnTo>
                  <a:lnTo>
                    <a:pt x="7597" y="643"/>
                  </a:lnTo>
                  <a:lnTo>
                    <a:pt x="7597" y="0"/>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49"/>
            <p:cNvSpPr/>
            <p:nvPr/>
          </p:nvSpPr>
          <p:spPr>
            <a:xfrm>
              <a:off x="5836900" y="1574475"/>
              <a:ext cx="189950" cy="16100"/>
            </a:xfrm>
            <a:custGeom>
              <a:rect b="b" l="l" r="r" t="t"/>
              <a:pathLst>
                <a:path extrusionOk="0" h="644" w="7598">
                  <a:moveTo>
                    <a:pt x="0" y="1"/>
                  </a:moveTo>
                  <a:lnTo>
                    <a:pt x="0" y="644"/>
                  </a:lnTo>
                  <a:lnTo>
                    <a:pt x="7597" y="644"/>
                  </a:lnTo>
                  <a:lnTo>
                    <a:pt x="7597"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49"/>
            <p:cNvSpPr/>
            <p:nvPr/>
          </p:nvSpPr>
          <p:spPr>
            <a:xfrm>
              <a:off x="5903575" y="1446475"/>
              <a:ext cx="56600" cy="56000"/>
            </a:xfrm>
            <a:custGeom>
              <a:rect b="b" l="l" r="r" t="t"/>
              <a:pathLst>
                <a:path extrusionOk="0" h="2240" w="2264">
                  <a:moveTo>
                    <a:pt x="691" y="1"/>
                  </a:moveTo>
                  <a:lnTo>
                    <a:pt x="691" y="692"/>
                  </a:lnTo>
                  <a:lnTo>
                    <a:pt x="1" y="692"/>
                  </a:lnTo>
                  <a:lnTo>
                    <a:pt x="1" y="1549"/>
                  </a:lnTo>
                  <a:lnTo>
                    <a:pt x="691" y="1549"/>
                  </a:lnTo>
                  <a:lnTo>
                    <a:pt x="691" y="2239"/>
                  </a:lnTo>
                  <a:lnTo>
                    <a:pt x="1572" y="2239"/>
                  </a:lnTo>
                  <a:lnTo>
                    <a:pt x="1572" y="1549"/>
                  </a:lnTo>
                  <a:lnTo>
                    <a:pt x="2263" y="1549"/>
                  </a:lnTo>
                  <a:lnTo>
                    <a:pt x="2263" y="692"/>
                  </a:lnTo>
                  <a:lnTo>
                    <a:pt x="1572" y="692"/>
                  </a:lnTo>
                  <a:lnTo>
                    <a:pt x="1572" y="1"/>
                  </a:ln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49"/>
            <p:cNvSpPr/>
            <p:nvPr/>
          </p:nvSpPr>
          <p:spPr>
            <a:xfrm>
              <a:off x="5695800" y="1384575"/>
              <a:ext cx="49425" cy="276275"/>
            </a:xfrm>
            <a:custGeom>
              <a:rect b="b" l="l" r="r" t="t"/>
              <a:pathLst>
                <a:path extrusionOk="0" h="11051" w="1977">
                  <a:moveTo>
                    <a:pt x="1977" y="0"/>
                  </a:moveTo>
                  <a:cubicBezTo>
                    <a:pt x="1715" y="0"/>
                    <a:pt x="1453" y="119"/>
                    <a:pt x="1239" y="286"/>
                  </a:cubicBezTo>
                  <a:cubicBezTo>
                    <a:pt x="1024" y="453"/>
                    <a:pt x="834" y="667"/>
                    <a:pt x="691" y="905"/>
                  </a:cubicBezTo>
                  <a:cubicBezTo>
                    <a:pt x="405" y="1358"/>
                    <a:pt x="239" y="1882"/>
                    <a:pt x="143" y="2405"/>
                  </a:cubicBezTo>
                  <a:cubicBezTo>
                    <a:pt x="72" y="2929"/>
                    <a:pt x="48" y="3382"/>
                    <a:pt x="24" y="3882"/>
                  </a:cubicBezTo>
                  <a:cubicBezTo>
                    <a:pt x="0" y="4358"/>
                    <a:pt x="0" y="4835"/>
                    <a:pt x="24" y="5311"/>
                  </a:cubicBezTo>
                  <a:cubicBezTo>
                    <a:pt x="24" y="6287"/>
                    <a:pt x="96" y="7240"/>
                    <a:pt x="239" y="8192"/>
                  </a:cubicBezTo>
                  <a:cubicBezTo>
                    <a:pt x="381" y="9145"/>
                    <a:pt x="572" y="10098"/>
                    <a:pt x="905" y="11050"/>
                  </a:cubicBezTo>
                  <a:cubicBezTo>
                    <a:pt x="1215" y="10074"/>
                    <a:pt x="1382" y="9121"/>
                    <a:pt x="1477" y="8169"/>
                  </a:cubicBezTo>
                  <a:cubicBezTo>
                    <a:pt x="1572" y="7216"/>
                    <a:pt x="1596" y="6263"/>
                    <a:pt x="1572" y="5311"/>
                  </a:cubicBezTo>
                  <a:cubicBezTo>
                    <a:pt x="1572" y="4835"/>
                    <a:pt x="1548" y="4358"/>
                    <a:pt x="1501" y="3882"/>
                  </a:cubicBezTo>
                  <a:cubicBezTo>
                    <a:pt x="1477" y="3406"/>
                    <a:pt x="1405" y="2906"/>
                    <a:pt x="1382" y="2477"/>
                  </a:cubicBezTo>
                  <a:cubicBezTo>
                    <a:pt x="1358" y="2048"/>
                    <a:pt x="1334" y="1620"/>
                    <a:pt x="1405" y="1191"/>
                  </a:cubicBezTo>
                  <a:cubicBezTo>
                    <a:pt x="1477" y="762"/>
                    <a:pt x="1596" y="334"/>
                    <a:pt x="197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49"/>
            <p:cNvSpPr/>
            <p:nvPr/>
          </p:nvSpPr>
          <p:spPr>
            <a:xfrm>
              <a:off x="5694000" y="1237525"/>
              <a:ext cx="350100" cy="106575"/>
            </a:xfrm>
            <a:custGeom>
              <a:rect b="b" l="l" r="r" t="t"/>
              <a:pathLst>
                <a:path extrusionOk="0" h="4263" w="14004">
                  <a:moveTo>
                    <a:pt x="1763" y="0"/>
                  </a:moveTo>
                  <a:cubicBezTo>
                    <a:pt x="787" y="0"/>
                    <a:pt x="1" y="786"/>
                    <a:pt x="1" y="1738"/>
                  </a:cubicBezTo>
                  <a:lnTo>
                    <a:pt x="1" y="2501"/>
                  </a:lnTo>
                  <a:cubicBezTo>
                    <a:pt x="1" y="3477"/>
                    <a:pt x="787" y="4263"/>
                    <a:pt x="1763" y="4263"/>
                  </a:cubicBezTo>
                  <a:lnTo>
                    <a:pt x="12265" y="4263"/>
                  </a:lnTo>
                  <a:cubicBezTo>
                    <a:pt x="13218" y="4263"/>
                    <a:pt x="14004" y="3477"/>
                    <a:pt x="14004" y="2501"/>
                  </a:cubicBezTo>
                  <a:lnTo>
                    <a:pt x="14004" y="1738"/>
                  </a:lnTo>
                  <a:cubicBezTo>
                    <a:pt x="14004" y="786"/>
                    <a:pt x="13218" y="0"/>
                    <a:pt x="1226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49"/>
            <p:cNvSpPr/>
            <p:nvPr/>
          </p:nvSpPr>
          <p:spPr>
            <a:xfrm>
              <a:off x="5726150" y="1255375"/>
              <a:ext cx="11950" cy="70275"/>
            </a:xfrm>
            <a:custGeom>
              <a:rect b="b" l="l" r="r" t="t"/>
              <a:pathLst>
                <a:path extrusionOk="0" h="2811" w="478">
                  <a:moveTo>
                    <a:pt x="215" y="0"/>
                  </a:moveTo>
                  <a:cubicBezTo>
                    <a:pt x="96" y="0"/>
                    <a:pt x="1" y="120"/>
                    <a:pt x="1" y="239"/>
                  </a:cubicBezTo>
                  <a:lnTo>
                    <a:pt x="1" y="2572"/>
                  </a:lnTo>
                  <a:cubicBezTo>
                    <a:pt x="1" y="2715"/>
                    <a:pt x="96" y="2811"/>
                    <a:pt x="215" y="2811"/>
                  </a:cubicBezTo>
                  <a:lnTo>
                    <a:pt x="239" y="2811"/>
                  </a:lnTo>
                  <a:cubicBezTo>
                    <a:pt x="382" y="2811"/>
                    <a:pt x="477" y="2715"/>
                    <a:pt x="477" y="2572"/>
                  </a:cubicBezTo>
                  <a:lnTo>
                    <a:pt x="477" y="239"/>
                  </a:lnTo>
                  <a:cubicBezTo>
                    <a:pt x="477" y="120"/>
                    <a:pt x="382" y="0"/>
                    <a:pt x="239"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49"/>
            <p:cNvSpPr/>
            <p:nvPr/>
          </p:nvSpPr>
          <p:spPr>
            <a:xfrm>
              <a:off x="5780925" y="1255375"/>
              <a:ext cx="11950" cy="70275"/>
            </a:xfrm>
            <a:custGeom>
              <a:rect b="b" l="l" r="r" t="t"/>
              <a:pathLst>
                <a:path extrusionOk="0" h="2811" w="478">
                  <a:moveTo>
                    <a:pt x="215" y="0"/>
                  </a:moveTo>
                  <a:cubicBezTo>
                    <a:pt x="96" y="0"/>
                    <a:pt x="1" y="120"/>
                    <a:pt x="1" y="239"/>
                  </a:cubicBezTo>
                  <a:lnTo>
                    <a:pt x="1" y="2572"/>
                  </a:lnTo>
                  <a:cubicBezTo>
                    <a:pt x="1" y="2715"/>
                    <a:pt x="96" y="2811"/>
                    <a:pt x="215" y="2811"/>
                  </a:cubicBezTo>
                  <a:lnTo>
                    <a:pt x="263" y="2811"/>
                  </a:lnTo>
                  <a:cubicBezTo>
                    <a:pt x="382" y="2811"/>
                    <a:pt x="477" y="2715"/>
                    <a:pt x="477" y="2572"/>
                  </a:cubicBezTo>
                  <a:lnTo>
                    <a:pt x="477" y="239"/>
                  </a:lnTo>
                  <a:cubicBezTo>
                    <a:pt x="477" y="120"/>
                    <a:pt x="382"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49"/>
            <p:cNvSpPr/>
            <p:nvPr/>
          </p:nvSpPr>
          <p:spPr>
            <a:xfrm>
              <a:off x="5835700" y="1255375"/>
              <a:ext cx="11950" cy="70275"/>
            </a:xfrm>
            <a:custGeom>
              <a:rect b="b" l="l" r="r" t="t"/>
              <a:pathLst>
                <a:path extrusionOk="0" h="2811" w="478">
                  <a:moveTo>
                    <a:pt x="239" y="0"/>
                  </a:moveTo>
                  <a:cubicBezTo>
                    <a:pt x="96" y="0"/>
                    <a:pt x="1" y="120"/>
                    <a:pt x="1" y="239"/>
                  </a:cubicBezTo>
                  <a:lnTo>
                    <a:pt x="1" y="2572"/>
                  </a:lnTo>
                  <a:cubicBezTo>
                    <a:pt x="1" y="2715"/>
                    <a:pt x="96" y="2811"/>
                    <a:pt x="239" y="2811"/>
                  </a:cubicBezTo>
                  <a:lnTo>
                    <a:pt x="263" y="2811"/>
                  </a:lnTo>
                  <a:cubicBezTo>
                    <a:pt x="382" y="2811"/>
                    <a:pt x="477" y="2715"/>
                    <a:pt x="477" y="2572"/>
                  </a:cubicBezTo>
                  <a:lnTo>
                    <a:pt x="477" y="239"/>
                  </a:lnTo>
                  <a:cubicBezTo>
                    <a:pt x="477" y="120"/>
                    <a:pt x="382"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49"/>
            <p:cNvSpPr/>
            <p:nvPr/>
          </p:nvSpPr>
          <p:spPr>
            <a:xfrm>
              <a:off x="5890475" y="1255375"/>
              <a:ext cx="12525" cy="70275"/>
            </a:xfrm>
            <a:custGeom>
              <a:rect b="b" l="l" r="r" t="t"/>
              <a:pathLst>
                <a:path extrusionOk="0" h="2811" w="501">
                  <a:moveTo>
                    <a:pt x="239" y="0"/>
                  </a:moveTo>
                  <a:cubicBezTo>
                    <a:pt x="120" y="0"/>
                    <a:pt x="1" y="120"/>
                    <a:pt x="1" y="239"/>
                  </a:cubicBezTo>
                  <a:lnTo>
                    <a:pt x="1" y="2572"/>
                  </a:lnTo>
                  <a:cubicBezTo>
                    <a:pt x="1" y="2715"/>
                    <a:pt x="120" y="2811"/>
                    <a:pt x="239" y="2811"/>
                  </a:cubicBezTo>
                  <a:lnTo>
                    <a:pt x="263" y="2811"/>
                  </a:lnTo>
                  <a:cubicBezTo>
                    <a:pt x="382" y="2811"/>
                    <a:pt x="501" y="2715"/>
                    <a:pt x="501" y="2572"/>
                  </a:cubicBezTo>
                  <a:lnTo>
                    <a:pt x="501" y="239"/>
                  </a:lnTo>
                  <a:cubicBezTo>
                    <a:pt x="501" y="120"/>
                    <a:pt x="382"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49"/>
            <p:cNvSpPr/>
            <p:nvPr/>
          </p:nvSpPr>
          <p:spPr>
            <a:xfrm>
              <a:off x="5945250" y="1255375"/>
              <a:ext cx="12525" cy="70275"/>
            </a:xfrm>
            <a:custGeom>
              <a:rect b="b" l="l" r="r" t="t"/>
              <a:pathLst>
                <a:path extrusionOk="0" h="2811" w="501">
                  <a:moveTo>
                    <a:pt x="239" y="0"/>
                  </a:moveTo>
                  <a:cubicBezTo>
                    <a:pt x="120" y="0"/>
                    <a:pt x="1" y="120"/>
                    <a:pt x="1" y="239"/>
                  </a:cubicBezTo>
                  <a:lnTo>
                    <a:pt x="1" y="2572"/>
                  </a:lnTo>
                  <a:cubicBezTo>
                    <a:pt x="1" y="2715"/>
                    <a:pt x="120" y="2811"/>
                    <a:pt x="239" y="2811"/>
                  </a:cubicBezTo>
                  <a:lnTo>
                    <a:pt x="263" y="2811"/>
                  </a:lnTo>
                  <a:cubicBezTo>
                    <a:pt x="406" y="2811"/>
                    <a:pt x="501" y="2715"/>
                    <a:pt x="501" y="2572"/>
                  </a:cubicBezTo>
                  <a:lnTo>
                    <a:pt x="501" y="239"/>
                  </a:lnTo>
                  <a:cubicBezTo>
                    <a:pt x="501" y="120"/>
                    <a:pt x="406" y="0"/>
                    <a:pt x="26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49"/>
            <p:cNvSpPr/>
            <p:nvPr/>
          </p:nvSpPr>
          <p:spPr>
            <a:xfrm>
              <a:off x="6000625" y="1255375"/>
              <a:ext cx="11925" cy="70275"/>
            </a:xfrm>
            <a:custGeom>
              <a:rect b="b" l="l" r="r" t="t"/>
              <a:pathLst>
                <a:path extrusionOk="0" h="2811" w="477">
                  <a:moveTo>
                    <a:pt x="215" y="0"/>
                  </a:moveTo>
                  <a:cubicBezTo>
                    <a:pt x="96" y="0"/>
                    <a:pt x="0" y="120"/>
                    <a:pt x="0" y="239"/>
                  </a:cubicBezTo>
                  <a:lnTo>
                    <a:pt x="0" y="2572"/>
                  </a:lnTo>
                  <a:cubicBezTo>
                    <a:pt x="0" y="2715"/>
                    <a:pt x="96" y="2811"/>
                    <a:pt x="215" y="2811"/>
                  </a:cubicBezTo>
                  <a:lnTo>
                    <a:pt x="239" y="2811"/>
                  </a:lnTo>
                  <a:cubicBezTo>
                    <a:pt x="381" y="2811"/>
                    <a:pt x="477" y="2715"/>
                    <a:pt x="477" y="2572"/>
                  </a:cubicBezTo>
                  <a:lnTo>
                    <a:pt x="477" y="239"/>
                  </a:lnTo>
                  <a:cubicBezTo>
                    <a:pt x="477" y="120"/>
                    <a:pt x="381" y="0"/>
                    <a:pt x="239"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3" name="Google Shape;1553;p49"/>
          <p:cNvGrpSpPr/>
          <p:nvPr/>
        </p:nvGrpSpPr>
        <p:grpSpPr>
          <a:xfrm>
            <a:off x="7560737" y="3657396"/>
            <a:ext cx="874468" cy="1395899"/>
            <a:chOff x="894125" y="2648175"/>
            <a:chExt cx="497875" cy="794750"/>
          </a:xfrm>
        </p:grpSpPr>
        <p:sp>
          <p:nvSpPr>
            <p:cNvPr id="1554" name="Google Shape;1554;p49"/>
            <p:cNvSpPr/>
            <p:nvPr/>
          </p:nvSpPr>
          <p:spPr>
            <a:xfrm>
              <a:off x="894125" y="2699050"/>
              <a:ext cx="497875" cy="743875"/>
            </a:xfrm>
            <a:custGeom>
              <a:rect b="b" l="l" r="r" t="t"/>
              <a:pathLst>
                <a:path extrusionOk="0" h="29755" w="19915">
                  <a:moveTo>
                    <a:pt x="6705" y="0"/>
                  </a:moveTo>
                  <a:lnTo>
                    <a:pt x="6705" y="13677"/>
                  </a:lnTo>
                  <a:cubicBezTo>
                    <a:pt x="2803" y="14944"/>
                    <a:pt x="1" y="18380"/>
                    <a:pt x="1" y="22450"/>
                  </a:cubicBezTo>
                  <a:cubicBezTo>
                    <a:pt x="1" y="27553"/>
                    <a:pt x="4437" y="29755"/>
                    <a:pt x="9941" y="29755"/>
                  </a:cubicBezTo>
                  <a:cubicBezTo>
                    <a:pt x="15445" y="29755"/>
                    <a:pt x="19915" y="27553"/>
                    <a:pt x="19915" y="22450"/>
                  </a:cubicBezTo>
                  <a:cubicBezTo>
                    <a:pt x="19915" y="18380"/>
                    <a:pt x="17080" y="14944"/>
                    <a:pt x="13177" y="13677"/>
                  </a:cubicBezTo>
                  <a:lnTo>
                    <a:pt x="1317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49"/>
            <p:cNvSpPr/>
            <p:nvPr/>
          </p:nvSpPr>
          <p:spPr>
            <a:xfrm>
              <a:off x="952500" y="3155525"/>
              <a:ext cx="380300" cy="239050"/>
            </a:xfrm>
            <a:custGeom>
              <a:rect b="b" l="l" r="r" t="t"/>
              <a:pathLst>
                <a:path extrusionOk="0" h="9562" w="15212">
                  <a:moveTo>
                    <a:pt x="2074" y="0"/>
                  </a:moveTo>
                  <a:cubicBezTo>
                    <a:pt x="1795" y="0"/>
                    <a:pt x="1526" y="8"/>
                    <a:pt x="1268" y="21"/>
                  </a:cubicBezTo>
                  <a:cubicBezTo>
                    <a:pt x="468" y="1155"/>
                    <a:pt x="1" y="2523"/>
                    <a:pt x="1" y="3957"/>
                  </a:cubicBezTo>
                  <a:cubicBezTo>
                    <a:pt x="1" y="7860"/>
                    <a:pt x="3403" y="9561"/>
                    <a:pt x="7606" y="9561"/>
                  </a:cubicBezTo>
                  <a:cubicBezTo>
                    <a:pt x="11809" y="9561"/>
                    <a:pt x="15212" y="7860"/>
                    <a:pt x="15212" y="3957"/>
                  </a:cubicBezTo>
                  <a:cubicBezTo>
                    <a:pt x="15212" y="3023"/>
                    <a:pt x="15011" y="2122"/>
                    <a:pt x="14678" y="1322"/>
                  </a:cubicBezTo>
                  <a:cubicBezTo>
                    <a:pt x="13736" y="1684"/>
                    <a:pt x="12717" y="1918"/>
                    <a:pt x="11629" y="1918"/>
                  </a:cubicBezTo>
                  <a:cubicBezTo>
                    <a:pt x="10712" y="1918"/>
                    <a:pt x="9747" y="1752"/>
                    <a:pt x="8740" y="1355"/>
                  </a:cubicBezTo>
                  <a:cubicBezTo>
                    <a:pt x="6167" y="314"/>
                    <a:pt x="3894" y="0"/>
                    <a:pt x="2074" y="0"/>
                  </a:cubicBezTo>
                  <a:close/>
                </a:path>
              </a:pathLst>
            </a:custGeom>
            <a:solidFill>
              <a:srgbClr val="F2C77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49"/>
            <p:cNvSpPr/>
            <p:nvPr/>
          </p:nvSpPr>
          <p:spPr>
            <a:xfrm>
              <a:off x="1030900" y="2648175"/>
              <a:ext cx="223500" cy="85075"/>
            </a:xfrm>
            <a:custGeom>
              <a:rect b="b" l="l" r="r" t="t"/>
              <a:pathLst>
                <a:path extrusionOk="0" h="3403" w="8940">
                  <a:moveTo>
                    <a:pt x="0" y="0"/>
                  </a:moveTo>
                  <a:lnTo>
                    <a:pt x="0" y="3403"/>
                  </a:lnTo>
                  <a:lnTo>
                    <a:pt x="8940" y="3403"/>
                  </a:lnTo>
                  <a:lnTo>
                    <a:pt x="8940" y="0"/>
                  </a:ln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49"/>
            <p:cNvSpPr/>
            <p:nvPr/>
          </p:nvSpPr>
          <p:spPr>
            <a:xfrm>
              <a:off x="1065925" y="2657350"/>
              <a:ext cx="7525" cy="65075"/>
            </a:xfrm>
            <a:custGeom>
              <a:rect b="b" l="l" r="r" t="t"/>
              <a:pathLst>
                <a:path extrusionOk="0" h="2603" w="301">
                  <a:moveTo>
                    <a:pt x="134" y="0"/>
                  </a:moveTo>
                  <a:cubicBezTo>
                    <a:pt x="67" y="0"/>
                    <a:pt x="0" y="67"/>
                    <a:pt x="0" y="167"/>
                  </a:cubicBezTo>
                  <a:lnTo>
                    <a:pt x="0" y="2435"/>
                  </a:lnTo>
                  <a:cubicBezTo>
                    <a:pt x="0" y="2502"/>
                    <a:pt x="67" y="2602"/>
                    <a:pt x="134" y="2602"/>
                  </a:cubicBezTo>
                  <a:cubicBezTo>
                    <a:pt x="234" y="2602"/>
                    <a:pt x="300" y="2502"/>
                    <a:pt x="300" y="2435"/>
                  </a:cubicBezTo>
                  <a:lnTo>
                    <a:pt x="300" y="167"/>
                  </a:lnTo>
                  <a:cubicBezTo>
                    <a:pt x="300" y="67"/>
                    <a:pt x="234" y="0"/>
                    <a:pt x="134"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49"/>
            <p:cNvSpPr/>
            <p:nvPr/>
          </p:nvSpPr>
          <p:spPr>
            <a:xfrm>
              <a:off x="1114275" y="2657350"/>
              <a:ext cx="8375" cy="65075"/>
            </a:xfrm>
            <a:custGeom>
              <a:rect b="b" l="l" r="r" t="t"/>
              <a:pathLst>
                <a:path extrusionOk="0" h="2603" w="335">
                  <a:moveTo>
                    <a:pt x="168" y="0"/>
                  </a:moveTo>
                  <a:cubicBezTo>
                    <a:pt x="68" y="0"/>
                    <a:pt x="1" y="67"/>
                    <a:pt x="1" y="167"/>
                  </a:cubicBezTo>
                  <a:lnTo>
                    <a:pt x="1" y="2435"/>
                  </a:lnTo>
                  <a:cubicBezTo>
                    <a:pt x="1" y="2502"/>
                    <a:pt x="68" y="2602"/>
                    <a:pt x="168" y="2602"/>
                  </a:cubicBezTo>
                  <a:cubicBezTo>
                    <a:pt x="234" y="2602"/>
                    <a:pt x="335" y="2502"/>
                    <a:pt x="335" y="2435"/>
                  </a:cubicBezTo>
                  <a:lnTo>
                    <a:pt x="335" y="167"/>
                  </a:lnTo>
                  <a:cubicBezTo>
                    <a:pt x="335"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49"/>
            <p:cNvSpPr/>
            <p:nvPr/>
          </p:nvSpPr>
          <p:spPr>
            <a:xfrm>
              <a:off x="1163500" y="2657350"/>
              <a:ext cx="7525" cy="65075"/>
            </a:xfrm>
            <a:custGeom>
              <a:rect b="b" l="l" r="r" t="t"/>
              <a:pathLst>
                <a:path extrusionOk="0" h="2603" w="301">
                  <a:moveTo>
                    <a:pt x="133" y="0"/>
                  </a:moveTo>
                  <a:cubicBezTo>
                    <a:pt x="67" y="0"/>
                    <a:pt x="0" y="67"/>
                    <a:pt x="0" y="167"/>
                  </a:cubicBezTo>
                  <a:lnTo>
                    <a:pt x="0" y="2435"/>
                  </a:lnTo>
                  <a:cubicBezTo>
                    <a:pt x="0" y="2502"/>
                    <a:pt x="67" y="2602"/>
                    <a:pt x="133" y="2602"/>
                  </a:cubicBezTo>
                  <a:cubicBezTo>
                    <a:pt x="234" y="2602"/>
                    <a:pt x="300" y="2502"/>
                    <a:pt x="300" y="2435"/>
                  </a:cubicBezTo>
                  <a:lnTo>
                    <a:pt x="300" y="167"/>
                  </a:lnTo>
                  <a:cubicBezTo>
                    <a:pt x="300" y="67"/>
                    <a:pt x="234" y="0"/>
                    <a:pt x="133"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49"/>
            <p:cNvSpPr/>
            <p:nvPr/>
          </p:nvSpPr>
          <p:spPr>
            <a:xfrm>
              <a:off x="1211850" y="2657350"/>
              <a:ext cx="8375" cy="65075"/>
            </a:xfrm>
            <a:custGeom>
              <a:rect b="b" l="l" r="r" t="t"/>
              <a:pathLst>
                <a:path extrusionOk="0" h="2603" w="335">
                  <a:moveTo>
                    <a:pt x="168" y="0"/>
                  </a:moveTo>
                  <a:cubicBezTo>
                    <a:pt x="67" y="0"/>
                    <a:pt x="1" y="67"/>
                    <a:pt x="1" y="167"/>
                  </a:cubicBezTo>
                  <a:lnTo>
                    <a:pt x="1" y="2435"/>
                  </a:lnTo>
                  <a:cubicBezTo>
                    <a:pt x="1" y="2502"/>
                    <a:pt x="67" y="2602"/>
                    <a:pt x="168" y="2602"/>
                  </a:cubicBezTo>
                  <a:cubicBezTo>
                    <a:pt x="234" y="2602"/>
                    <a:pt x="334" y="2502"/>
                    <a:pt x="301" y="2435"/>
                  </a:cubicBezTo>
                  <a:lnTo>
                    <a:pt x="301" y="167"/>
                  </a:lnTo>
                  <a:cubicBezTo>
                    <a:pt x="301" y="67"/>
                    <a:pt x="234" y="0"/>
                    <a:pt x="168" y="0"/>
                  </a:cubicBez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61" name="Google Shape;1561;p49"/>
          <p:cNvGrpSpPr/>
          <p:nvPr/>
        </p:nvGrpSpPr>
        <p:grpSpPr>
          <a:xfrm>
            <a:off x="3953837" y="4599415"/>
            <a:ext cx="348675" cy="348743"/>
            <a:chOff x="4593050" y="887300"/>
            <a:chExt cx="126625" cy="126650"/>
          </a:xfrm>
        </p:grpSpPr>
        <p:sp>
          <p:nvSpPr>
            <p:cNvPr id="1562" name="Google Shape;1562;p49"/>
            <p:cNvSpPr/>
            <p:nvPr/>
          </p:nvSpPr>
          <p:spPr>
            <a:xfrm>
              <a:off x="4593050" y="887300"/>
              <a:ext cx="126625" cy="126650"/>
            </a:xfrm>
            <a:custGeom>
              <a:rect b="b" l="l" r="r" t="t"/>
              <a:pathLst>
                <a:path extrusionOk="0" h="5066" w="5065">
                  <a:moveTo>
                    <a:pt x="2522" y="1"/>
                  </a:moveTo>
                  <a:cubicBezTo>
                    <a:pt x="2379" y="1"/>
                    <a:pt x="2276" y="83"/>
                    <a:pt x="2276" y="185"/>
                  </a:cubicBezTo>
                  <a:cubicBezTo>
                    <a:pt x="2276" y="267"/>
                    <a:pt x="2358" y="349"/>
                    <a:pt x="2461" y="370"/>
                  </a:cubicBezTo>
                  <a:cubicBezTo>
                    <a:pt x="2461" y="555"/>
                    <a:pt x="2461" y="719"/>
                    <a:pt x="2461" y="903"/>
                  </a:cubicBezTo>
                  <a:cubicBezTo>
                    <a:pt x="2297" y="903"/>
                    <a:pt x="2133" y="944"/>
                    <a:pt x="1969" y="1006"/>
                  </a:cubicBezTo>
                  <a:cubicBezTo>
                    <a:pt x="1969" y="985"/>
                    <a:pt x="1948" y="944"/>
                    <a:pt x="1928" y="903"/>
                  </a:cubicBezTo>
                  <a:lnTo>
                    <a:pt x="1723" y="390"/>
                  </a:lnTo>
                  <a:cubicBezTo>
                    <a:pt x="1708" y="360"/>
                    <a:pt x="1682" y="347"/>
                    <a:pt x="1657" y="347"/>
                  </a:cubicBezTo>
                  <a:cubicBezTo>
                    <a:pt x="1614" y="347"/>
                    <a:pt x="1574" y="387"/>
                    <a:pt x="1600" y="452"/>
                  </a:cubicBezTo>
                  <a:cubicBezTo>
                    <a:pt x="1682" y="657"/>
                    <a:pt x="1764" y="862"/>
                    <a:pt x="1846" y="1067"/>
                  </a:cubicBezTo>
                  <a:cubicBezTo>
                    <a:pt x="1702" y="1149"/>
                    <a:pt x="1579" y="1252"/>
                    <a:pt x="1477" y="1375"/>
                  </a:cubicBezTo>
                  <a:cubicBezTo>
                    <a:pt x="1436" y="1334"/>
                    <a:pt x="1395" y="1293"/>
                    <a:pt x="1374" y="1252"/>
                  </a:cubicBezTo>
                  <a:cubicBezTo>
                    <a:pt x="1251" y="1149"/>
                    <a:pt x="1149" y="1047"/>
                    <a:pt x="1046" y="944"/>
                  </a:cubicBezTo>
                  <a:cubicBezTo>
                    <a:pt x="1108" y="862"/>
                    <a:pt x="1128" y="760"/>
                    <a:pt x="1067" y="698"/>
                  </a:cubicBezTo>
                  <a:cubicBezTo>
                    <a:pt x="1032" y="664"/>
                    <a:pt x="987" y="647"/>
                    <a:pt x="939" y="647"/>
                  </a:cubicBezTo>
                  <a:cubicBezTo>
                    <a:pt x="872" y="647"/>
                    <a:pt x="798" y="679"/>
                    <a:pt x="739" y="739"/>
                  </a:cubicBezTo>
                  <a:cubicBezTo>
                    <a:pt x="636" y="842"/>
                    <a:pt x="616" y="985"/>
                    <a:pt x="698" y="1067"/>
                  </a:cubicBezTo>
                  <a:cubicBezTo>
                    <a:pt x="723" y="1093"/>
                    <a:pt x="756" y="1104"/>
                    <a:pt x="793" y="1104"/>
                  </a:cubicBezTo>
                  <a:cubicBezTo>
                    <a:pt x="845" y="1104"/>
                    <a:pt x="905" y="1082"/>
                    <a:pt x="964" y="1047"/>
                  </a:cubicBezTo>
                  <a:cubicBezTo>
                    <a:pt x="1087" y="1190"/>
                    <a:pt x="1231" y="1334"/>
                    <a:pt x="1374" y="1477"/>
                  </a:cubicBezTo>
                  <a:cubicBezTo>
                    <a:pt x="1292" y="1600"/>
                    <a:pt x="1210" y="1723"/>
                    <a:pt x="1149" y="1867"/>
                  </a:cubicBezTo>
                  <a:cubicBezTo>
                    <a:pt x="1087" y="1846"/>
                    <a:pt x="1026" y="1826"/>
                    <a:pt x="964" y="1805"/>
                  </a:cubicBezTo>
                  <a:cubicBezTo>
                    <a:pt x="800" y="1744"/>
                    <a:pt x="616" y="1662"/>
                    <a:pt x="451" y="1600"/>
                  </a:cubicBezTo>
                  <a:cubicBezTo>
                    <a:pt x="440" y="1595"/>
                    <a:pt x="429" y="1592"/>
                    <a:pt x="419" y="1592"/>
                  </a:cubicBezTo>
                  <a:cubicBezTo>
                    <a:pt x="355" y="1592"/>
                    <a:pt x="319" y="1688"/>
                    <a:pt x="390" y="1723"/>
                  </a:cubicBezTo>
                  <a:cubicBezTo>
                    <a:pt x="636" y="1826"/>
                    <a:pt x="862" y="1908"/>
                    <a:pt x="1087" y="2010"/>
                  </a:cubicBezTo>
                  <a:cubicBezTo>
                    <a:pt x="1046" y="2154"/>
                    <a:pt x="1026" y="2297"/>
                    <a:pt x="1026" y="2461"/>
                  </a:cubicBezTo>
                  <a:lnTo>
                    <a:pt x="369" y="2461"/>
                  </a:lnTo>
                  <a:cubicBezTo>
                    <a:pt x="349" y="2359"/>
                    <a:pt x="267" y="2277"/>
                    <a:pt x="185" y="2277"/>
                  </a:cubicBezTo>
                  <a:cubicBezTo>
                    <a:pt x="82" y="2277"/>
                    <a:pt x="0" y="2400"/>
                    <a:pt x="0" y="2543"/>
                  </a:cubicBezTo>
                  <a:cubicBezTo>
                    <a:pt x="0" y="2687"/>
                    <a:pt x="82" y="2789"/>
                    <a:pt x="185" y="2789"/>
                  </a:cubicBezTo>
                  <a:cubicBezTo>
                    <a:pt x="287" y="2789"/>
                    <a:pt x="349" y="2707"/>
                    <a:pt x="369" y="2605"/>
                  </a:cubicBezTo>
                  <a:lnTo>
                    <a:pt x="1026" y="2605"/>
                  </a:lnTo>
                  <a:cubicBezTo>
                    <a:pt x="1046" y="2748"/>
                    <a:pt x="1067" y="2892"/>
                    <a:pt x="1128" y="3036"/>
                  </a:cubicBezTo>
                  <a:cubicBezTo>
                    <a:pt x="1067" y="3056"/>
                    <a:pt x="985" y="3097"/>
                    <a:pt x="923" y="3118"/>
                  </a:cubicBezTo>
                  <a:lnTo>
                    <a:pt x="390" y="3343"/>
                  </a:lnTo>
                  <a:cubicBezTo>
                    <a:pt x="319" y="3378"/>
                    <a:pt x="355" y="3474"/>
                    <a:pt x="419" y="3474"/>
                  </a:cubicBezTo>
                  <a:cubicBezTo>
                    <a:pt x="429" y="3474"/>
                    <a:pt x="440" y="3472"/>
                    <a:pt x="451" y="3466"/>
                  </a:cubicBezTo>
                  <a:cubicBezTo>
                    <a:pt x="698" y="3364"/>
                    <a:pt x="944" y="3261"/>
                    <a:pt x="1190" y="3159"/>
                  </a:cubicBezTo>
                  <a:cubicBezTo>
                    <a:pt x="1251" y="3282"/>
                    <a:pt x="1354" y="3405"/>
                    <a:pt x="1456" y="3507"/>
                  </a:cubicBezTo>
                  <a:cubicBezTo>
                    <a:pt x="1395" y="3569"/>
                    <a:pt x="1333" y="3630"/>
                    <a:pt x="1272" y="3692"/>
                  </a:cubicBezTo>
                  <a:cubicBezTo>
                    <a:pt x="1169" y="3794"/>
                    <a:pt x="1046" y="3917"/>
                    <a:pt x="944" y="4020"/>
                  </a:cubicBezTo>
                  <a:cubicBezTo>
                    <a:pt x="898" y="3986"/>
                    <a:pt x="847" y="3971"/>
                    <a:pt x="800" y="3971"/>
                  </a:cubicBezTo>
                  <a:cubicBezTo>
                    <a:pt x="761" y="3971"/>
                    <a:pt x="725" y="3981"/>
                    <a:pt x="698" y="3999"/>
                  </a:cubicBezTo>
                  <a:cubicBezTo>
                    <a:pt x="616" y="4081"/>
                    <a:pt x="636" y="4225"/>
                    <a:pt x="739" y="4327"/>
                  </a:cubicBezTo>
                  <a:cubicBezTo>
                    <a:pt x="798" y="4387"/>
                    <a:pt x="872" y="4419"/>
                    <a:pt x="939" y="4419"/>
                  </a:cubicBezTo>
                  <a:cubicBezTo>
                    <a:pt x="987" y="4419"/>
                    <a:pt x="1032" y="4403"/>
                    <a:pt x="1067" y="4368"/>
                  </a:cubicBezTo>
                  <a:cubicBezTo>
                    <a:pt x="1128" y="4307"/>
                    <a:pt x="1108" y="4204"/>
                    <a:pt x="1046" y="4102"/>
                  </a:cubicBezTo>
                  <a:lnTo>
                    <a:pt x="1559" y="3610"/>
                  </a:lnTo>
                  <a:cubicBezTo>
                    <a:pt x="1661" y="3692"/>
                    <a:pt x="1784" y="3774"/>
                    <a:pt x="1928" y="3835"/>
                  </a:cubicBezTo>
                  <a:cubicBezTo>
                    <a:pt x="1887" y="3917"/>
                    <a:pt x="1846" y="3999"/>
                    <a:pt x="1805" y="4081"/>
                  </a:cubicBezTo>
                  <a:cubicBezTo>
                    <a:pt x="1743" y="4266"/>
                    <a:pt x="1661" y="4430"/>
                    <a:pt x="1600" y="4614"/>
                  </a:cubicBezTo>
                  <a:cubicBezTo>
                    <a:pt x="1574" y="4666"/>
                    <a:pt x="1621" y="4709"/>
                    <a:pt x="1664" y="4709"/>
                  </a:cubicBezTo>
                  <a:cubicBezTo>
                    <a:pt x="1690" y="4709"/>
                    <a:pt x="1715" y="4694"/>
                    <a:pt x="1723" y="4655"/>
                  </a:cubicBezTo>
                  <a:cubicBezTo>
                    <a:pt x="1825" y="4409"/>
                    <a:pt x="1948" y="4143"/>
                    <a:pt x="2051" y="3876"/>
                  </a:cubicBezTo>
                  <a:cubicBezTo>
                    <a:pt x="2174" y="3917"/>
                    <a:pt x="2317" y="3938"/>
                    <a:pt x="2461" y="3938"/>
                  </a:cubicBezTo>
                  <a:cubicBezTo>
                    <a:pt x="2461" y="4040"/>
                    <a:pt x="2461" y="4143"/>
                    <a:pt x="2461" y="4245"/>
                  </a:cubicBezTo>
                  <a:cubicBezTo>
                    <a:pt x="2461" y="4389"/>
                    <a:pt x="2461" y="4553"/>
                    <a:pt x="2461" y="4696"/>
                  </a:cubicBezTo>
                  <a:cubicBezTo>
                    <a:pt x="2358" y="4717"/>
                    <a:pt x="2276" y="4799"/>
                    <a:pt x="2276" y="4881"/>
                  </a:cubicBezTo>
                  <a:cubicBezTo>
                    <a:pt x="2276" y="4983"/>
                    <a:pt x="2399" y="5065"/>
                    <a:pt x="2543" y="5065"/>
                  </a:cubicBezTo>
                  <a:cubicBezTo>
                    <a:pt x="2686" y="5065"/>
                    <a:pt x="2789" y="4983"/>
                    <a:pt x="2789" y="4881"/>
                  </a:cubicBezTo>
                  <a:cubicBezTo>
                    <a:pt x="2789" y="4799"/>
                    <a:pt x="2707" y="4717"/>
                    <a:pt x="2604" y="4696"/>
                  </a:cubicBezTo>
                  <a:cubicBezTo>
                    <a:pt x="2604" y="4450"/>
                    <a:pt x="2604" y="4184"/>
                    <a:pt x="2604" y="3938"/>
                  </a:cubicBezTo>
                  <a:cubicBezTo>
                    <a:pt x="2748" y="3917"/>
                    <a:pt x="2871" y="3876"/>
                    <a:pt x="2994" y="3835"/>
                  </a:cubicBezTo>
                  <a:cubicBezTo>
                    <a:pt x="3056" y="3938"/>
                    <a:pt x="3097" y="4040"/>
                    <a:pt x="3138" y="4143"/>
                  </a:cubicBezTo>
                  <a:lnTo>
                    <a:pt x="3343" y="4655"/>
                  </a:lnTo>
                  <a:cubicBezTo>
                    <a:pt x="3358" y="4687"/>
                    <a:pt x="3386" y="4700"/>
                    <a:pt x="3412" y="4700"/>
                  </a:cubicBezTo>
                  <a:cubicBezTo>
                    <a:pt x="3454" y="4700"/>
                    <a:pt x="3491" y="4665"/>
                    <a:pt x="3466" y="4614"/>
                  </a:cubicBezTo>
                  <a:cubicBezTo>
                    <a:pt x="3363" y="4327"/>
                    <a:pt x="3240" y="4061"/>
                    <a:pt x="3138" y="3794"/>
                  </a:cubicBezTo>
                  <a:cubicBezTo>
                    <a:pt x="3261" y="3733"/>
                    <a:pt x="3384" y="3651"/>
                    <a:pt x="3486" y="3569"/>
                  </a:cubicBezTo>
                  <a:cubicBezTo>
                    <a:pt x="3548" y="3651"/>
                    <a:pt x="3630" y="3712"/>
                    <a:pt x="3691" y="3794"/>
                  </a:cubicBezTo>
                  <a:cubicBezTo>
                    <a:pt x="3814" y="3897"/>
                    <a:pt x="3917" y="3999"/>
                    <a:pt x="4019" y="4102"/>
                  </a:cubicBezTo>
                  <a:cubicBezTo>
                    <a:pt x="3958" y="4204"/>
                    <a:pt x="3937" y="4307"/>
                    <a:pt x="3999" y="4368"/>
                  </a:cubicBezTo>
                  <a:cubicBezTo>
                    <a:pt x="4033" y="4403"/>
                    <a:pt x="4078" y="4419"/>
                    <a:pt x="4126" y="4419"/>
                  </a:cubicBezTo>
                  <a:cubicBezTo>
                    <a:pt x="4193" y="4419"/>
                    <a:pt x="4267" y="4387"/>
                    <a:pt x="4327" y="4327"/>
                  </a:cubicBezTo>
                  <a:cubicBezTo>
                    <a:pt x="4429" y="4225"/>
                    <a:pt x="4450" y="4081"/>
                    <a:pt x="4368" y="3999"/>
                  </a:cubicBezTo>
                  <a:cubicBezTo>
                    <a:pt x="4342" y="3973"/>
                    <a:pt x="4309" y="3962"/>
                    <a:pt x="4273" y="3962"/>
                  </a:cubicBezTo>
                  <a:cubicBezTo>
                    <a:pt x="4224" y="3962"/>
                    <a:pt x="4169" y="3984"/>
                    <a:pt x="4122" y="4020"/>
                  </a:cubicBezTo>
                  <a:lnTo>
                    <a:pt x="3589" y="3487"/>
                  </a:lnTo>
                  <a:cubicBezTo>
                    <a:pt x="3691" y="3384"/>
                    <a:pt x="3794" y="3261"/>
                    <a:pt x="3855" y="3138"/>
                  </a:cubicBezTo>
                  <a:cubicBezTo>
                    <a:pt x="3937" y="3179"/>
                    <a:pt x="4019" y="3220"/>
                    <a:pt x="4101" y="3241"/>
                  </a:cubicBezTo>
                  <a:cubicBezTo>
                    <a:pt x="4265" y="3323"/>
                    <a:pt x="4450" y="3384"/>
                    <a:pt x="4614" y="3466"/>
                  </a:cubicBezTo>
                  <a:cubicBezTo>
                    <a:pt x="4620" y="3468"/>
                    <a:pt x="4626" y="3468"/>
                    <a:pt x="4632" y="3468"/>
                  </a:cubicBezTo>
                  <a:cubicBezTo>
                    <a:pt x="4704" y="3468"/>
                    <a:pt x="4751" y="3360"/>
                    <a:pt x="4675" y="3323"/>
                  </a:cubicBezTo>
                  <a:cubicBezTo>
                    <a:pt x="4429" y="3220"/>
                    <a:pt x="4183" y="3118"/>
                    <a:pt x="3917" y="3015"/>
                  </a:cubicBezTo>
                  <a:cubicBezTo>
                    <a:pt x="3978" y="2892"/>
                    <a:pt x="4019" y="2748"/>
                    <a:pt x="4040" y="2584"/>
                  </a:cubicBezTo>
                  <a:lnTo>
                    <a:pt x="4696" y="2584"/>
                  </a:lnTo>
                  <a:cubicBezTo>
                    <a:pt x="4716" y="2707"/>
                    <a:pt x="4778" y="2789"/>
                    <a:pt x="4880" y="2789"/>
                  </a:cubicBezTo>
                  <a:cubicBezTo>
                    <a:pt x="4983" y="2789"/>
                    <a:pt x="5065" y="2687"/>
                    <a:pt x="5065" y="2523"/>
                  </a:cubicBezTo>
                  <a:cubicBezTo>
                    <a:pt x="5065" y="2379"/>
                    <a:pt x="4983" y="2277"/>
                    <a:pt x="4880" y="2277"/>
                  </a:cubicBezTo>
                  <a:cubicBezTo>
                    <a:pt x="4798" y="2277"/>
                    <a:pt x="4716" y="2359"/>
                    <a:pt x="4696" y="2461"/>
                  </a:cubicBezTo>
                  <a:lnTo>
                    <a:pt x="4040" y="2461"/>
                  </a:lnTo>
                  <a:cubicBezTo>
                    <a:pt x="4040" y="2297"/>
                    <a:pt x="4019" y="2154"/>
                    <a:pt x="3958" y="2010"/>
                  </a:cubicBezTo>
                  <a:lnTo>
                    <a:pt x="4142" y="1928"/>
                  </a:lnTo>
                  <a:lnTo>
                    <a:pt x="4675" y="1703"/>
                  </a:lnTo>
                  <a:cubicBezTo>
                    <a:pt x="4747" y="1685"/>
                    <a:pt x="4709" y="1572"/>
                    <a:pt x="4643" y="1572"/>
                  </a:cubicBezTo>
                  <a:cubicBezTo>
                    <a:pt x="4634" y="1572"/>
                    <a:pt x="4624" y="1575"/>
                    <a:pt x="4614" y="1580"/>
                  </a:cubicBezTo>
                  <a:lnTo>
                    <a:pt x="3896" y="1887"/>
                  </a:lnTo>
                  <a:cubicBezTo>
                    <a:pt x="3835" y="1744"/>
                    <a:pt x="3753" y="1621"/>
                    <a:pt x="3650" y="1498"/>
                  </a:cubicBezTo>
                  <a:cubicBezTo>
                    <a:pt x="3712" y="1457"/>
                    <a:pt x="3753" y="1395"/>
                    <a:pt x="3794" y="1354"/>
                  </a:cubicBezTo>
                  <a:cubicBezTo>
                    <a:pt x="3896" y="1252"/>
                    <a:pt x="3999" y="1149"/>
                    <a:pt x="4101" y="1047"/>
                  </a:cubicBezTo>
                  <a:cubicBezTo>
                    <a:pt x="4161" y="1082"/>
                    <a:pt x="4220" y="1104"/>
                    <a:pt x="4272" y="1104"/>
                  </a:cubicBezTo>
                  <a:cubicBezTo>
                    <a:pt x="4309" y="1104"/>
                    <a:pt x="4342" y="1093"/>
                    <a:pt x="4368" y="1067"/>
                  </a:cubicBezTo>
                  <a:cubicBezTo>
                    <a:pt x="4450" y="985"/>
                    <a:pt x="4429" y="842"/>
                    <a:pt x="4327" y="739"/>
                  </a:cubicBezTo>
                  <a:cubicBezTo>
                    <a:pt x="4267" y="679"/>
                    <a:pt x="4193" y="647"/>
                    <a:pt x="4126" y="647"/>
                  </a:cubicBezTo>
                  <a:cubicBezTo>
                    <a:pt x="4078" y="647"/>
                    <a:pt x="4033" y="664"/>
                    <a:pt x="3999" y="698"/>
                  </a:cubicBezTo>
                  <a:cubicBezTo>
                    <a:pt x="3937" y="760"/>
                    <a:pt x="3958" y="862"/>
                    <a:pt x="4019" y="944"/>
                  </a:cubicBezTo>
                  <a:lnTo>
                    <a:pt x="3568" y="1395"/>
                  </a:lnTo>
                  <a:cubicBezTo>
                    <a:pt x="3445" y="1293"/>
                    <a:pt x="3322" y="1190"/>
                    <a:pt x="3199" y="1108"/>
                  </a:cubicBezTo>
                  <a:cubicBezTo>
                    <a:pt x="3220" y="1067"/>
                    <a:pt x="3240" y="1006"/>
                    <a:pt x="3261" y="965"/>
                  </a:cubicBezTo>
                  <a:cubicBezTo>
                    <a:pt x="3322" y="780"/>
                    <a:pt x="3404" y="616"/>
                    <a:pt x="3466" y="431"/>
                  </a:cubicBezTo>
                  <a:cubicBezTo>
                    <a:pt x="3491" y="381"/>
                    <a:pt x="3446" y="346"/>
                    <a:pt x="3403" y="346"/>
                  </a:cubicBezTo>
                  <a:cubicBezTo>
                    <a:pt x="3376" y="346"/>
                    <a:pt x="3350" y="359"/>
                    <a:pt x="3343" y="390"/>
                  </a:cubicBezTo>
                  <a:cubicBezTo>
                    <a:pt x="3240" y="596"/>
                    <a:pt x="3158" y="821"/>
                    <a:pt x="3076" y="1047"/>
                  </a:cubicBezTo>
                  <a:cubicBezTo>
                    <a:pt x="2912" y="985"/>
                    <a:pt x="2768" y="924"/>
                    <a:pt x="2604" y="924"/>
                  </a:cubicBezTo>
                  <a:lnTo>
                    <a:pt x="2604" y="801"/>
                  </a:lnTo>
                  <a:cubicBezTo>
                    <a:pt x="2604" y="657"/>
                    <a:pt x="2604" y="514"/>
                    <a:pt x="2604" y="370"/>
                  </a:cubicBezTo>
                  <a:cubicBezTo>
                    <a:pt x="2707" y="349"/>
                    <a:pt x="2789" y="267"/>
                    <a:pt x="2789" y="185"/>
                  </a:cubicBezTo>
                  <a:cubicBezTo>
                    <a:pt x="2789" y="83"/>
                    <a:pt x="2666" y="1"/>
                    <a:pt x="2522"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49"/>
            <p:cNvSpPr/>
            <p:nvPr/>
          </p:nvSpPr>
          <p:spPr>
            <a:xfrm>
              <a:off x="4629950" y="925250"/>
              <a:ext cx="14900" cy="15900"/>
            </a:xfrm>
            <a:custGeom>
              <a:rect b="b" l="l" r="r" t="t"/>
              <a:pathLst>
                <a:path extrusionOk="0" h="636" w="596">
                  <a:moveTo>
                    <a:pt x="247" y="0"/>
                  </a:moveTo>
                  <a:cubicBezTo>
                    <a:pt x="124" y="0"/>
                    <a:pt x="1" y="267"/>
                    <a:pt x="1" y="390"/>
                  </a:cubicBezTo>
                  <a:cubicBezTo>
                    <a:pt x="1" y="533"/>
                    <a:pt x="124" y="636"/>
                    <a:pt x="247" y="636"/>
                  </a:cubicBezTo>
                  <a:cubicBezTo>
                    <a:pt x="390" y="636"/>
                    <a:pt x="595" y="451"/>
                    <a:pt x="595" y="328"/>
                  </a:cubicBezTo>
                  <a:cubicBezTo>
                    <a:pt x="595" y="185"/>
                    <a:pt x="390" y="0"/>
                    <a:pt x="24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49"/>
            <p:cNvSpPr/>
            <p:nvPr/>
          </p:nvSpPr>
          <p:spPr>
            <a:xfrm>
              <a:off x="4653025" y="917450"/>
              <a:ext cx="12325" cy="10425"/>
            </a:xfrm>
            <a:custGeom>
              <a:rect b="b" l="l" r="r" t="t"/>
              <a:pathLst>
                <a:path extrusionOk="0" h="417" w="493">
                  <a:moveTo>
                    <a:pt x="202" y="1"/>
                  </a:moveTo>
                  <a:cubicBezTo>
                    <a:pt x="188" y="1"/>
                    <a:pt x="175" y="2"/>
                    <a:pt x="164" y="5"/>
                  </a:cubicBezTo>
                  <a:cubicBezTo>
                    <a:pt x="62" y="25"/>
                    <a:pt x="0" y="128"/>
                    <a:pt x="21" y="210"/>
                  </a:cubicBezTo>
                  <a:cubicBezTo>
                    <a:pt x="21" y="305"/>
                    <a:pt x="161" y="417"/>
                    <a:pt x="264" y="417"/>
                  </a:cubicBezTo>
                  <a:cubicBezTo>
                    <a:pt x="272" y="417"/>
                    <a:pt x="280" y="416"/>
                    <a:pt x="287" y="415"/>
                  </a:cubicBezTo>
                  <a:cubicBezTo>
                    <a:pt x="390" y="415"/>
                    <a:pt x="493" y="230"/>
                    <a:pt x="472" y="128"/>
                  </a:cubicBezTo>
                  <a:cubicBezTo>
                    <a:pt x="454" y="56"/>
                    <a:pt x="297" y="1"/>
                    <a:pt x="202"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49"/>
            <p:cNvSpPr/>
            <p:nvPr/>
          </p:nvSpPr>
          <p:spPr>
            <a:xfrm>
              <a:off x="4654550" y="934275"/>
              <a:ext cx="7725" cy="8050"/>
            </a:xfrm>
            <a:custGeom>
              <a:rect b="b" l="l" r="r" t="t"/>
              <a:pathLst>
                <a:path extrusionOk="0" h="322" w="309">
                  <a:moveTo>
                    <a:pt x="173" y="1"/>
                  </a:moveTo>
                  <a:cubicBezTo>
                    <a:pt x="156" y="1"/>
                    <a:pt x="139" y="3"/>
                    <a:pt x="124" y="8"/>
                  </a:cubicBezTo>
                  <a:cubicBezTo>
                    <a:pt x="62" y="29"/>
                    <a:pt x="1" y="152"/>
                    <a:pt x="21" y="234"/>
                  </a:cubicBezTo>
                  <a:cubicBezTo>
                    <a:pt x="38" y="284"/>
                    <a:pt x="138" y="321"/>
                    <a:pt x="208" y="321"/>
                  </a:cubicBezTo>
                  <a:cubicBezTo>
                    <a:pt x="223" y="321"/>
                    <a:pt x="236" y="319"/>
                    <a:pt x="247" y="316"/>
                  </a:cubicBezTo>
                  <a:cubicBezTo>
                    <a:pt x="308" y="295"/>
                    <a:pt x="308" y="152"/>
                    <a:pt x="288" y="70"/>
                  </a:cubicBezTo>
                  <a:cubicBezTo>
                    <a:pt x="273" y="24"/>
                    <a:pt x="223" y="1"/>
                    <a:pt x="17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49"/>
            <p:cNvSpPr/>
            <p:nvPr/>
          </p:nvSpPr>
          <p:spPr>
            <a:xfrm>
              <a:off x="4629450" y="948625"/>
              <a:ext cx="8225" cy="8050"/>
            </a:xfrm>
            <a:custGeom>
              <a:rect b="b" l="l" r="r" t="t"/>
              <a:pathLst>
                <a:path extrusionOk="0" h="322" w="329">
                  <a:moveTo>
                    <a:pt x="190" y="1"/>
                  </a:moveTo>
                  <a:cubicBezTo>
                    <a:pt x="174" y="1"/>
                    <a:pt x="159" y="3"/>
                    <a:pt x="144" y="8"/>
                  </a:cubicBezTo>
                  <a:cubicBezTo>
                    <a:pt x="62" y="29"/>
                    <a:pt x="0" y="152"/>
                    <a:pt x="21" y="213"/>
                  </a:cubicBezTo>
                  <a:cubicBezTo>
                    <a:pt x="55" y="281"/>
                    <a:pt x="145" y="321"/>
                    <a:pt x="210" y="321"/>
                  </a:cubicBezTo>
                  <a:cubicBezTo>
                    <a:pt x="223" y="321"/>
                    <a:pt x="236" y="319"/>
                    <a:pt x="246" y="316"/>
                  </a:cubicBezTo>
                  <a:cubicBezTo>
                    <a:pt x="328" y="295"/>
                    <a:pt x="328" y="152"/>
                    <a:pt x="308" y="70"/>
                  </a:cubicBezTo>
                  <a:cubicBezTo>
                    <a:pt x="277" y="24"/>
                    <a:pt x="235"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49"/>
            <p:cNvSpPr/>
            <p:nvPr/>
          </p:nvSpPr>
          <p:spPr>
            <a:xfrm>
              <a:off x="4667900" y="930375"/>
              <a:ext cx="14875" cy="15900"/>
            </a:xfrm>
            <a:custGeom>
              <a:rect b="b" l="l" r="r" t="t"/>
              <a:pathLst>
                <a:path extrusionOk="0" h="636" w="595">
                  <a:moveTo>
                    <a:pt x="246" y="0"/>
                  </a:moveTo>
                  <a:cubicBezTo>
                    <a:pt x="103" y="0"/>
                    <a:pt x="0" y="246"/>
                    <a:pt x="0" y="390"/>
                  </a:cubicBezTo>
                  <a:cubicBezTo>
                    <a:pt x="0" y="533"/>
                    <a:pt x="103" y="636"/>
                    <a:pt x="246" y="636"/>
                  </a:cubicBezTo>
                  <a:cubicBezTo>
                    <a:pt x="390" y="636"/>
                    <a:pt x="595" y="451"/>
                    <a:pt x="595" y="30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49"/>
            <p:cNvSpPr/>
            <p:nvPr/>
          </p:nvSpPr>
          <p:spPr>
            <a:xfrm>
              <a:off x="4646875" y="947675"/>
              <a:ext cx="12325" cy="10450"/>
            </a:xfrm>
            <a:custGeom>
              <a:rect b="b" l="l" r="r" t="t"/>
              <a:pathLst>
                <a:path extrusionOk="0" h="418" w="493">
                  <a:moveTo>
                    <a:pt x="214" y="0"/>
                  </a:moveTo>
                  <a:cubicBezTo>
                    <a:pt x="195" y="0"/>
                    <a:pt x="178" y="2"/>
                    <a:pt x="164" y="5"/>
                  </a:cubicBezTo>
                  <a:cubicBezTo>
                    <a:pt x="62" y="5"/>
                    <a:pt x="0" y="108"/>
                    <a:pt x="21" y="210"/>
                  </a:cubicBezTo>
                  <a:cubicBezTo>
                    <a:pt x="40" y="305"/>
                    <a:pt x="164" y="418"/>
                    <a:pt x="264" y="418"/>
                  </a:cubicBezTo>
                  <a:cubicBezTo>
                    <a:pt x="272" y="418"/>
                    <a:pt x="280" y="417"/>
                    <a:pt x="287" y="415"/>
                  </a:cubicBezTo>
                  <a:cubicBezTo>
                    <a:pt x="390" y="395"/>
                    <a:pt x="492" y="210"/>
                    <a:pt x="472" y="128"/>
                  </a:cubicBezTo>
                  <a:cubicBezTo>
                    <a:pt x="455" y="43"/>
                    <a:pt x="310"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49"/>
            <p:cNvSpPr/>
            <p:nvPr/>
          </p:nvSpPr>
          <p:spPr>
            <a:xfrm>
              <a:off x="4670975" y="952800"/>
              <a:ext cx="12325" cy="10450"/>
            </a:xfrm>
            <a:custGeom>
              <a:rect b="b" l="l" r="r" t="t"/>
              <a:pathLst>
                <a:path extrusionOk="0" h="418" w="493">
                  <a:moveTo>
                    <a:pt x="214" y="0"/>
                  </a:moveTo>
                  <a:cubicBezTo>
                    <a:pt x="195" y="0"/>
                    <a:pt x="178" y="2"/>
                    <a:pt x="164" y="5"/>
                  </a:cubicBezTo>
                  <a:cubicBezTo>
                    <a:pt x="62" y="26"/>
                    <a:pt x="0" y="108"/>
                    <a:pt x="21" y="210"/>
                  </a:cubicBezTo>
                  <a:cubicBezTo>
                    <a:pt x="21" y="305"/>
                    <a:pt x="161" y="418"/>
                    <a:pt x="263" y="418"/>
                  </a:cubicBezTo>
                  <a:cubicBezTo>
                    <a:pt x="271" y="418"/>
                    <a:pt x="279" y="417"/>
                    <a:pt x="287" y="416"/>
                  </a:cubicBezTo>
                  <a:cubicBezTo>
                    <a:pt x="390" y="395"/>
                    <a:pt x="492" y="231"/>
                    <a:pt x="472" y="128"/>
                  </a:cubicBezTo>
                  <a:cubicBezTo>
                    <a:pt x="455" y="43"/>
                    <a:pt x="309" y="0"/>
                    <a:pt x="214"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49"/>
            <p:cNvSpPr/>
            <p:nvPr/>
          </p:nvSpPr>
          <p:spPr>
            <a:xfrm>
              <a:off x="4656100" y="961650"/>
              <a:ext cx="14900" cy="15900"/>
            </a:xfrm>
            <a:custGeom>
              <a:rect b="b" l="l" r="r" t="t"/>
              <a:pathLst>
                <a:path extrusionOk="0" h="636" w="596">
                  <a:moveTo>
                    <a:pt x="246" y="0"/>
                  </a:moveTo>
                  <a:cubicBezTo>
                    <a:pt x="123" y="0"/>
                    <a:pt x="0" y="267"/>
                    <a:pt x="0" y="390"/>
                  </a:cubicBezTo>
                  <a:cubicBezTo>
                    <a:pt x="0" y="533"/>
                    <a:pt x="123" y="636"/>
                    <a:pt x="246" y="636"/>
                  </a:cubicBezTo>
                  <a:cubicBezTo>
                    <a:pt x="390" y="636"/>
                    <a:pt x="595" y="451"/>
                    <a:pt x="595" y="328"/>
                  </a:cubicBezTo>
                  <a:cubicBezTo>
                    <a:pt x="595" y="185"/>
                    <a:pt x="390" y="0"/>
                    <a:pt x="24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49"/>
            <p:cNvSpPr/>
            <p:nvPr/>
          </p:nvSpPr>
          <p:spPr>
            <a:xfrm>
              <a:off x="4639175" y="963500"/>
              <a:ext cx="8225" cy="8025"/>
            </a:xfrm>
            <a:custGeom>
              <a:rect b="b" l="l" r="r" t="t"/>
              <a:pathLst>
                <a:path extrusionOk="0" h="321" w="329">
                  <a:moveTo>
                    <a:pt x="190" y="1"/>
                  </a:moveTo>
                  <a:cubicBezTo>
                    <a:pt x="174" y="1"/>
                    <a:pt x="159" y="3"/>
                    <a:pt x="144" y="8"/>
                  </a:cubicBezTo>
                  <a:cubicBezTo>
                    <a:pt x="83" y="29"/>
                    <a:pt x="1" y="152"/>
                    <a:pt x="42" y="234"/>
                  </a:cubicBezTo>
                  <a:cubicBezTo>
                    <a:pt x="59" y="284"/>
                    <a:pt x="145" y="321"/>
                    <a:pt x="221" y="321"/>
                  </a:cubicBezTo>
                  <a:cubicBezTo>
                    <a:pt x="237" y="321"/>
                    <a:pt x="253" y="319"/>
                    <a:pt x="267" y="316"/>
                  </a:cubicBezTo>
                  <a:cubicBezTo>
                    <a:pt x="329" y="295"/>
                    <a:pt x="329" y="152"/>
                    <a:pt x="308" y="90"/>
                  </a:cubicBezTo>
                  <a:cubicBezTo>
                    <a:pt x="293" y="27"/>
                    <a:pt x="241" y="1"/>
                    <a:pt x="190"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2" name="Google Shape;1572;p49"/>
          <p:cNvGrpSpPr/>
          <p:nvPr/>
        </p:nvGrpSpPr>
        <p:grpSpPr>
          <a:xfrm>
            <a:off x="7726432" y="855747"/>
            <a:ext cx="506543" cy="502924"/>
            <a:chOff x="4656600" y="691950"/>
            <a:chExt cx="199450" cy="198025"/>
          </a:xfrm>
        </p:grpSpPr>
        <p:sp>
          <p:nvSpPr>
            <p:cNvPr id="1573" name="Google Shape;1573;p49"/>
            <p:cNvSpPr/>
            <p:nvPr/>
          </p:nvSpPr>
          <p:spPr>
            <a:xfrm>
              <a:off x="4656600" y="691950"/>
              <a:ext cx="199450" cy="198025"/>
            </a:xfrm>
            <a:custGeom>
              <a:rect b="b" l="l" r="r" t="t"/>
              <a:pathLst>
                <a:path extrusionOk="0" h="7921" w="7978">
                  <a:moveTo>
                    <a:pt x="4434" y="0"/>
                  </a:moveTo>
                  <a:cubicBezTo>
                    <a:pt x="4232" y="0"/>
                    <a:pt x="4059" y="99"/>
                    <a:pt x="4040" y="249"/>
                  </a:cubicBezTo>
                  <a:cubicBezTo>
                    <a:pt x="4020" y="372"/>
                    <a:pt x="4143" y="515"/>
                    <a:pt x="4307" y="556"/>
                  </a:cubicBezTo>
                  <a:cubicBezTo>
                    <a:pt x="4266" y="843"/>
                    <a:pt x="4225" y="1130"/>
                    <a:pt x="4204" y="1397"/>
                  </a:cubicBezTo>
                  <a:cubicBezTo>
                    <a:pt x="4138" y="1392"/>
                    <a:pt x="4071" y="1389"/>
                    <a:pt x="4005" y="1389"/>
                  </a:cubicBezTo>
                  <a:cubicBezTo>
                    <a:pt x="3806" y="1389"/>
                    <a:pt x="3610" y="1412"/>
                    <a:pt x="3425" y="1459"/>
                  </a:cubicBezTo>
                  <a:cubicBezTo>
                    <a:pt x="3405" y="1418"/>
                    <a:pt x="3384" y="1356"/>
                    <a:pt x="3384" y="1295"/>
                  </a:cubicBezTo>
                  <a:cubicBezTo>
                    <a:pt x="3302" y="1007"/>
                    <a:pt x="3220" y="720"/>
                    <a:pt x="3138" y="454"/>
                  </a:cubicBezTo>
                  <a:cubicBezTo>
                    <a:pt x="3121" y="395"/>
                    <a:pt x="3077" y="371"/>
                    <a:pt x="3034" y="371"/>
                  </a:cubicBezTo>
                  <a:cubicBezTo>
                    <a:pt x="2971" y="371"/>
                    <a:pt x="2909" y="422"/>
                    <a:pt x="2933" y="495"/>
                  </a:cubicBezTo>
                  <a:cubicBezTo>
                    <a:pt x="3015" y="843"/>
                    <a:pt x="3118" y="1192"/>
                    <a:pt x="3220" y="1541"/>
                  </a:cubicBezTo>
                  <a:cubicBezTo>
                    <a:pt x="2974" y="1623"/>
                    <a:pt x="2749" y="1766"/>
                    <a:pt x="2564" y="1930"/>
                  </a:cubicBezTo>
                  <a:cubicBezTo>
                    <a:pt x="2502" y="1869"/>
                    <a:pt x="2461" y="1787"/>
                    <a:pt x="2420" y="1725"/>
                  </a:cubicBezTo>
                  <a:cubicBezTo>
                    <a:pt x="2277" y="1561"/>
                    <a:pt x="2133" y="1377"/>
                    <a:pt x="1990" y="1192"/>
                  </a:cubicBezTo>
                  <a:cubicBezTo>
                    <a:pt x="2092" y="1048"/>
                    <a:pt x="2133" y="905"/>
                    <a:pt x="2051" y="782"/>
                  </a:cubicBezTo>
                  <a:cubicBezTo>
                    <a:pt x="2004" y="726"/>
                    <a:pt x="1931" y="699"/>
                    <a:pt x="1849" y="699"/>
                  </a:cubicBezTo>
                  <a:cubicBezTo>
                    <a:pt x="1751" y="699"/>
                    <a:pt x="1639" y="736"/>
                    <a:pt x="1539" y="802"/>
                  </a:cubicBezTo>
                  <a:cubicBezTo>
                    <a:pt x="1375" y="946"/>
                    <a:pt x="1293" y="1172"/>
                    <a:pt x="1395" y="1295"/>
                  </a:cubicBezTo>
                  <a:cubicBezTo>
                    <a:pt x="1440" y="1351"/>
                    <a:pt x="1516" y="1382"/>
                    <a:pt x="1603" y="1382"/>
                  </a:cubicBezTo>
                  <a:cubicBezTo>
                    <a:pt x="1674" y="1382"/>
                    <a:pt x="1752" y="1361"/>
                    <a:pt x="1826" y="1315"/>
                  </a:cubicBezTo>
                  <a:cubicBezTo>
                    <a:pt x="2010" y="1582"/>
                    <a:pt x="2195" y="1828"/>
                    <a:pt x="2400" y="2074"/>
                  </a:cubicBezTo>
                  <a:cubicBezTo>
                    <a:pt x="2215" y="2238"/>
                    <a:pt x="2072" y="2443"/>
                    <a:pt x="1949" y="2648"/>
                  </a:cubicBezTo>
                  <a:lnTo>
                    <a:pt x="1682" y="2504"/>
                  </a:lnTo>
                  <a:lnTo>
                    <a:pt x="924" y="2074"/>
                  </a:lnTo>
                  <a:cubicBezTo>
                    <a:pt x="904" y="2060"/>
                    <a:pt x="884" y="2055"/>
                    <a:pt x="865" y="2055"/>
                  </a:cubicBezTo>
                  <a:cubicBezTo>
                    <a:pt x="767" y="2055"/>
                    <a:pt x="698" y="2207"/>
                    <a:pt x="801" y="2258"/>
                  </a:cubicBezTo>
                  <a:cubicBezTo>
                    <a:pt x="1149" y="2463"/>
                    <a:pt x="1498" y="2648"/>
                    <a:pt x="1846" y="2853"/>
                  </a:cubicBezTo>
                  <a:cubicBezTo>
                    <a:pt x="1744" y="3058"/>
                    <a:pt x="1682" y="3304"/>
                    <a:pt x="1641" y="3530"/>
                  </a:cubicBezTo>
                  <a:cubicBezTo>
                    <a:pt x="1539" y="3530"/>
                    <a:pt x="1416" y="3509"/>
                    <a:pt x="1313" y="3488"/>
                  </a:cubicBezTo>
                  <a:cubicBezTo>
                    <a:pt x="1088" y="3468"/>
                    <a:pt x="842" y="3427"/>
                    <a:pt x="616" y="3406"/>
                  </a:cubicBezTo>
                  <a:cubicBezTo>
                    <a:pt x="596" y="3242"/>
                    <a:pt x="514" y="3099"/>
                    <a:pt x="370" y="3078"/>
                  </a:cubicBezTo>
                  <a:cubicBezTo>
                    <a:pt x="363" y="3077"/>
                    <a:pt x="355" y="3077"/>
                    <a:pt x="348" y="3077"/>
                  </a:cubicBezTo>
                  <a:cubicBezTo>
                    <a:pt x="210" y="3077"/>
                    <a:pt x="61" y="3254"/>
                    <a:pt x="42" y="3468"/>
                  </a:cubicBezTo>
                  <a:cubicBezTo>
                    <a:pt x="1" y="3673"/>
                    <a:pt x="103" y="3878"/>
                    <a:pt x="267" y="3899"/>
                  </a:cubicBezTo>
                  <a:cubicBezTo>
                    <a:pt x="278" y="3900"/>
                    <a:pt x="289" y="3901"/>
                    <a:pt x="299" y="3901"/>
                  </a:cubicBezTo>
                  <a:cubicBezTo>
                    <a:pt x="432" y="3901"/>
                    <a:pt x="558" y="3784"/>
                    <a:pt x="596" y="3632"/>
                  </a:cubicBezTo>
                  <a:cubicBezTo>
                    <a:pt x="944" y="3673"/>
                    <a:pt x="1272" y="3714"/>
                    <a:pt x="1621" y="3755"/>
                  </a:cubicBezTo>
                  <a:cubicBezTo>
                    <a:pt x="1600" y="4001"/>
                    <a:pt x="1641" y="4227"/>
                    <a:pt x="1703" y="4452"/>
                  </a:cubicBezTo>
                  <a:cubicBezTo>
                    <a:pt x="1580" y="4493"/>
                    <a:pt x="1457" y="4514"/>
                    <a:pt x="1354" y="4555"/>
                  </a:cubicBezTo>
                  <a:cubicBezTo>
                    <a:pt x="1067" y="4637"/>
                    <a:pt x="780" y="4719"/>
                    <a:pt x="493" y="4801"/>
                  </a:cubicBezTo>
                  <a:cubicBezTo>
                    <a:pt x="361" y="4820"/>
                    <a:pt x="402" y="5011"/>
                    <a:pt x="521" y="5011"/>
                  </a:cubicBezTo>
                  <a:cubicBezTo>
                    <a:pt x="531" y="5011"/>
                    <a:pt x="543" y="5009"/>
                    <a:pt x="555" y="5006"/>
                  </a:cubicBezTo>
                  <a:cubicBezTo>
                    <a:pt x="944" y="4883"/>
                    <a:pt x="1354" y="4780"/>
                    <a:pt x="1764" y="4678"/>
                  </a:cubicBezTo>
                  <a:cubicBezTo>
                    <a:pt x="1846" y="4883"/>
                    <a:pt x="1949" y="5088"/>
                    <a:pt x="2092" y="5272"/>
                  </a:cubicBezTo>
                  <a:lnTo>
                    <a:pt x="1785" y="5518"/>
                  </a:lnTo>
                  <a:cubicBezTo>
                    <a:pt x="1600" y="5662"/>
                    <a:pt x="1395" y="5805"/>
                    <a:pt x="1211" y="5949"/>
                  </a:cubicBezTo>
                  <a:cubicBezTo>
                    <a:pt x="1133" y="5884"/>
                    <a:pt x="1039" y="5844"/>
                    <a:pt x="954" y="5844"/>
                  </a:cubicBezTo>
                  <a:cubicBezTo>
                    <a:pt x="905" y="5844"/>
                    <a:pt x="859" y="5857"/>
                    <a:pt x="821" y="5887"/>
                  </a:cubicBezTo>
                  <a:cubicBezTo>
                    <a:pt x="698" y="5990"/>
                    <a:pt x="698" y="6216"/>
                    <a:pt x="842" y="6400"/>
                  </a:cubicBezTo>
                  <a:cubicBezTo>
                    <a:pt x="938" y="6525"/>
                    <a:pt x="1063" y="6593"/>
                    <a:pt x="1172" y="6593"/>
                  </a:cubicBezTo>
                  <a:cubicBezTo>
                    <a:pt x="1224" y="6593"/>
                    <a:pt x="1273" y="6577"/>
                    <a:pt x="1313" y="6544"/>
                  </a:cubicBezTo>
                  <a:cubicBezTo>
                    <a:pt x="1436" y="6462"/>
                    <a:pt x="1436" y="6277"/>
                    <a:pt x="1354" y="6134"/>
                  </a:cubicBezTo>
                  <a:cubicBezTo>
                    <a:pt x="1641" y="5887"/>
                    <a:pt x="1949" y="5662"/>
                    <a:pt x="2236" y="5436"/>
                  </a:cubicBezTo>
                  <a:cubicBezTo>
                    <a:pt x="2400" y="5600"/>
                    <a:pt x="2584" y="5744"/>
                    <a:pt x="2769" y="5846"/>
                  </a:cubicBezTo>
                  <a:cubicBezTo>
                    <a:pt x="2708" y="5990"/>
                    <a:pt x="2625" y="6113"/>
                    <a:pt x="2543" y="6236"/>
                  </a:cubicBezTo>
                  <a:lnTo>
                    <a:pt x="2113" y="7015"/>
                  </a:lnTo>
                  <a:cubicBezTo>
                    <a:pt x="2071" y="7099"/>
                    <a:pt x="2143" y="7173"/>
                    <a:pt x="2213" y="7173"/>
                  </a:cubicBezTo>
                  <a:cubicBezTo>
                    <a:pt x="2246" y="7173"/>
                    <a:pt x="2278" y="7157"/>
                    <a:pt x="2297" y="7118"/>
                  </a:cubicBezTo>
                  <a:cubicBezTo>
                    <a:pt x="2523" y="6728"/>
                    <a:pt x="2749" y="6339"/>
                    <a:pt x="2974" y="5949"/>
                  </a:cubicBezTo>
                  <a:cubicBezTo>
                    <a:pt x="3159" y="6031"/>
                    <a:pt x="3384" y="6093"/>
                    <a:pt x="3610" y="6134"/>
                  </a:cubicBezTo>
                  <a:cubicBezTo>
                    <a:pt x="3589" y="6298"/>
                    <a:pt x="3569" y="6462"/>
                    <a:pt x="3548" y="6626"/>
                  </a:cubicBezTo>
                  <a:cubicBezTo>
                    <a:pt x="3507" y="6851"/>
                    <a:pt x="3487" y="7097"/>
                    <a:pt x="3446" y="7323"/>
                  </a:cubicBezTo>
                  <a:cubicBezTo>
                    <a:pt x="3282" y="7343"/>
                    <a:pt x="3138" y="7425"/>
                    <a:pt x="3118" y="7569"/>
                  </a:cubicBezTo>
                  <a:cubicBezTo>
                    <a:pt x="3097" y="7733"/>
                    <a:pt x="3261" y="7876"/>
                    <a:pt x="3487" y="7917"/>
                  </a:cubicBezTo>
                  <a:cubicBezTo>
                    <a:pt x="3506" y="7919"/>
                    <a:pt x="3525" y="7920"/>
                    <a:pt x="3544" y="7920"/>
                  </a:cubicBezTo>
                  <a:cubicBezTo>
                    <a:pt x="3746" y="7920"/>
                    <a:pt x="3919" y="7821"/>
                    <a:pt x="3938" y="7671"/>
                  </a:cubicBezTo>
                  <a:cubicBezTo>
                    <a:pt x="3958" y="7528"/>
                    <a:pt x="3835" y="7405"/>
                    <a:pt x="3671" y="7343"/>
                  </a:cubicBezTo>
                  <a:cubicBezTo>
                    <a:pt x="3712" y="6954"/>
                    <a:pt x="3774" y="6544"/>
                    <a:pt x="3815" y="6154"/>
                  </a:cubicBezTo>
                  <a:cubicBezTo>
                    <a:pt x="4040" y="6154"/>
                    <a:pt x="4245" y="6134"/>
                    <a:pt x="4471" y="6093"/>
                  </a:cubicBezTo>
                  <a:cubicBezTo>
                    <a:pt x="4512" y="6257"/>
                    <a:pt x="4553" y="6421"/>
                    <a:pt x="4594" y="6585"/>
                  </a:cubicBezTo>
                  <a:cubicBezTo>
                    <a:pt x="4676" y="6872"/>
                    <a:pt x="4758" y="7159"/>
                    <a:pt x="4840" y="7446"/>
                  </a:cubicBezTo>
                  <a:cubicBezTo>
                    <a:pt x="4857" y="7496"/>
                    <a:pt x="4900" y="7519"/>
                    <a:pt x="4944" y="7519"/>
                  </a:cubicBezTo>
                  <a:cubicBezTo>
                    <a:pt x="5007" y="7519"/>
                    <a:pt x="5069" y="7470"/>
                    <a:pt x="5045" y="7384"/>
                  </a:cubicBezTo>
                  <a:cubicBezTo>
                    <a:pt x="4922" y="6933"/>
                    <a:pt x="4799" y="6482"/>
                    <a:pt x="4676" y="6031"/>
                  </a:cubicBezTo>
                  <a:cubicBezTo>
                    <a:pt x="4881" y="5970"/>
                    <a:pt x="5086" y="5887"/>
                    <a:pt x="5271" y="5764"/>
                  </a:cubicBezTo>
                  <a:cubicBezTo>
                    <a:pt x="5373" y="5887"/>
                    <a:pt x="5455" y="6031"/>
                    <a:pt x="5558" y="6154"/>
                  </a:cubicBezTo>
                  <a:cubicBezTo>
                    <a:pt x="5701" y="6339"/>
                    <a:pt x="5845" y="6523"/>
                    <a:pt x="5988" y="6708"/>
                  </a:cubicBezTo>
                  <a:cubicBezTo>
                    <a:pt x="5886" y="6851"/>
                    <a:pt x="5845" y="7015"/>
                    <a:pt x="5927" y="7118"/>
                  </a:cubicBezTo>
                  <a:cubicBezTo>
                    <a:pt x="5974" y="7184"/>
                    <a:pt x="6048" y="7216"/>
                    <a:pt x="6133" y="7216"/>
                  </a:cubicBezTo>
                  <a:cubicBezTo>
                    <a:pt x="6230" y="7216"/>
                    <a:pt x="6340" y="7174"/>
                    <a:pt x="6439" y="7097"/>
                  </a:cubicBezTo>
                  <a:cubicBezTo>
                    <a:pt x="6603" y="6974"/>
                    <a:pt x="6665" y="6749"/>
                    <a:pt x="6583" y="6626"/>
                  </a:cubicBezTo>
                  <a:cubicBezTo>
                    <a:pt x="6535" y="6566"/>
                    <a:pt x="6459" y="6534"/>
                    <a:pt x="6372" y="6534"/>
                  </a:cubicBezTo>
                  <a:cubicBezTo>
                    <a:pt x="6310" y="6534"/>
                    <a:pt x="6241" y="6550"/>
                    <a:pt x="6173" y="6585"/>
                  </a:cubicBezTo>
                  <a:cubicBezTo>
                    <a:pt x="5927" y="6277"/>
                    <a:pt x="5681" y="5949"/>
                    <a:pt x="5455" y="5641"/>
                  </a:cubicBezTo>
                  <a:cubicBezTo>
                    <a:pt x="5640" y="5518"/>
                    <a:pt x="5804" y="5354"/>
                    <a:pt x="5927" y="5170"/>
                  </a:cubicBezTo>
                  <a:cubicBezTo>
                    <a:pt x="6050" y="5252"/>
                    <a:pt x="6173" y="5313"/>
                    <a:pt x="6296" y="5375"/>
                  </a:cubicBezTo>
                  <a:lnTo>
                    <a:pt x="7054" y="5826"/>
                  </a:lnTo>
                  <a:cubicBezTo>
                    <a:pt x="7072" y="5835"/>
                    <a:pt x="7089" y="5838"/>
                    <a:pt x="7105" y="5838"/>
                  </a:cubicBezTo>
                  <a:cubicBezTo>
                    <a:pt x="7207" y="5838"/>
                    <a:pt x="7283" y="5692"/>
                    <a:pt x="7177" y="5621"/>
                  </a:cubicBezTo>
                  <a:cubicBezTo>
                    <a:pt x="6808" y="5416"/>
                    <a:pt x="6439" y="5211"/>
                    <a:pt x="6070" y="5006"/>
                  </a:cubicBezTo>
                  <a:cubicBezTo>
                    <a:pt x="6193" y="4801"/>
                    <a:pt x="6275" y="4575"/>
                    <a:pt x="6337" y="4350"/>
                  </a:cubicBezTo>
                  <a:cubicBezTo>
                    <a:pt x="6439" y="4370"/>
                    <a:pt x="6562" y="4370"/>
                    <a:pt x="6665" y="4391"/>
                  </a:cubicBezTo>
                  <a:lnTo>
                    <a:pt x="7362" y="4473"/>
                  </a:lnTo>
                  <a:cubicBezTo>
                    <a:pt x="7362" y="4657"/>
                    <a:pt x="7465" y="4801"/>
                    <a:pt x="7588" y="4821"/>
                  </a:cubicBezTo>
                  <a:cubicBezTo>
                    <a:pt x="7597" y="4822"/>
                    <a:pt x="7606" y="4823"/>
                    <a:pt x="7615" y="4823"/>
                  </a:cubicBezTo>
                  <a:cubicBezTo>
                    <a:pt x="7770" y="4823"/>
                    <a:pt x="7917" y="4665"/>
                    <a:pt x="7936" y="4452"/>
                  </a:cubicBezTo>
                  <a:cubicBezTo>
                    <a:pt x="7977" y="4227"/>
                    <a:pt x="7854" y="4042"/>
                    <a:pt x="7690" y="4022"/>
                  </a:cubicBezTo>
                  <a:cubicBezTo>
                    <a:pt x="7680" y="4020"/>
                    <a:pt x="7669" y="4019"/>
                    <a:pt x="7659" y="4019"/>
                  </a:cubicBezTo>
                  <a:cubicBezTo>
                    <a:pt x="7547" y="4019"/>
                    <a:pt x="7439" y="4118"/>
                    <a:pt x="7383" y="4268"/>
                  </a:cubicBezTo>
                  <a:cubicBezTo>
                    <a:pt x="7054" y="4227"/>
                    <a:pt x="6706" y="4186"/>
                    <a:pt x="6357" y="4124"/>
                  </a:cubicBezTo>
                  <a:cubicBezTo>
                    <a:pt x="6398" y="3899"/>
                    <a:pt x="6378" y="3653"/>
                    <a:pt x="6316" y="3406"/>
                  </a:cubicBezTo>
                  <a:cubicBezTo>
                    <a:pt x="6419" y="3386"/>
                    <a:pt x="6521" y="3365"/>
                    <a:pt x="6624" y="3324"/>
                  </a:cubicBezTo>
                  <a:cubicBezTo>
                    <a:pt x="6911" y="3242"/>
                    <a:pt x="7198" y="3181"/>
                    <a:pt x="7485" y="3099"/>
                  </a:cubicBezTo>
                  <a:cubicBezTo>
                    <a:pt x="7622" y="3060"/>
                    <a:pt x="7572" y="2872"/>
                    <a:pt x="7443" y="2872"/>
                  </a:cubicBezTo>
                  <a:cubicBezTo>
                    <a:pt x="7437" y="2872"/>
                    <a:pt x="7430" y="2872"/>
                    <a:pt x="7424" y="2873"/>
                  </a:cubicBezTo>
                  <a:cubicBezTo>
                    <a:pt x="7034" y="2996"/>
                    <a:pt x="6644" y="3099"/>
                    <a:pt x="6255" y="3201"/>
                  </a:cubicBezTo>
                  <a:cubicBezTo>
                    <a:pt x="6193" y="2976"/>
                    <a:pt x="6091" y="2771"/>
                    <a:pt x="5947" y="2566"/>
                  </a:cubicBezTo>
                  <a:cubicBezTo>
                    <a:pt x="6029" y="2504"/>
                    <a:pt x="6111" y="2443"/>
                    <a:pt x="6193" y="2361"/>
                  </a:cubicBezTo>
                  <a:cubicBezTo>
                    <a:pt x="6378" y="2238"/>
                    <a:pt x="6562" y="2094"/>
                    <a:pt x="6747" y="1951"/>
                  </a:cubicBezTo>
                  <a:cubicBezTo>
                    <a:pt x="6822" y="2026"/>
                    <a:pt x="6920" y="2070"/>
                    <a:pt x="7008" y="2070"/>
                  </a:cubicBezTo>
                  <a:cubicBezTo>
                    <a:pt x="7065" y="2070"/>
                    <a:pt x="7117" y="2052"/>
                    <a:pt x="7157" y="2012"/>
                  </a:cubicBezTo>
                  <a:cubicBezTo>
                    <a:pt x="7280" y="1930"/>
                    <a:pt x="7280" y="1705"/>
                    <a:pt x="7136" y="1520"/>
                  </a:cubicBezTo>
                  <a:cubicBezTo>
                    <a:pt x="7040" y="1396"/>
                    <a:pt x="6915" y="1327"/>
                    <a:pt x="6800" y="1327"/>
                  </a:cubicBezTo>
                  <a:cubicBezTo>
                    <a:pt x="6744" y="1327"/>
                    <a:pt x="6691" y="1343"/>
                    <a:pt x="6644" y="1377"/>
                  </a:cubicBezTo>
                  <a:cubicBezTo>
                    <a:pt x="6542" y="1459"/>
                    <a:pt x="6542" y="1623"/>
                    <a:pt x="6603" y="1766"/>
                  </a:cubicBezTo>
                  <a:cubicBezTo>
                    <a:pt x="6357" y="1971"/>
                    <a:pt x="6091" y="2176"/>
                    <a:pt x="5824" y="2381"/>
                  </a:cubicBezTo>
                  <a:cubicBezTo>
                    <a:pt x="5681" y="2176"/>
                    <a:pt x="5496" y="2012"/>
                    <a:pt x="5291" y="1869"/>
                  </a:cubicBezTo>
                  <a:cubicBezTo>
                    <a:pt x="5332" y="1787"/>
                    <a:pt x="5373" y="1705"/>
                    <a:pt x="5435" y="1643"/>
                  </a:cubicBezTo>
                  <a:lnTo>
                    <a:pt x="5865" y="864"/>
                  </a:lnTo>
                  <a:cubicBezTo>
                    <a:pt x="5907" y="780"/>
                    <a:pt x="5835" y="706"/>
                    <a:pt x="5765" y="706"/>
                  </a:cubicBezTo>
                  <a:cubicBezTo>
                    <a:pt x="5732" y="706"/>
                    <a:pt x="5700" y="722"/>
                    <a:pt x="5681" y="761"/>
                  </a:cubicBezTo>
                  <a:cubicBezTo>
                    <a:pt x="5496" y="1089"/>
                    <a:pt x="5312" y="1418"/>
                    <a:pt x="5127" y="1746"/>
                  </a:cubicBezTo>
                  <a:cubicBezTo>
                    <a:pt x="4901" y="1602"/>
                    <a:pt x="4655" y="1500"/>
                    <a:pt x="4409" y="1438"/>
                  </a:cubicBezTo>
                  <a:cubicBezTo>
                    <a:pt x="4430" y="1377"/>
                    <a:pt x="4430" y="1315"/>
                    <a:pt x="4430" y="1274"/>
                  </a:cubicBezTo>
                  <a:lnTo>
                    <a:pt x="4532" y="597"/>
                  </a:lnTo>
                  <a:cubicBezTo>
                    <a:pt x="4696" y="577"/>
                    <a:pt x="4840" y="474"/>
                    <a:pt x="4860" y="351"/>
                  </a:cubicBezTo>
                  <a:cubicBezTo>
                    <a:pt x="4881" y="187"/>
                    <a:pt x="4717" y="23"/>
                    <a:pt x="4491" y="3"/>
                  </a:cubicBezTo>
                  <a:cubicBezTo>
                    <a:pt x="4472" y="1"/>
                    <a:pt x="4453" y="0"/>
                    <a:pt x="4434"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49"/>
            <p:cNvSpPr/>
            <p:nvPr/>
          </p:nvSpPr>
          <p:spPr>
            <a:xfrm>
              <a:off x="4717600" y="747350"/>
              <a:ext cx="25150" cy="25200"/>
            </a:xfrm>
            <a:custGeom>
              <a:rect b="b" l="l" r="r" t="t"/>
              <a:pathLst>
                <a:path extrusionOk="0" h="1008" w="1006">
                  <a:moveTo>
                    <a:pt x="475" y="0"/>
                  </a:moveTo>
                  <a:cubicBezTo>
                    <a:pt x="256" y="0"/>
                    <a:pt x="41" y="356"/>
                    <a:pt x="21" y="575"/>
                  </a:cubicBezTo>
                  <a:cubicBezTo>
                    <a:pt x="1" y="780"/>
                    <a:pt x="144" y="965"/>
                    <a:pt x="370" y="1006"/>
                  </a:cubicBezTo>
                  <a:cubicBezTo>
                    <a:pt x="378" y="1007"/>
                    <a:pt x="386" y="1007"/>
                    <a:pt x="395" y="1007"/>
                  </a:cubicBezTo>
                  <a:cubicBezTo>
                    <a:pt x="604" y="1007"/>
                    <a:pt x="945" y="772"/>
                    <a:pt x="965" y="575"/>
                  </a:cubicBezTo>
                  <a:cubicBezTo>
                    <a:pt x="1006" y="350"/>
                    <a:pt x="698" y="22"/>
                    <a:pt x="493" y="1"/>
                  </a:cubicBezTo>
                  <a:cubicBezTo>
                    <a:pt x="487" y="1"/>
                    <a:pt x="481" y="0"/>
                    <a:pt x="47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49"/>
            <p:cNvSpPr/>
            <p:nvPr/>
          </p:nvSpPr>
          <p:spPr>
            <a:xfrm>
              <a:off x="4757075" y="739175"/>
              <a:ext cx="18475" cy="16975"/>
            </a:xfrm>
            <a:custGeom>
              <a:rect b="b" l="l" r="r" t="t"/>
              <a:pathLst>
                <a:path extrusionOk="0" h="679" w="739">
                  <a:moveTo>
                    <a:pt x="267" y="0"/>
                  </a:moveTo>
                  <a:cubicBezTo>
                    <a:pt x="103" y="21"/>
                    <a:pt x="1" y="144"/>
                    <a:pt x="1" y="308"/>
                  </a:cubicBezTo>
                  <a:cubicBezTo>
                    <a:pt x="1" y="465"/>
                    <a:pt x="207" y="678"/>
                    <a:pt x="369" y="678"/>
                  </a:cubicBezTo>
                  <a:cubicBezTo>
                    <a:pt x="376" y="678"/>
                    <a:pt x="383" y="678"/>
                    <a:pt x="390" y="677"/>
                  </a:cubicBezTo>
                  <a:cubicBezTo>
                    <a:pt x="534" y="677"/>
                    <a:pt x="739" y="431"/>
                    <a:pt x="718" y="267"/>
                  </a:cubicBezTo>
                  <a:cubicBezTo>
                    <a:pt x="718" y="103"/>
                    <a:pt x="431" y="0"/>
                    <a:pt x="26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49"/>
            <p:cNvSpPr/>
            <p:nvPr/>
          </p:nvSpPr>
          <p:spPr>
            <a:xfrm>
              <a:off x="4755550" y="765725"/>
              <a:ext cx="12825" cy="13000"/>
            </a:xfrm>
            <a:custGeom>
              <a:rect b="b" l="l" r="r" t="t"/>
              <a:pathLst>
                <a:path extrusionOk="0" h="520" w="513">
                  <a:moveTo>
                    <a:pt x="286" y="0"/>
                  </a:moveTo>
                  <a:cubicBezTo>
                    <a:pt x="273" y="0"/>
                    <a:pt x="260" y="2"/>
                    <a:pt x="246" y="4"/>
                  </a:cubicBezTo>
                  <a:cubicBezTo>
                    <a:pt x="144" y="25"/>
                    <a:pt x="0" y="209"/>
                    <a:pt x="21" y="332"/>
                  </a:cubicBezTo>
                  <a:cubicBezTo>
                    <a:pt x="58" y="426"/>
                    <a:pt x="232" y="520"/>
                    <a:pt x="340" y="520"/>
                  </a:cubicBezTo>
                  <a:cubicBezTo>
                    <a:pt x="351" y="520"/>
                    <a:pt x="360" y="519"/>
                    <a:pt x="369" y="517"/>
                  </a:cubicBezTo>
                  <a:cubicBezTo>
                    <a:pt x="472" y="476"/>
                    <a:pt x="513" y="250"/>
                    <a:pt x="492" y="148"/>
                  </a:cubicBezTo>
                  <a:cubicBezTo>
                    <a:pt x="457" y="59"/>
                    <a:pt x="374" y="0"/>
                    <a:pt x="28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49"/>
            <p:cNvSpPr/>
            <p:nvPr/>
          </p:nvSpPr>
          <p:spPr>
            <a:xfrm>
              <a:off x="4714025" y="783150"/>
              <a:ext cx="12850" cy="13000"/>
            </a:xfrm>
            <a:custGeom>
              <a:rect b="b" l="l" r="r" t="t"/>
              <a:pathLst>
                <a:path extrusionOk="0" h="520" w="514">
                  <a:moveTo>
                    <a:pt x="286" y="1"/>
                  </a:moveTo>
                  <a:cubicBezTo>
                    <a:pt x="273" y="1"/>
                    <a:pt x="260" y="2"/>
                    <a:pt x="246" y="5"/>
                  </a:cubicBezTo>
                  <a:cubicBezTo>
                    <a:pt x="123" y="25"/>
                    <a:pt x="0" y="210"/>
                    <a:pt x="21" y="312"/>
                  </a:cubicBezTo>
                  <a:cubicBezTo>
                    <a:pt x="40" y="424"/>
                    <a:pt x="212" y="520"/>
                    <a:pt x="336" y="520"/>
                  </a:cubicBezTo>
                  <a:cubicBezTo>
                    <a:pt x="348" y="520"/>
                    <a:pt x="359" y="519"/>
                    <a:pt x="370" y="517"/>
                  </a:cubicBezTo>
                  <a:cubicBezTo>
                    <a:pt x="472" y="476"/>
                    <a:pt x="513" y="251"/>
                    <a:pt x="472" y="148"/>
                  </a:cubicBezTo>
                  <a:cubicBezTo>
                    <a:pt x="454" y="59"/>
                    <a:pt x="374" y="1"/>
                    <a:pt x="286"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49"/>
            <p:cNvSpPr/>
            <p:nvPr/>
          </p:nvSpPr>
          <p:spPr>
            <a:xfrm>
              <a:off x="4775525" y="762225"/>
              <a:ext cx="25150" cy="25275"/>
            </a:xfrm>
            <a:custGeom>
              <a:rect b="b" l="l" r="r" t="t"/>
              <a:pathLst>
                <a:path extrusionOk="0" h="1011" w="1006">
                  <a:moveTo>
                    <a:pt x="477" y="0"/>
                  </a:moveTo>
                  <a:cubicBezTo>
                    <a:pt x="277" y="0"/>
                    <a:pt x="61" y="375"/>
                    <a:pt x="21" y="575"/>
                  </a:cubicBezTo>
                  <a:cubicBezTo>
                    <a:pt x="1" y="780"/>
                    <a:pt x="144" y="985"/>
                    <a:pt x="370" y="1006"/>
                  </a:cubicBezTo>
                  <a:cubicBezTo>
                    <a:pt x="385" y="1009"/>
                    <a:pt x="401" y="1010"/>
                    <a:pt x="418" y="1010"/>
                  </a:cubicBezTo>
                  <a:cubicBezTo>
                    <a:pt x="628" y="1010"/>
                    <a:pt x="946" y="784"/>
                    <a:pt x="965" y="575"/>
                  </a:cubicBezTo>
                  <a:cubicBezTo>
                    <a:pt x="1006" y="370"/>
                    <a:pt x="698" y="42"/>
                    <a:pt x="493" y="1"/>
                  </a:cubicBezTo>
                  <a:cubicBezTo>
                    <a:pt x="488" y="0"/>
                    <a:pt x="483" y="0"/>
                    <a:pt x="47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49"/>
            <p:cNvSpPr/>
            <p:nvPr/>
          </p:nvSpPr>
          <p:spPr>
            <a:xfrm>
              <a:off x="4741200" y="784800"/>
              <a:ext cx="18975" cy="16950"/>
            </a:xfrm>
            <a:custGeom>
              <a:rect b="b" l="l" r="r" t="t"/>
              <a:pathLst>
                <a:path extrusionOk="0" h="678" w="759">
                  <a:moveTo>
                    <a:pt x="287" y="0"/>
                  </a:moveTo>
                  <a:cubicBezTo>
                    <a:pt x="123" y="21"/>
                    <a:pt x="0" y="144"/>
                    <a:pt x="21" y="308"/>
                  </a:cubicBezTo>
                  <a:cubicBezTo>
                    <a:pt x="21" y="445"/>
                    <a:pt x="229" y="678"/>
                    <a:pt x="372" y="678"/>
                  </a:cubicBezTo>
                  <a:cubicBezTo>
                    <a:pt x="378" y="678"/>
                    <a:pt x="384" y="677"/>
                    <a:pt x="390" y="677"/>
                  </a:cubicBezTo>
                  <a:cubicBezTo>
                    <a:pt x="554" y="677"/>
                    <a:pt x="759" y="431"/>
                    <a:pt x="738" y="267"/>
                  </a:cubicBezTo>
                  <a:cubicBezTo>
                    <a:pt x="738" y="103"/>
                    <a:pt x="431" y="0"/>
                    <a:pt x="28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49"/>
            <p:cNvSpPr/>
            <p:nvPr/>
          </p:nvSpPr>
          <p:spPr>
            <a:xfrm>
              <a:off x="4778100" y="798050"/>
              <a:ext cx="18475" cy="16525"/>
            </a:xfrm>
            <a:custGeom>
              <a:rect b="b" l="l" r="r" t="t"/>
              <a:pathLst>
                <a:path extrusionOk="0" h="661" w="739">
                  <a:moveTo>
                    <a:pt x="305" y="1"/>
                  </a:moveTo>
                  <a:cubicBezTo>
                    <a:pt x="292" y="1"/>
                    <a:pt x="279" y="2"/>
                    <a:pt x="267" y="3"/>
                  </a:cubicBezTo>
                  <a:cubicBezTo>
                    <a:pt x="103" y="3"/>
                    <a:pt x="0" y="147"/>
                    <a:pt x="0" y="290"/>
                  </a:cubicBezTo>
                  <a:cubicBezTo>
                    <a:pt x="0" y="447"/>
                    <a:pt x="207" y="661"/>
                    <a:pt x="369" y="661"/>
                  </a:cubicBezTo>
                  <a:cubicBezTo>
                    <a:pt x="376" y="661"/>
                    <a:pt x="383" y="660"/>
                    <a:pt x="390" y="659"/>
                  </a:cubicBezTo>
                  <a:cubicBezTo>
                    <a:pt x="534" y="659"/>
                    <a:pt x="739" y="413"/>
                    <a:pt x="718" y="249"/>
                  </a:cubicBezTo>
                  <a:cubicBezTo>
                    <a:pt x="718" y="116"/>
                    <a:pt x="472" y="1"/>
                    <a:pt x="305"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49"/>
            <p:cNvSpPr/>
            <p:nvPr/>
          </p:nvSpPr>
          <p:spPr>
            <a:xfrm>
              <a:off x="4751450" y="809325"/>
              <a:ext cx="25125" cy="25250"/>
            </a:xfrm>
            <a:custGeom>
              <a:rect b="b" l="l" r="r" t="t"/>
              <a:pathLst>
                <a:path extrusionOk="0" h="1010" w="1005">
                  <a:moveTo>
                    <a:pt x="459" y="0"/>
                  </a:moveTo>
                  <a:cubicBezTo>
                    <a:pt x="245" y="0"/>
                    <a:pt x="40" y="362"/>
                    <a:pt x="21" y="557"/>
                  </a:cubicBezTo>
                  <a:cubicBezTo>
                    <a:pt x="0" y="782"/>
                    <a:pt x="144" y="967"/>
                    <a:pt x="369" y="1008"/>
                  </a:cubicBezTo>
                  <a:cubicBezTo>
                    <a:pt x="377" y="1009"/>
                    <a:pt x="386" y="1009"/>
                    <a:pt x="394" y="1009"/>
                  </a:cubicBezTo>
                  <a:cubicBezTo>
                    <a:pt x="603" y="1009"/>
                    <a:pt x="944" y="774"/>
                    <a:pt x="964" y="577"/>
                  </a:cubicBezTo>
                  <a:cubicBezTo>
                    <a:pt x="1005" y="352"/>
                    <a:pt x="697" y="24"/>
                    <a:pt x="492" y="3"/>
                  </a:cubicBezTo>
                  <a:cubicBezTo>
                    <a:pt x="481" y="1"/>
                    <a:pt x="470" y="0"/>
                    <a:pt x="45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49"/>
            <p:cNvSpPr/>
            <p:nvPr/>
          </p:nvSpPr>
          <p:spPr>
            <a:xfrm>
              <a:off x="4726325" y="808275"/>
              <a:ext cx="12850" cy="13000"/>
            </a:xfrm>
            <a:custGeom>
              <a:rect b="b" l="l" r="r" t="t"/>
              <a:pathLst>
                <a:path extrusionOk="0" h="520" w="514">
                  <a:moveTo>
                    <a:pt x="286" y="0"/>
                  </a:moveTo>
                  <a:cubicBezTo>
                    <a:pt x="273" y="0"/>
                    <a:pt x="260" y="2"/>
                    <a:pt x="247" y="4"/>
                  </a:cubicBezTo>
                  <a:cubicBezTo>
                    <a:pt x="124" y="45"/>
                    <a:pt x="1" y="230"/>
                    <a:pt x="21" y="332"/>
                  </a:cubicBezTo>
                  <a:cubicBezTo>
                    <a:pt x="58" y="426"/>
                    <a:pt x="216" y="519"/>
                    <a:pt x="336" y="519"/>
                  </a:cubicBezTo>
                  <a:cubicBezTo>
                    <a:pt x="348" y="519"/>
                    <a:pt x="359" y="519"/>
                    <a:pt x="370" y="517"/>
                  </a:cubicBezTo>
                  <a:cubicBezTo>
                    <a:pt x="472" y="496"/>
                    <a:pt x="513" y="271"/>
                    <a:pt x="472" y="148"/>
                  </a:cubicBezTo>
                  <a:cubicBezTo>
                    <a:pt x="454" y="58"/>
                    <a:pt x="374" y="0"/>
                    <a:pt x="286"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3" name="Google Shape;1583;p49"/>
          <p:cNvSpPr/>
          <p:nvPr/>
        </p:nvSpPr>
        <p:spPr>
          <a:xfrm flipH="1">
            <a:off x="1437979" y="3682017"/>
            <a:ext cx="45710" cy="45710"/>
          </a:xfrm>
          <a:custGeom>
            <a:rect b="b" l="l" r="r" t="t"/>
            <a:pathLst>
              <a:path extrusionOk="0" h="1302" w="1302">
                <a:moveTo>
                  <a:pt x="634" y="1"/>
                </a:moveTo>
                <a:cubicBezTo>
                  <a:pt x="268" y="1"/>
                  <a:pt x="1" y="301"/>
                  <a:pt x="1" y="668"/>
                </a:cubicBezTo>
                <a:cubicBezTo>
                  <a:pt x="1" y="1002"/>
                  <a:pt x="268" y="1302"/>
                  <a:pt x="634" y="1302"/>
                </a:cubicBezTo>
                <a:cubicBezTo>
                  <a:pt x="1001" y="1302"/>
                  <a:pt x="1302" y="1002"/>
                  <a:pt x="1302" y="668"/>
                </a:cubicBezTo>
                <a:cubicBezTo>
                  <a:pt x="1302"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49"/>
          <p:cNvSpPr/>
          <p:nvPr/>
        </p:nvSpPr>
        <p:spPr>
          <a:xfrm flipH="1">
            <a:off x="4648756" y="4332525"/>
            <a:ext cx="45710" cy="45675"/>
          </a:xfrm>
          <a:custGeom>
            <a:rect b="b" l="l" r="r" t="t"/>
            <a:pathLst>
              <a:path extrusionOk="0" h="1301" w="1302">
                <a:moveTo>
                  <a:pt x="635" y="0"/>
                </a:moveTo>
                <a:cubicBezTo>
                  <a:pt x="301" y="0"/>
                  <a:pt x="1" y="300"/>
                  <a:pt x="1" y="667"/>
                </a:cubicBezTo>
                <a:cubicBezTo>
                  <a:pt x="1" y="1034"/>
                  <a:pt x="301" y="1301"/>
                  <a:pt x="635" y="1301"/>
                </a:cubicBezTo>
                <a:cubicBezTo>
                  <a:pt x="1002" y="1301"/>
                  <a:pt x="1302" y="1001"/>
                  <a:pt x="1302" y="667"/>
                </a:cubicBezTo>
                <a:cubicBezTo>
                  <a:pt x="1302" y="300"/>
                  <a:pt x="1002" y="0"/>
                  <a:pt x="6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49"/>
          <p:cNvSpPr/>
          <p:nvPr/>
        </p:nvSpPr>
        <p:spPr>
          <a:xfrm flipH="1">
            <a:off x="7726415" y="2260781"/>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86" name="Google Shape;1586;p49"/>
          <p:cNvPicPr preferRelativeResize="0"/>
          <p:nvPr/>
        </p:nvPicPr>
        <p:blipFill rotWithShape="1">
          <a:blip r:embed="rId3">
            <a:alphaModFix/>
          </a:blip>
          <a:srcRect b="0" l="2047" r="1836" t="2229"/>
          <a:stretch/>
        </p:blipFill>
        <p:spPr>
          <a:xfrm rot="-5400000">
            <a:off x="4589525" y="581600"/>
            <a:ext cx="5136075" cy="3972875"/>
          </a:xfrm>
          <a:prstGeom prst="rect">
            <a:avLst/>
          </a:prstGeom>
          <a:noFill/>
          <a:ln>
            <a:noFill/>
          </a:ln>
        </p:spPr>
      </p:pic>
      <p:grpSp>
        <p:nvGrpSpPr>
          <p:cNvPr id="1587" name="Google Shape;1587;p49"/>
          <p:cNvGrpSpPr/>
          <p:nvPr/>
        </p:nvGrpSpPr>
        <p:grpSpPr>
          <a:xfrm>
            <a:off x="4302491" y="4332514"/>
            <a:ext cx="474308" cy="475753"/>
            <a:chOff x="4463875" y="709950"/>
            <a:chExt cx="172250" cy="172775"/>
          </a:xfrm>
        </p:grpSpPr>
        <p:sp>
          <p:nvSpPr>
            <p:cNvPr id="1588" name="Google Shape;1588;p49"/>
            <p:cNvSpPr/>
            <p:nvPr/>
          </p:nvSpPr>
          <p:spPr>
            <a:xfrm>
              <a:off x="4463875" y="709950"/>
              <a:ext cx="172250" cy="172775"/>
            </a:xfrm>
            <a:custGeom>
              <a:rect b="b" l="l" r="r" t="t"/>
              <a:pathLst>
                <a:path extrusionOk="0" h="6911" w="6890">
                  <a:moveTo>
                    <a:pt x="3445" y="0"/>
                  </a:moveTo>
                  <a:cubicBezTo>
                    <a:pt x="3240" y="0"/>
                    <a:pt x="3096" y="123"/>
                    <a:pt x="3096" y="267"/>
                  </a:cubicBezTo>
                  <a:cubicBezTo>
                    <a:pt x="3096" y="369"/>
                    <a:pt x="3199" y="472"/>
                    <a:pt x="3342" y="493"/>
                  </a:cubicBezTo>
                  <a:cubicBezTo>
                    <a:pt x="3342" y="739"/>
                    <a:pt x="3342" y="985"/>
                    <a:pt x="3342" y="1231"/>
                  </a:cubicBezTo>
                  <a:cubicBezTo>
                    <a:pt x="3117" y="1231"/>
                    <a:pt x="2891" y="1292"/>
                    <a:pt x="2686" y="1374"/>
                  </a:cubicBezTo>
                  <a:cubicBezTo>
                    <a:pt x="2666" y="1333"/>
                    <a:pt x="2645" y="1292"/>
                    <a:pt x="2625" y="1231"/>
                  </a:cubicBezTo>
                  <a:cubicBezTo>
                    <a:pt x="2522" y="1005"/>
                    <a:pt x="2440" y="759"/>
                    <a:pt x="2338" y="534"/>
                  </a:cubicBezTo>
                  <a:cubicBezTo>
                    <a:pt x="2316" y="490"/>
                    <a:pt x="2281" y="472"/>
                    <a:pt x="2247" y="472"/>
                  </a:cubicBezTo>
                  <a:cubicBezTo>
                    <a:pt x="2185" y="472"/>
                    <a:pt x="2127" y="529"/>
                    <a:pt x="2153" y="595"/>
                  </a:cubicBezTo>
                  <a:cubicBezTo>
                    <a:pt x="2276" y="882"/>
                    <a:pt x="2399" y="1169"/>
                    <a:pt x="2522" y="1456"/>
                  </a:cubicBezTo>
                  <a:cubicBezTo>
                    <a:pt x="2317" y="1559"/>
                    <a:pt x="2153" y="1702"/>
                    <a:pt x="1989" y="1866"/>
                  </a:cubicBezTo>
                  <a:cubicBezTo>
                    <a:pt x="1948" y="1805"/>
                    <a:pt x="1907" y="1764"/>
                    <a:pt x="1846" y="1723"/>
                  </a:cubicBezTo>
                  <a:lnTo>
                    <a:pt x="1415" y="1292"/>
                  </a:lnTo>
                  <a:cubicBezTo>
                    <a:pt x="1497" y="1169"/>
                    <a:pt x="1518" y="1026"/>
                    <a:pt x="1436" y="944"/>
                  </a:cubicBezTo>
                  <a:cubicBezTo>
                    <a:pt x="1396" y="904"/>
                    <a:pt x="1343" y="886"/>
                    <a:pt x="1286" y="886"/>
                  </a:cubicBezTo>
                  <a:cubicBezTo>
                    <a:pt x="1195" y="886"/>
                    <a:pt x="1093" y="930"/>
                    <a:pt x="1005" y="1005"/>
                  </a:cubicBezTo>
                  <a:cubicBezTo>
                    <a:pt x="861" y="1149"/>
                    <a:pt x="820" y="1354"/>
                    <a:pt x="923" y="1456"/>
                  </a:cubicBezTo>
                  <a:cubicBezTo>
                    <a:pt x="959" y="1492"/>
                    <a:pt x="1011" y="1508"/>
                    <a:pt x="1068" y="1508"/>
                  </a:cubicBezTo>
                  <a:cubicBezTo>
                    <a:pt x="1141" y="1508"/>
                    <a:pt x="1223" y="1482"/>
                    <a:pt x="1292" y="1436"/>
                  </a:cubicBezTo>
                  <a:lnTo>
                    <a:pt x="1866" y="2010"/>
                  </a:lnTo>
                  <a:cubicBezTo>
                    <a:pt x="1743" y="2174"/>
                    <a:pt x="1620" y="2358"/>
                    <a:pt x="1538" y="2563"/>
                  </a:cubicBezTo>
                  <a:lnTo>
                    <a:pt x="1313" y="2461"/>
                  </a:lnTo>
                  <a:cubicBezTo>
                    <a:pt x="1066" y="2358"/>
                    <a:pt x="841" y="2256"/>
                    <a:pt x="595" y="2174"/>
                  </a:cubicBezTo>
                  <a:cubicBezTo>
                    <a:pt x="580" y="2165"/>
                    <a:pt x="566" y="2161"/>
                    <a:pt x="553" y="2161"/>
                  </a:cubicBezTo>
                  <a:cubicBezTo>
                    <a:pt x="473" y="2161"/>
                    <a:pt x="428" y="2303"/>
                    <a:pt x="533" y="2338"/>
                  </a:cubicBezTo>
                  <a:cubicBezTo>
                    <a:pt x="841" y="2481"/>
                    <a:pt x="1169" y="2604"/>
                    <a:pt x="1477" y="2727"/>
                  </a:cubicBezTo>
                  <a:cubicBezTo>
                    <a:pt x="1415" y="2933"/>
                    <a:pt x="1374" y="3138"/>
                    <a:pt x="1374" y="3343"/>
                  </a:cubicBezTo>
                  <a:lnTo>
                    <a:pt x="492" y="3343"/>
                  </a:lnTo>
                  <a:cubicBezTo>
                    <a:pt x="451" y="3199"/>
                    <a:pt x="369" y="3097"/>
                    <a:pt x="246" y="3097"/>
                  </a:cubicBezTo>
                  <a:cubicBezTo>
                    <a:pt x="103" y="3097"/>
                    <a:pt x="0" y="3261"/>
                    <a:pt x="0" y="3466"/>
                  </a:cubicBezTo>
                  <a:cubicBezTo>
                    <a:pt x="0" y="3650"/>
                    <a:pt x="103" y="3814"/>
                    <a:pt x="246" y="3814"/>
                  </a:cubicBezTo>
                  <a:cubicBezTo>
                    <a:pt x="369" y="3814"/>
                    <a:pt x="472" y="3691"/>
                    <a:pt x="492" y="3548"/>
                  </a:cubicBezTo>
                  <a:lnTo>
                    <a:pt x="1395" y="3548"/>
                  </a:lnTo>
                  <a:cubicBezTo>
                    <a:pt x="1395" y="3753"/>
                    <a:pt x="1456" y="3958"/>
                    <a:pt x="1518" y="4142"/>
                  </a:cubicBezTo>
                  <a:cubicBezTo>
                    <a:pt x="1436" y="4183"/>
                    <a:pt x="1333" y="4224"/>
                    <a:pt x="1231" y="4265"/>
                  </a:cubicBezTo>
                  <a:cubicBezTo>
                    <a:pt x="1005" y="4347"/>
                    <a:pt x="759" y="4450"/>
                    <a:pt x="533" y="4552"/>
                  </a:cubicBezTo>
                  <a:cubicBezTo>
                    <a:pt x="423" y="4589"/>
                    <a:pt x="478" y="4743"/>
                    <a:pt x="565" y="4743"/>
                  </a:cubicBezTo>
                  <a:cubicBezTo>
                    <a:pt x="575" y="4743"/>
                    <a:pt x="585" y="4741"/>
                    <a:pt x="595" y="4737"/>
                  </a:cubicBezTo>
                  <a:cubicBezTo>
                    <a:pt x="943" y="4593"/>
                    <a:pt x="1272" y="4450"/>
                    <a:pt x="1600" y="4306"/>
                  </a:cubicBezTo>
                  <a:cubicBezTo>
                    <a:pt x="1702" y="4491"/>
                    <a:pt x="1825" y="4655"/>
                    <a:pt x="1969" y="4798"/>
                  </a:cubicBezTo>
                  <a:cubicBezTo>
                    <a:pt x="1887" y="4880"/>
                    <a:pt x="1805" y="4962"/>
                    <a:pt x="1723" y="5044"/>
                  </a:cubicBezTo>
                  <a:cubicBezTo>
                    <a:pt x="1579" y="5188"/>
                    <a:pt x="1436" y="5332"/>
                    <a:pt x="1272" y="5475"/>
                  </a:cubicBezTo>
                  <a:cubicBezTo>
                    <a:pt x="1210" y="5434"/>
                    <a:pt x="1143" y="5414"/>
                    <a:pt x="1082" y="5414"/>
                  </a:cubicBezTo>
                  <a:cubicBezTo>
                    <a:pt x="1020" y="5414"/>
                    <a:pt x="964" y="5434"/>
                    <a:pt x="923" y="5475"/>
                  </a:cubicBezTo>
                  <a:cubicBezTo>
                    <a:pt x="841" y="5578"/>
                    <a:pt x="861" y="5762"/>
                    <a:pt x="1005" y="5906"/>
                  </a:cubicBezTo>
                  <a:cubicBezTo>
                    <a:pt x="1093" y="5981"/>
                    <a:pt x="1195" y="6025"/>
                    <a:pt x="1286" y="6025"/>
                  </a:cubicBezTo>
                  <a:cubicBezTo>
                    <a:pt x="1343" y="6025"/>
                    <a:pt x="1396" y="6007"/>
                    <a:pt x="1436" y="5967"/>
                  </a:cubicBezTo>
                  <a:cubicBezTo>
                    <a:pt x="1518" y="5885"/>
                    <a:pt x="1497" y="5742"/>
                    <a:pt x="1415" y="5598"/>
                  </a:cubicBezTo>
                  <a:cubicBezTo>
                    <a:pt x="1641" y="5373"/>
                    <a:pt x="1887" y="5147"/>
                    <a:pt x="2112" y="4921"/>
                  </a:cubicBezTo>
                  <a:cubicBezTo>
                    <a:pt x="2256" y="5044"/>
                    <a:pt x="2420" y="5147"/>
                    <a:pt x="2604" y="5209"/>
                  </a:cubicBezTo>
                  <a:cubicBezTo>
                    <a:pt x="2563" y="5332"/>
                    <a:pt x="2502" y="5455"/>
                    <a:pt x="2461" y="5578"/>
                  </a:cubicBezTo>
                  <a:cubicBezTo>
                    <a:pt x="2358" y="5824"/>
                    <a:pt x="2256" y="6049"/>
                    <a:pt x="2174" y="6295"/>
                  </a:cubicBezTo>
                  <a:cubicBezTo>
                    <a:pt x="2134" y="6361"/>
                    <a:pt x="2196" y="6419"/>
                    <a:pt x="2257" y="6419"/>
                  </a:cubicBezTo>
                  <a:cubicBezTo>
                    <a:pt x="2290" y="6419"/>
                    <a:pt x="2323" y="6401"/>
                    <a:pt x="2338" y="6357"/>
                  </a:cubicBezTo>
                  <a:cubicBezTo>
                    <a:pt x="2502" y="6008"/>
                    <a:pt x="2645" y="5639"/>
                    <a:pt x="2789" y="5291"/>
                  </a:cubicBezTo>
                  <a:cubicBezTo>
                    <a:pt x="2973" y="5332"/>
                    <a:pt x="3158" y="5373"/>
                    <a:pt x="3342" y="5373"/>
                  </a:cubicBezTo>
                  <a:cubicBezTo>
                    <a:pt x="3342" y="5516"/>
                    <a:pt x="3342" y="5660"/>
                    <a:pt x="3342" y="5783"/>
                  </a:cubicBezTo>
                  <a:cubicBezTo>
                    <a:pt x="3342" y="6008"/>
                    <a:pt x="3342" y="6213"/>
                    <a:pt x="3342" y="6418"/>
                  </a:cubicBezTo>
                  <a:cubicBezTo>
                    <a:pt x="3199" y="6439"/>
                    <a:pt x="3096" y="6541"/>
                    <a:pt x="3096" y="6664"/>
                  </a:cubicBezTo>
                  <a:cubicBezTo>
                    <a:pt x="3096" y="6787"/>
                    <a:pt x="3260" y="6910"/>
                    <a:pt x="3445" y="6910"/>
                  </a:cubicBezTo>
                  <a:cubicBezTo>
                    <a:pt x="3650" y="6910"/>
                    <a:pt x="3794" y="6787"/>
                    <a:pt x="3794" y="6644"/>
                  </a:cubicBezTo>
                  <a:cubicBezTo>
                    <a:pt x="3794" y="6541"/>
                    <a:pt x="3691" y="6439"/>
                    <a:pt x="3548" y="6418"/>
                  </a:cubicBezTo>
                  <a:lnTo>
                    <a:pt x="3548" y="5352"/>
                  </a:lnTo>
                  <a:cubicBezTo>
                    <a:pt x="3732" y="5332"/>
                    <a:pt x="3917" y="5291"/>
                    <a:pt x="4081" y="5229"/>
                  </a:cubicBezTo>
                  <a:cubicBezTo>
                    <a:pt x="4142" y="5373"/>
                    <a:pt x="4204" y="5516"/>
                    <a:pt x="4265" y="5639"/>
                  </a:cubicBezTo>
                  <a:cubicBezTo>
                    <a:pt x="4368" y="5885"/>
                    <a:pt x="4450" y="6131"/>
                    <a:pt x="4552" y="6357"/>
                  </a:cubicBezTo>
                  <a:cubicBezTo>
                    <a:pt x="4567" y="6401"/>
                    <a:pt x="4600" y="6419"/>
                    <a:pt x="4634" y="6419"/>
                  </a:cubicBezTo>
                  <a:cubicBezTo>
                    <a:pt x="4696" y="6419"/>
                    <a:pt x="4763" y="6361"/>
                    <a:pt x="4737" y="6295"/>
                  </a:cubicBezTo>
                  <a:cubicBezTo>
                    <a:pt x="4573" y="5906"/>
                    <a:pt x="4429" y="5537"/>
                    <a:pt x="4265" y="5167"/>
                  </a:cubicBezTo>
                  <a:cubicBezTo>
                    <a:pt x="4429" y="5085"/>
                    <a:pt x="4593" y="4983"/>
                    <a:pt x="4737" y="4880"/>
                  </a:cubicBezTo>
                  <a:cubicBezTo>
                    <a:pt x="4839" y="4962"/>
                    <a:pt x="4942" y="5065"/>
                    <a:pt x="5044" y="5167"/>
                  </a:cubicBezTo>
                  <a:cubicBezTo>
                    <a:pt x="5188" y="5311"/>
                    <a:pt x="5331" y="5455"/>
                    <a:pt x="5475" y="5598"/>
                  </a:cubicBezTo>
                  <a:cubicBezTo>
                    <a:pt x="5393" y="5742"/>
                    <a:pt x="5372" y="5885"/>
                    <a:pt x="5454" y="5967"/>
                  </a:cubicBezTo>
                  <a:cubicBezTo>
                    <a:pt x="5494" y="6007"/>
                    <a:pt x="5547" y="6025"/>
                    <a:pt x="5604" y="6025"/>
                  </a:cubicBezTo>
                  <a:cubicBezTo>
                    <a:pt x="5695" y="6025"/>
                    <a:pt x="5797" y="5981"/>
                    <a:pt x="5885" y="5906"/>
                  </a:cubicBezTo>
                  <a:cubicBezTo>
                    <a:pt x="6029" y="5762"/>
                    <a:pt x="6049" y="5557"/>
                    <a:pt x="5967" y="5455"/>
                  </a:cubicBezTo>
                  <a:cubicBezTo>
                    <a:pt x="5929" y="5426"/>
                    <a:pt x="5878" y="5411"/>
                    <a:pt x="5821" y="5411"/>
                  </a:cubicBezTo>
                  <a:cubicBezTo>
                    <a:pt x="5756" y="5411"/>
                    <a:pt x="5684" y="5431"/>
                    <a:pt x="5618" y="5475"/>
                  </a:cubicBezTo>
                  <a:cubicBezTo>
                    <a:pt x="5372" y="5229"/>
                    <a:pt x="5126" y="4983"/>
                    <a:pt x="4880" y="4757"/>
                  </a:cubicBezTo>
                  <a:cubicBezTo>
                    <a:pt x="5024" y="4614"/>
                    <a:pt x="5147" y="4450"/>
                    <a:pt x="5249" y="4286"/>
                  </a:cubicBezTo>
                  <a:lnTo>
                    <a:pt x="5577" y="4429"/>
                  </a:lnTo>
                  <a:cubicBezTo>
                    <a:pt x="5824" y="4532"/>
                    <a:pt x="6049" y="4614"/>
                    <a:pt x="6295" y="4716"/>
                  </a:cubicBezTo>
                  <a:cubicBezTo>
                    <a:pt x="6306" y="4721"/>
                    <a:pt x="6317" y="4723"/>
                    <a:pt x="6328" y="4723"/>
                  </a:cubicBezTo>
                  <a:cubicBezTo>
                    <a:pt x="6413" y="4723"/>
                    <a:pt x="6466" y="4589"/>
                    <a:pt x="6357" y="4552"/>
                  </a:cubicBezTo>
                  <a:cubicBezTo>
                    <a:pt x="6029" y="4409"/>
                    <a:pt x="5680" y="4265"/>
                    <a:pt x="5352" y="4122"/>
                  </a:cubicBezTo>
                  <a:cubicBezTo>
                    <a:pt x="5434" y="3937"/>
                    <a:pt x="5475" y="3732"/>
                    <a:pt x="5495" y="3527"/>
                  </a:cubicBezTo>
                  <a:lnTo>
                    <a:pt x="6398" y="3527"/>
                  </a:lnTo>
                  <a:cubicBezTo>
                    <a:pt x="6418" y="3691"/>
                    <a:pt x="6521" y="3814"/>
                    <a:pt x="6644" y="3814"/>
                  </a:cubicBezTo>
                  <a:cubicBezTo>
                    <a:pt x="6787" y="3814"/>
                    <a:pt x="6890" y="3650"/>
                    <a:pt x="6890" y="3445"/>
                  </a:cubicBezTo>
                  <a:cubicBezTo>
                    <a:pt x="6890" y="3261"/>
                    <a:pt x="6787" y="3097"/>
                    <a:pt x="6644" y="3097"/>
                  </a:cubicBezTo>
                  <a:cubicBezTo>
                    <a:pt x="6521" y="3097"/>
                    <a:pt x="6439" y="3199"/>
                    <a:pt x="6398" y="3343"/>
                  </a:cubicBezTo>
                  <a:lnTo>
                    <a:pt x="5516" y="3343"/>
                  </a:lnTo>
                  <a:cubicBezTo>
                    <a:pt x="5495" y="3138"/>
                    <a:pt x="5454" y="2933"/>
                    <a:pt x="5393" y="2727"/>
                  </a:cubicBezTo>
                  <a:cubicBezTo>
                    <a:pt x="5475" y="2707"/>
                    <a:pt x="5557" y="2666"/>
                    <a:pt x="5659" y="2625"/>
                  </a:cubicBezTo>
                  <a:cubicBezTo>
                    <a:pt x="5885" y="2522"/>
                    <a:pt x="6131" y="2440"/>
                    <a:pt x="6357" y="2338"/>
                  </a:cubicBezTo>
                  <a:cubicBezTo>
                    <a:pt x="6466" y="2283"/>
                    <a:pt x="6413" y="2147"/>
                    <a:pt x="6328" y="2147"/>
                  </a:cubicBezTo>
                  <a:cubicBezTo>
                    <a:pt x="6317" y="2147"/>
                    <a:pt x="6306" y="2149"/>
                    <a:pt x="6295" y="2153"/>
                  </a:cubicBezTo>
                  <a:cubicBezTo>
                    <a:pt x="5967" y="2297"/>
                    <a:pt x="5639" y="2420"/>
                    <a:pt x="5311" y="2563"/>
                  </a:cubicBezTo>
                  <a:cubicBezTo>
                    <a:pt x="5229" y="2379"/>
                    <a:pt x="5106" y="2194"/>
                    <a:pt x="4983" y="2030"/>
                  </a:cubicBezTo>
                  <a:cubicBezTo>
                    <a:pt x="5044" y="1969"/>
                    <a:pt x="5106" y="1907"/>
                    <a:pt x="5167" y="1846"/>
                  </a:cubicBezTo>
                  <a:cubicBezTo>
                    <a:pt x="5311" y="1702"/>
                    <a:pt x="5454" y="1559"/>
                    <a:pt x="5598" y="1436"/>
                  </a:cubicBezTo>
                  <a:cubicBezTo>
                    <a:pt x="5663" y="1479"/>
                    <a:pt x="5733" y="1505"/>
                    <a:pt x="5798" y="1505"/>
                  </a:cubicBezTo>
                  <a:cubicBezTo>
                    <a:pt x="5855" y="1505"/>
                    <a:pt x="5908" y="1484"/>
                    <a:pt x="5947" y="1436"/>
                  </a:cubicBezTo>
                  <a:cubicBezTo>
                    <a:pt x="6049" y="1354"/>
                    <a:pt x="6029" y="1149"/>
                    <a:pt x="5885" y="1005"/>
                  </a:cubicBezTo>
                  <a:cubicBezTo>
                    <a:pt x="5797" y="930"/>
                    <a:pt x="5695" y="886"/>
                    <a:pt x="5604" y="886"/>
                  </a:cubicBezTo>
                  <a:cubicBezTo>
                    <a:pt x="5547" y="886"/>
                    <a:pt x="5494" y="904"/>
                    <a:pt x="5454" y="944"/>
                  </a:cubicBezTo>
                  <a:cubicBezTo>
                    <a:pt x="5372" y="1026"/>
                    <a:pt x="5372" y="1169"/>
                    <a:pt x="5454" y="1292"/>
                  </a:cubicBezTo>
                  <a:lnTo>
                    <a:pt x="4860" y="1907"/>
                  </a:lnTo>
                  <a:cubicBezTo>
                    <a:pt x="4696" y="1743"/>
                    <a:pt x="4532" y="1620"/>
                    <a:pt x="4347" y="1518"/>
                  </a:cubicBezTo>
                  <a:cubicBezTo>
                    <a:pt x="4368" y="1436"/>
                    <a:pt x="4409" y="1374"/>
                    <a:pt x="4429" y="1313"/>
                  </a:cubicBezTo>
                  <a:cubicBezTo>
                    <a:pt x="4532" y="1067"/>
                    <a:pt x="4614" y="841"/>
                    <a:pt x="4716" y="595"/>
                  </a:cubicBezTo>
                  <a:cubicBezTo>
                    <a:pt x="4756" y="515"/>
                    <a:pt x="4692" y="461"/>
                    <a:pt x="4632" y="461"/>
                  </a:cubicBezTo>
                  <a:cubicBezTo>
                    <a:pt x="4599" y="461"/>
                    <a:pt x="4567" y="477"/>
                    <a:pt x="4552" y="513"/>
                  </a:cubicBezTo>
                  <a:cubicBezTo>
                    <a:pt x="4429" y="821"/>
                    <a:pt x="4306" y="1128"/>
                    <a:pt x="4183" y="1415"/>
                  </a:cubicBezTo>
                  <a:cubicBezTo>
                    <a:pt x="3978" y="1333"/>
                    <a:pt x="3753" y="1272"/>
                    <a:pt x="3548" y="1251"/>
                  </a:cubicBezTo>
                  <a:lnTo>
                    <a:pt x="3548" y="1087"/>
                  </a:lnTo>
                  <a:cubicBezTo>
                    <a:pt x="3548" y="903"/>
                    <a:pt x="3548" y="698"/>
                    <a:pt x="3548" y="493"/>
                  </a:cubicBezTo>
                  <a:cubicBezTo>
                    <a:pt x="3691" y="472"/>
                    <a:pt x="3794" y="369"/>
                    <a:pt x="3794" y="267"/>
                  </a:cubicBezTo>
                  <a:cubicBezTo>
                    <a:pt x="3794" y="123"/>
                    <a:pt x="3630" y="0"/>
                    <a:pt x="3445"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49"/>
            <p:cNvSpPr/>
            <p:nvPr/>
          </p:nvSpPr>
          <p:spPr>
            <a:xfrm>
              <a:off x="4514100" y="761725"/>
              <a:ext cx="20525" cy="22075"/>
            </a:xfrm>
            <a:custGeom>
              <a:rect b="b" l="l" r="r" t="t"/>
              <a:pathLst>
                <a:path extrusionOk="0" h="883" w="821">
                  <a:moveTo>
                    <a:pt x="329" y="0"/>
                  </a:moveTo>
                  <a:cubicBezTo>
                    <a:pt x="144" y="0"/>
                    <a:pt x="1" y="349"/>
                    <a:pt x="1" y="533"/>
                  </a:cubicBezTo>
                  <a:cubicBezTo>
                    <a:pt x="1" y="718"/>
                    <a:pt x="144" y="882"/>
                    <a:pt x="329" y="882"/>
                  </a:cubicBezTo>
                  <a:cubicBezTo>
                    <a:pt x="513" y="882"/>
                    <a:pt x="821" y="636"/>
                    <a:pt x="821" y="431"/>
                  </a:cubicBezTo>
                  <a:cubicBezTo>
                    <a:pt x="821" y="246"/>
                    <a:pt x="513" y="0"/>
                    <a:pt x="32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49"/>
            <p:cNvSpPr/>
            <p:nvPr/>
          </p:nvSpPr>
          <p:spPr>
            <a:xfrm>
              <a:off x="4545375" y="751200"/>
              <a:ext cx="16425" cy="14175"/>
            </a:xfrm>
            <a:custGeom>
              <a:rect b="b" l="l" r="r" t="t"/>
              <a:pathLst>
                <a:path extrusionOk="0" h="567" w="657">
                  <a:moveTo>
                    <a:pt x="303" y="1"/>
                  </a:moveTo>
                  <a:cubicBezTo>
                    <a:pt x="274" y="1"/>
                    <a:pt x="248" y="4"/>
                    <a:pt x="226" y="11"/>
                  </a:cubicBezTo>
                  <a:cubicBezTo>
                    <a:pt x="82" y="32"/>
                    <a:pt x="0" y="155"/>
                    <a:pt x="21" y="278"/>
                  </a:cubicBezTo>
                  <a:cubicBezTo>
                    <a:pt x="40" y="413"/>
                    <a:pt x="242" y="567"/>
                    <a:pt x="368" y="567"/>
                  </a:cubicBezTo>
                  <a:cubicBezTo>
                    <a:pt x="376" y="567"/>
                    <a:pt x="383" y="566"/>
                    <a:pt x="390" y="565"/>
                  </a:cubicBezTo>
                  <a:cubicBezTo>
                    <a:pt x="534" y="544"/>
                    <a:pt x="657" y="298"/>
                    <a:pt x="636" y="175"/>
                  </a:cubicBezTo>
                  <a:cubicBezTo>
                    <a:pt x="619" y="74"/>
                    <a:pt x="436" y="1"/>
                    <a:pt x="303"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49"/>
            <p:cNvSpPr/>
            <p:nvPr/>
          </p:nvSpPr>
          <p:spPr>
            <a:xfrm>
              <a:off x="4547425" y="773900"/>
              <a:ext cx="10800" cy="11175"/>
            </a:xfrm>
            <a:custGeom>
              <a:rect b="b" l="l" r="r" t="t"/>
              <a:pathLst>
                <a:path extrusionOk="0" h="447" w="432">
                  <a:moveTo>
                    <a:pt x="229" y="0"/>
                  </a:moveTo>
                  <a:cubicBezTo>
                    <a:pt x="214" y="0"/>
                    <a:pt x="199" y="2"/>
                    <a:pt x="185" y="5"/>
                  </a:cubicBezTo>
                  <a:cubicBezTo>
                    <a:pt x="82" y="46"/>
                    <a:pt x="0" y="231"/>
                    <a:pt x="21" y="313"/>
                  </a:cubicBezTo>
                  <a:cubicBezTo>
                    <a:pt x="54" y="380"/>
                    <a:pt x="184" y="447"/>
                    <a:pt x="286" y="447"/>
                  </a:cubicBezTo>
                  <a:cubicBezTo>
                    <a:pt x="309" y="447"/>
                    <a:pt x="330" y="444"/>
                    <a:pt x="349" y="436"/>
                  </a:cubicBezTo>
                  <a:cubicBezTo>
                    <a:pt x="431" y="395"/>
                    <a:pt x="431" y="210"/>
                    <a:pt x="411" y="108"/>
                  </a:cubicBezTo>
                  <a:cubicBezTo>
                    <a:pt x="377" y="40"/>
                    <a:pt x="300" y="0"/>
                    <a:pt x="229"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49"/>
            <p:cNvSpPr/>
            <p:nvPr/>
          </p:nvSpPr>
          <p:spPr>
            <a:xfrm>
              <a:off x="4513600" y="793375"/>
              <a:ext cx="10775" cy="11200"/>
            </a:xfrm>
            <a:custGeom>
              <a:rect b="b" l="l" r="r" t="t"/>
              <a:pathLst>
                <a:path extrusionOk="0" h="448" w="431">
                  <a:moveTo>
                    <a:pt x="217" y="0"/>
                  </a:moveTo>
                  <a:cubicBezTo>
                    <a:pt x="199" y="0"/>
                    <a:pt x="182" y="2"/>
                    <a:pt x="164" y="6"/>
                  </a:cubicBezTo>
                  <a:cubicBezTo>
                    <a:pt x="82" y="47"/>
                    <a:pt x="0" y="231"/>
                    <a:pt x="21" y="313"/>
                  </a:cubicBezTo>
                  <a:cubicBezTo>
                    <a:pt x="54" y="380"/>
                    <a:pt x="183" y="447"/>
                    <a:pt x="274" y="447"/>
                  </a:cubicBezTo>
                  <a:cubicBezTo>
                    <a:pt x="295" y="447"/>
                    <a:pt x="313" y="444"/>
                    <a:pt x="328" y="436"/>
                  </a:cubicBezTo>
                  <a:cubicBezTo>
                    <a:pt x="431" y="395"/>
                    <a:pt x="431" y="211"/>
                    <a:pt x="390" y="108"/>
                  </a:cubicBezTo>
                  <a:cubicBezTo>
                    <a:pt x="373" y="40"/>
                    <a:pt x="300" y="0"/>
                    <a:pt x="217"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49"/>
            <p:cNvSpPr/>
            <p:nvPr/>
          </p:nvSpPr>
          <p:spPr>
            <a:xfrm>
              <a:off x="4565375" y="768375"/>
              <a:ext cx="20525" cy="22075"/>
            </a:xfrm>
            <a:custGeom>
              <a:rect b="b" l="l" r="r" t="t"/>
              <a:pathLst>
                <a:path extrusionOk="0" h="883" w="821">
                  <a:moveTo>
                    <a:pt x="349" y="1"/>
                  </a:moveTo>
                  <a:cubicBezTo>
                    <a:pt x="164" y="1"/>
                    <a:pt x="0" y="349"/>
                    <a:pt x="0" y="534"/>
                  </a:cubicBezTo>
                  <a:cubicBezTo>
                    <a:pt x="0" y="719"/>
                    <a:pt x="164" y="883"/>
                    <a:pt x="349" y="883"/>
                  </a:cubicBezTo>
                  <a:cubicBezTo>
                    <a:pt x="533" y="883"/>
                    <a:pt x="820" y="637"/>
                    <a:pt x="820" y="431"/>
                  </a:cubicBezTo>
                  <a:cubicBezTo>
                    <a:pt x="820" y="247"/>
                    <a:pt x="533" y="1"/>
                    <a:pt x="349"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49"/>
            <p:cNvSpPr/>
            <p:nvPr/>
          </p:nvSpPr>
          <p:spPr>
            <a:xfrm>
              <a:off x="4536650" y="791875"/>
              <a:ext cx="16950" cy="14500"/>
            </a:xfrm>
            <a:custGeom>
              <a:rect b="b" l="l" r="r" t="t"/>
              <a:pathLst>
                <a:path extrusionOk="0" h="580" w="678">
                  <a:moveTo>
                    <a:pt x="285" y="0"/>
                  </a:moveTo>
                  <a:cubicBezTo>
                    <a:pt x="264" y="0"/>
                    <a:pt x="244" y="2"/>
                    <a:pt x="226" y="4"/>
                  </a:cubicBezTo>
                  <a:cubicBezTo>
                    <a:pt x="103" y="45"/>
                    <a:pt x="1" y="168"/>
                    <a:pt x="42" y="291"/>
                  </a:cubicBezTo>
                  <a:cubicBezTo>
                    <a:pt x="61" y="426"/>
                    <a:pt x="245" y="580"/>
                    <a:pt x="386" y="580"/>
                  </a:cubicBezTo>
                  <a:cubicBezTo>
                    <a:pt x="394" y="580"/>
                    <a:pt x="403" y="579"/>
                    <a:pt x="411" y="578"/>
                  </a:cubicBezTo>
                  <a:cubicBezTo>
                    <a:pt x="534" y="558"/>
                    <a:pt x="678" y="312"/>
                    <a:pt x="657" y="189"/>
                  </a:cubicBezTo>
                  <a:cubicBezTo>
                    <a:pt x="639" y="63"/>
                    <a:pt x="433" y="0"/>
                    <a:pt x="28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49"/>
            <p:cNvSpPr/>
            <p:nvPr/>
          </p:nvSpPr>
          <p:spPr>
            <a:xfrm>
              <a:off x="4569975" y="799050"/>
              <a:ext cx="16425" cy="14525"/>
            </a:xfrm>
            <a:custGeom>
              <a:rect b="b" l="l" r="r" t="t"/>
              <a:pathLst>
                <a:path extrusionOk="0" h="581" w="657">
                  <a:moveTo>
                    <a:pt x="265" y="0"/>
                  </a:moveTo>
                  <a:cubicBezTo>
                    <a:pt x="244" y="0"/>
                    <a:pt x="224" y="2"/>
                    <a:pt x="206" y="4"/>
                  </a:cubicBezTo>
                  <a:cubicBezTo>
                    <a:pt x="83" y="45"/>
                    <a:pt x="1" y="168"/>
                    <a:pt x="21" y="291"/>
                  </a:cubicBezTo>
                  <a:cubicBezTo>
                    <a:pt x="41" y="427"/>
                    <a:pt x="224" y="580"/>
                    <a:pt x="365" y="580"/>
                  </a:cubicBezTo>
                  <a:cubicBezTo>
                    <a:pt x="374" y="580"/>
                    <a:pt x="382" y="579"/>
                    <a:pt x="390" y="578"/>
                  </a:cubicBezTo>
                  <a:cubicBezTo>
                    <a:pt x="513" y="558"/>
                    <a:pt x="657" y="312"/>
                    <a:pt x="636" y="189"/>
                  </a:cubicBezTo>
                  <a:cubicBezTo>
                    <a:pt x="618" y="63"/>
                    <a:pt x="412" y="0"/>
                    <a:pt x="265"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49"/>
            <p:cNvSpPr/>
            <p:nvPr/>
          </p:nvSpPr>
          <p:spPr>
            <a:xfrm>
              <a:off x="4550000" y="811450"/>
              <a:ext cx="20525" cy="22050"/>
            </a:xfrm>
            <a:custGeom>
              <a:rect b="b" l="l" r="r" t="t"/>
              <a:pathLst>
                <a:path extrusionOk="0" h="882" w="821">
                  <a:moveTo>
                    <a:pt x="328" y="0"/>
                  </a:moveTo>
                  <a:cubicBezTo>
                    <a:pt x="144" y="0"/>
                    <a:pt x="0" y="349"/>
                    <a:pt x="0" y="533"/>
                  </a:cubicBezTo>
                  <a:cubicBezTo>
                    <a:pt x="0" y="718"/>
                    <a:pt x="144" y="882"/>
                    <a:pt x="328" y="882"/>
                  </a:cubicBezTo>
                  <a:cubicBezTo>
                    <a:pt x="513" y="882"/>
                    <a:pt x="820" y="615"/>
                    <a:pt x="820" y="431"/>
                  </a:cubicBezTo>
                  <a:cubicBezTo>
                    <a:pt x="820" y="246"/>
                    <a:pt x="513" y="0"/>
                    <a:pt x="328" y="0"/>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49"/>
            <p:cNvSpPr/>
            <p:nvPr/>
          </p:nvSpPr>
          <p:spPr>
            <a:xfrm>
              <a:off x="4526925" y="813875"/>
              <a:ext cx="10775" cy="11200"/>
            </a:xfrm>
            <a:custGeom>
              <a:rect b="b" l="l" r="r" t="t"/>
              <a:pathLst>
                <a:path extrusionOk="0" h="448" w="431">
                  <a:moveTo>
                    <a:pt x="228" y="1"/>
                  </a:moveTo>
                  <a:cubicBezTo>
                    <a:pt x="214" y="1"/>
                    <a:pt x="199" y="2"/>
                    <a:pt x="185" y="6"/>
                  </a:cubicBezTo>
                  <a:cubicBezTo>
                    <a:pt x="82" y="47"/>
                    <a:pt x="0" y="211"/>
                    <a:pt x="21" y="313"/>
                  </a:cubicBezTo>
                  <a:cubicBezTo>
                    <a:pt x="54" y="380"/>
                    <a:pt x="183" y="447"/>
                    <a:pt x="274" y="447"/>
                  </a:cubicBezTo>
                  <a:cubicBezTo>
                    <a:pt x="295" y="447"/>
                    <a:pt x="313" y="444"/>
                    <a:pt x="328" y="436"/>
                  </a:cubicBezTo>
                  <a:cubicBezTo>
                    <a:pt x="431" y="395"/>
                    <a:pt x="431" y="211"/>
                    <a:pt x="410" y="108"/>
                  </a:cubicBezTo>
                  <a:cubicBezTo>
                    <a:pt x="376" y="40"/>
                    <a:pt x="300" y="1"/>
                    <a:pt x="228" y="1"/>
                  </a:cubicBezTo>
                  <a:close/>
                </a:path>
              </a:pathLst>
            </a:custGeom>
            <a:solidFill>
              <a:srgbClr val="F4686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1" name="Shape 1601"/>
        <p:cNvGrpSpPr/>
        <p:nvPr/>
      </p:nvGrpSpPr>
      <p:grpSpPr>
        <a:xfrm>
          <a:off x="0" y="0"/>
          <a:ext cx="0" cy="0"/>
          <a:chOff x="0" y="0"/>
          <a:chExt cx="0" cy="0"/>
        </a:xfrm>
      </p:grpSpPr>
      <p:sp>
        <p:nvSpPr>
          <p:cNvPr id="1602" name="Google Shape;1602;p50"/>
          <p:cNvSpPr txBox="1"/>
          <p:nvPr>
            <p:ph idx="1" type="subTitle"/>
          </p:nvPr>
        </p:nvSpPr>
        <p:spPr>
          <a:xfrm>
            <a:off x="4173850" y="1581140"/>
            <a:ext cx="4891800" cy="185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Manual de Normas y Procedimientos de Vigilancia y Control de Eventos dCOMPe Notificación Obligatoria actualizado en 2026, el cual establece cómo reportar enfermedades y eventos de interés sanitario a través del Sistema Nacional de Vigilancia de la Salud (SNVS 2.0).</a:t>
            </a:r>
            <a:endParaRPr/>
          </a:p>
        </p:txBody>
      </p:sp>
      <p:pic>
        <p:nvPicPr>
          <p:cNvPr id="1603" name="Google Shape;1603;p50"/>
          <p:cNvPicPr preferRelativeResize="0"/>
          <p:nvPr/>
        </p:nvPicPr>
        <p:blipFill>
          <a:blip r:embed="rId3">
            <a:alphaModFix/>
          </a:blip>
          <a:stretch>
            <a:fillRect/>
          </a:stretch>
        </p:blipFill>
        <p:spPr>
          <a:xfrm>
            <a:off x="713225" y="354379"/>
            <a:ext cx="3367224" cy="4434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7" name="Shape 1607"/>
        <p:cNvGrpSpPr/>
        <p:nvPr/>
      </p:nvGrpSpPr>
      <p:grpSpPr>
        <a:xfrm>
          <a:off x="0" y="0"/>
          <a:ext cx="0" cy="0"/>
          <a:chOff x="0" y="0"/>
          <a:chExt cx="0" cy="0"/>
        </a:xfrm>
      </p:grpSpPr>
      <p:sp>
        <p:nvSpPr>
          <p:cNvPr id="1608" name="Google Shape;1608;p51"/>
          <p:cNvSpPr/>
          <p:nvPr/>
        </p:nvSpPr>
        <p:spPr>
          <a:xfrm>
            <a:off x="1467427" y="1904169"/>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51"/>
          <p:cNvSpPr/>
          <p:nvPr/>
        </p:nvSpPr>
        <p:spPr>
          <a:xfrm>
            <a:off x="6813143" y="1904169"/>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51"/>
          <p:cNvSpPr txBox="1"/>
          <p:nvPr>
            <p:ph idx="4294967295" type="title"/>
          </p:nvPr>
        </p:nvSpPr>
        <p:spPr>
          <a:xfrm>
            <a:off x="1438477" y="2093307"/>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rPr>
              <a:t>01</a:t>
            </a:r>
            <a:endParaRPr>
              <a:solidFill>
                <a:schemeClr val="accent6"/>
              </a:solidFill>
            </a:endParaRPr>
          </a:p>
        </p:txBody>
      </p:sp>
      <p:sp>
        <p:nvSpPr>
          <p:cNvPr id="1611" name="Google Shape;1611;p51"/>
          <p:cNvSpPr txBox="1"/>
          <p:nvPr>
            <p:ph idx="4294967295" type="title"/>
          </p:nvPr>
        </p:nvSpPr>
        <p:spPr>
          <a:xfrm>
            <a:off x="6784193" y="2093307"/>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rPr>
              <a:t>05</a:t>
            </a:r>
            <a:endParaRPr>
              <a:solidFill>
                <a:schemeClr val="accent6"/>
              </a:solidFill>
            </a:endParaRPr>
          </a:p>
        </p:txBody>
      </p:sp>
      <p:cxnSp>
        <p:nvCxnSpPr>
          <p:cNvPr id="1612" name="Google Shape;1612;p51"/>
          <p:cNvCxnSpPr>
            <a:stCxn id="1608" idx="6"/>
            <a:endCxn id="1609" idx="2"/>
          </p:cNvCxnSpPr>
          <p:nvPr/>
        </p:nvCxnSpPr>
        <p:spPr>
          <a:xfrm>
            <a:off x="2323027" y="2331969"/>
            <a:ext cx="4490100" cy="0"/>
          </a:xfrm>
          <a:prstGeom prst="straightConnector1">
            <a:avLst/>
          </a:prstGeom>
          <a:noFill/>
          <a:ln cap="flat" cmpd="sng" w="9525">
            <a:solidFill>
              <a:schemeClr val="dk2"/>
            </a:solidFill>
            <a:prstDash val="solid"/>
            <a:round/>
            <a:headEnd len="med" w="med" type="none"/>
            <a:tailEnd len="med" w="med" type="none"/>
          </a:ln>
        </p:spPr>
      </p:cxnSp>
      <p:sp>
        <p:nvSpPr>
          <p:cNvPr id="1613" name="Google Shape;1613;p51"/>
          <p:cNvSpPr txBox="1"/>
          <p:nvPr>
            <p:ph type="title"/>
          </p:nvPr>
        </p:nvSpPr>
        <p:spPr>
          <a:xfrm>
            <a:off x="715475" y="165300"/>
            <a:ext cx="7713000" cy="106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¿Cuál es el circuito de notificación? </a:t>
            </a:r>
            <a:endParaRPr sz="1500"/>
          </a:p>
        </p:txBody>
      </p:sp>
      <p:sp>
        <p:nvSpPr>
          <p:cNvPr id="1614" name="Google Shape;1614;p51"/>
          <p:cNvSpPr txBox="1"/>
          <p:nvPr/>
        </p:nvSpPr>
        <p:spPr>
          <a:xfrm>
            <a:off x="703087" y="2926709"/>
            <a:ext cx="2384400" cy="406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b="1" sz="2000">
              <a:solidFill>
                <a:schemeClr val="dk2"/>
              </a:solidFill>
              <a:latin typeface="Hepta Slab"/>
              <a:ea typeface="Hepta Slab"/>
              <a:cs typeface="Hepta Slab"/>
              <a:sym typeface="Hepta Slab"/>
            </a:endParaRPr>
          </a:p>
        </p:txBody>
      </p:sp>
      <p:sp>
        <p:nvSpPr>
          <p:cNvPr id="1615" name="Google Shape;1615;p51"/>
          <p:cNvSpPr txBox="1"/>
          <p:nvPr/>
        </p:nvSpPr>
        <p:spPr>
          <a:xfrm>
            <a:off x="955575" y="2926684"/>
            <a:ext cx="15510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lang="en">
                <a:solidFill>
                  <a:srgbClr val="F46862"/>
                </a:solidFill>
                <a:latin typeface="Inter"/>
                <a:ea typeface="Inter"/>
                <a:cs typeface="Inter"/>
                <a:sym typeface="Inter"/>
              </a:rPr>
              <a:t>Recolección </a:t>
            </a:r>
            <a:endParaRPr>
              <a:solidFill>
                <a:srgbClr val="F46862"/>
              </a:solidFill>
              <a:latin typeface="Inter"/>
              <a:ea typeface="Inter"/>
              <a:cs typeface="Inter"/>
              <a:sym typeface="Inter"/>
            </a:endParaRPr>
          </a:p>
          <a:p>
            <a:pPr indent="0" lvl="0" marL="0" marR="0" rtl="0" algn="ctr">
              <a:lnSpc>
                <a:spcPct val="100000"/>
              </a:lnSpc>
              <a:spcBef>
                <a:spcPts val="0"/>
              </a:spcBef>
              <a:spcAft>
                <a:spcPts val="0"/>
              </a:spcAft>
              <a:buNone/>
            </a:pPr>
            <a:r>
              <a:rPr lang="en">
                <a:solidFill>
                  <a:srgbClr val="F46862"/>
                </a:solidFill>
                <a:latin typeface="Inter"/>
                <a:ea typeface="Inter"/>
                <a:cs typeface="Inter"/>
                <a:sym typeface="Inter"/>
              </a:rPr>
              <a:t>de información y notificación</a:t>
            </a:r>
            <a:endParaRPr>
              <a:solidFill>
                <a:srgbClr val="F46862"/>
              </a:solidFill>
              <a:latin typeface="Inter"/>
              <a:ea typeface="Inter"/>
              <a:cs typeface="Inter"/>
              <a:sym typeface="Inter"/>
            </a:endParaRPr>
          </a:p>
        </p:txBody>
      </p:sp>
      <p:sp>
        <p:nvSpPr>
          <p:cNvPr id="1616" name="Google Shape;1616;p51"/>
          <p:cNvSpPr txBox="1"/>
          <p:nvPr/>
        </p:nvSpPr>
        <p:spPr>
          <a:xfrm>
            <a:off x="3734162" y="2957952"/>
            <a:ext cx="1795500" cy="44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46862"/>
                </a:solidFill>
                <a:latin typeface="Inter"/>
                <a:ea typeface="Inter"/>
                <a:cs typeface="Inter"/>
                <a:sym typeface="Inter"/>
              </a:rPr>
              <a:t>Difusión</a:t>
            </a:r>
            <a:endParaRPr>
              <a:solidFill>
                <a:srgbClr val="F46862"/>
              </a:solidFill>
              <a:latin typeface="Inter"/>
              <a:ea typeface="Inter"/>
              <a:cs typeface="Inter"/>
              <a:sym typeface="Inter"/>
            </a:endParaRPr>
          </a:p>
        </p:txBody>
      </p:sp>
      <p:sp>
        <p:nvSpPr>
          <p:cNvPr id="1617" name="Google Shape;1617;p51"/>
          <p:cNvSpPr txBox="1"/>
          <p:nvPr/>
        </p:nvSpPr>
        <p:spPr>
          <a:xfrm>
            <a:off x="5209358" y="2934502"/>
            <a:ext cx="16038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46862"/>
                </a:solidFill>
                <a:latin typeface="Inter"/>
                <a:ea typeface="Inter"/>
                <a:cs typeface="Inter"/>
                <a:sym typeface="Inter"/>
              </a:rPr>
              <a:t>Implementación de Acciones</a:t>
            </a:r>
            <a:endParaRPr>
              <a:solidFill>
                <a:srgbClr val="F46862"/>
              </a:solidFill>
              <a:latin typeface="Inter"/>
              <a:ea typeface="Inter"/>
              <a:cs typeface="Inter"/>
              <a:sym typeface="Inter"/>
            </a:endParaRPr>
          </a:p>
          <a:p>
            <a:pPr indent="0" lvl="0" marL="0" rtl="0" algn="ctr">
              <a:spcBef>
                <a:spcPts val="0"/>
              </a:spcBef>
              <a:spcAft>
                <a:spcPts val="0"/>
              </a:spcAft>
              <a:buNone/>
            </a:pPr>
            <a:r>
              <a:t/>
            </a:r>
            <a:endParaRPr>
              <a:solidFill>
                <a:srgbClr val="F46862"/>
              </a:solidFill>
              <a:latin typeface="Inter"/>
              <a:ea typeface="Inter"/>
              <a:cs typeface="Inter"/>
              <a:sym typeface="Inter"/>
            </a:endParaRPr>
          </a:p>
          <a:p>
            <a:pPr indent="0" lvl="0" marL="0" rtl="0" algn="ctr">
              <a:spcBef>
                <a:spcPts val="0"/>
              </a:spcBef>
              <a:spcAft>
                <a:spcPts val="0"/>
              </a:spcAft>
              <a:buNone/>
            </a:pPr>
            <a:r>
              <a:t/>
            </a:r>
            <a:endParaRPr>
              <a:solidFill>
                <a:srgbClr val="F46862"/>
              </a:solidFill>
              <a:latin typeface="Inter"/>
              <a:ea typeface="Inter"/>
              <a:cs typeface="Inter"/>
              <a:sym typeface="Inter"/>
            </a:endParaRPr>
          </a:p>
        </p:txBody>
      </p:sp>
      <p:sp>
        <p:nvSpPr>
          <p:cNvPr id="1618" name="Google Shape;1618;p51"/>
          <p:cNvSpPr/>
          <p:nvPr/>
        </p:nvSpPr>
        <p:spPr>
          <a:xfrm>
            <a:off x="2801902" y="1904169"/>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51"/>
          <p:cNvSpPr txBox="1"/>
          <p:nvPr>
            <p:ph idx="4294967295" type="title"/>
          </p:nvPr>
        </p:nvSpPr>
        <p:spPr>
          <a:xfrm>
            <a:off x="2772952" y="2093307"/>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rPr>
              <a:t>02</a:t>
            </a:r>
            <a:endParaRPr>
              <a:solidFill>
                <a:schemeClr val="accent6"/>
              </a:solidFill>
            </a:endParaRPr>
          </a:p>
        </p:txBody>
      </p:sp>
      <p:sp>
        <p:nvSpPr>
          <p:cNvPr id="1620" name="Google Shape;1620;p51"/>
          <p:cNvSpPr/>
          <p:nvPr/>
        </p:nvSpPr>
        <p:spPr>
          <a:xfrm>
            <a:off x="4144193" y="1904169"/>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51"/>
          <p:cNvSpPr txBox="1"/>
          <p:nvPr>
            <p:ph idx="4294967295" type="title"/>
          </p:nvPr>
        </p:nvSpPr>
        <p:spPr>
          <a:xfrm>
            <a:off x="4115243" y="2093307"/>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rPr>
              <a:t>03</a:t>
            </a:r>
            <a:endParaRPr>
              <a:solidFill>
                <a:schemeClr val="accent6"/>
              </a:solidFill>
            </a:endParaRPr>
          </a:p>
        </p:txBody>
      </p:sp>
      <p:sp>
        <p:nvSpPr>
          <p:cNvPr id="1622" name="Google Shape;1622;p51"/>
          <p:cNvSpPr/>
          <p:nvPr/>
        </p:nvSpPr>
        <p:spPr>
          <a:xfrm>
            <a:off x="5478668" y="1904169"/>
            <a:ext cx="855600" cy="85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51"/>
          <p:cNvSpPr txBox="1"/>
          <p:nvPr>
            <p:ph idx="4294967295" type="title"/>
          </p:nvPr>
        </p:nvSpPr>
        <p:spPr>
          <a:xfrm>
            <a:off x="5449718" y="2093307"/>
            <a:ext cx="913500" cy="4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rPr>
              <a:t>04</a:t>
            </a:r>
            <a:endParaRPr>
              <a:solidFill>
                <a:schemeClr val="accent6"/>
              </a:solidFill>
            </a:endParaRPr>
          </a:p>
        </p:txBody>
      </p:sp>
      <p:sp>
        <p:nvSpPr>
          <p:cNvPr id="1624" name="Google Shape;1624;p51"/>
          <p:cNvSpPr/>
          <p:nvPr/>
        </p:nvSpPr>
        <p:spPr>
          <a:xfrm>
            <a:off x="7697693" y="1993127"/>
            <a:ext cx="45675" cy="45710"/>
          </a:xfrm>
          <a:custGeom>
            <a:rect b="b" l="l" r="r" t="t"/>
            <a:pathLst>
              <a:path extrusionOk="0" h="1302" w="1301">
                <a:moveTo>
                  <a:pt x="634" y="1"/>
                </a:moveTo>
                <a:cubicBezTo>
                  <a:pt x="300" y="1"/>
                  <a:pt x="0" y="301"/>
                  <a:pt x="0" y="668"/>
                </a:cubicBezTo>
                <a:cubicBezTo>
                  <a:pt x="0" y="1002"/>
                  <a:pt x="300" y="1302"/>
                  <a:pt x="634" y="1302"/>
                </a:cubicBezTo>
                <a:cubicBezTo>
                  <a:pt x="1001" y="1302"/>
                  <a:pt x="1301" y="1002"/>
                  <a:pt x="1301" y="668"/>
                </a:cubicBezTo>
                <a:cubicBezTo>
                  <a:pt x="1301"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51"/>
          <p:cNvSpPr/>
          <p:nvPr/>
        </p:nvSpPr>
        <p:spPr>
          <a:xfrm>
            <a:off x="1523710" y="1368356"/>
            <a:ext cx="44516" cy="45710"/>
          </a:xfrm>
          <a:custGeom>
            <a:rect b="b" l="l" r="r" t="t"/>
            <a:pathLst>
              <a:path extrusionOk="0" h="1302" w="1268">
                <a:moveTo>
                  <a:pt x="634" y="1"/>
                </a:moveTo>
                <a:cubicBezTo>
                  <a:pt x="267" y="1"/>
                  <a:pt x="0" y="301"/>
                  <a:pt x="0" y="668"/>
                </a:cubicBezTo>
                <a:cubicBezTo>
                  <a:pt x="0" y="1002"/>
                  <a:pt x="267" y="1302"/>
                  <a:pt x="634" y="1302"/>
                </a:cubicBezTo>
                <a:cubicBezTo>
                  <a:pt x="1001" y="1302"/>
                  <a:pt x="1268" y="1002"/>
                  <a:pt x="1268" y="668"/>
                </a:cubicBezTo>
                <a:cubicBezTo>
                  <a:pt x="1268" y="301"/>
                  <a:pt x="1001" y="1"/>
                  <a:pt x="6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26" name="Google Shape;1626;p51"/>
          <p:cNvGrpSpPr/>
          <p:nvPr/>
        </p:nvGrpSpPr>
        <p:grpSpPr>
          <a:xfrm rot="1800044">
            <a:off x="7622189" y="303285"/>
            <a:ext cx="743534" cy="715097"/>
            <a:chOff x="8079648" y="303247"/>
            <a:chExt cx="743551" cy="715113"/>
          </a:xfrm>
        </p:grpSpPr>
        <p:sp>
          <p:nvSpPr>
            <p:cNvPr id="1627" name="Google Shape;1627;p51"/>
            <p:cNvSpPr/>
            <p:nvPr/>
          </p:nvSpPr>
          <p:spPr>
            <a:xfrm flipH="1" rot="7200056">
              <a:off x="8203895" y="374426"/>
              <a:ext cx="495057" cy="572755"/>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51"/>
            <p:cNvSpPr/>
            <p:nvPr/>
          </p:nvSpPr>
          <p:spPr>
            <a:xfrm flipH="1" rot="7200056">
              <a:off x="8342003" y="773673"/>
              <a:ext cx="52893" cy="52072"/>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51"/>
            <p:cNvSpPr/>
            <p:nvPr/>
          </p:nvSpPr>
          <p:spPr>
            <a:xfrm flipH="1" rot="7200056">
              <a:off x="8425700" y="628712"/>
              <a:ext cx="52893" cy="52072"/>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51"/>
            <p:cNvSpPr/>
            <p:nvPr/>
          </p:nvSpPr>
          <p:spPr>
            <a:xfrm flipH="1" rot="7200056">
              <a:off x="8591907" y="631463"/>
              <a:ext cx="52111" cy="52111"/>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51"/>
            <p:cNvSpPr/>
            <p:nvPr/>
          </p:nvSpPr>
          <p:spPr>
            <a:xfrm flipH="1" rot="7200056">
              <a:off x="8345658" y="489286"/>
              <a:ext cx="52111" cy="52111"/>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2" name="Google Shape;1632;p51"/>
          <p:cNvGrpSpPr/>
          <p:nvPr/>
        </p:nvGrpSpPr>
        <p:grpSpPr>
          <a:xfrm>
            <a:off x="494094" y="510754"/>
            <a:ext cx="743551" cy="715113"/>
            <a:chOff x="8079648" y="303247"/>
            <a:chExt cx="743551" cy="715113"/>
          </a:xfrm>
        </p:grpSpPr>
        <p:sp>
          <p:nvSpPr>
            <p:cNvPr id="1633" name="Google Shape;1633;p51"/>
            <p:cNvSpPr/>
            <p:nvPr/>
          </p:nvSpPr>
          <p:spPr>
            <a:xfrm flipH="1" rot="7200056">
              <a:off x="8203895" y="374426"/>
              <a:ext cx="495057" cy="572755"/>
            </a:xfrm>
            <a:custGeom>
              <a:rect b="b" l="l" r="r" t="t"/>
              <a:pathLst>
                <a:path extrusionOk="0" h="14662" w="12673">
                  <a:moveTo>
                    <a:pt x="6665" y="1"/>
                  </a:moveTo>
                  <a:lnTo>
                    <a:pt x="6234" y="247"/>
                  </a:lnTo>
                  <a:lnTo>
                    <a:pt x="8244" y="3712"/>
                  </a:lnTo>
                  <a:lnTo>
                    <a:pt x="6296" y="7075"/>
                  </a:lnTo>
                  <a:lnTo>
                    <a:pt x="2420" y="7075"/>
                  </a:lnTo>
                  <a:lnTo>
                    <a:pt x="411" y="3589"/>
                  </a:lnTo>
                  <a:lnTo>
                    <a:pt x="1" y="3835"/>
                  </a:lnTo>
                  <a:lnTo>
                    <a:pt x="2010" y="7321"/>
                  </a:lnTo>
                  <a:lnTo>
                    <a:pt x="1" y="10807"/>
                  </a:lnTo>
                  <a:lnTo>
                    <a:pt x="411" y="11053"/>
                  </a:lnTo>
                  <a:lnTo>
                    <a:pt x="2420" y="7567"/>
                  </a:lnTo>
                  <a:lnTo>
                    <a:pt x="6296" y="7567"/>
                  </a:lnTo>
                  <a:lnTo>
                    <a:pt x="8244" y="10950"/>
                  </a:lnTo>
                  <a:lnTo>
                    <a:pt x="6234" y="14415"/>
                  </a:lnTo>
                  <a:lnTo>
                    <a:pt x="6665" y="14661"/>
                  </a:lnTo>
                  <a:lnTo>
                    <a:pt x="8674" y="11176"/>
                  </a:lnTo>
                  <a:lnTo>
                    <a:pt x="12673" y="11176"/>
                  </a:lnTo>
                  <a:lnTo>
                    <a:pt x="12673" y="10684"/>
                  </a:lnTo>
                  <a:lnTo>
                    <a:pt x="8674" y="10684"/>
                  </a:lnTo>
                  <a:lnTo>
                    <a:pt x="6726" y="7321"/>
                  </a:lnTo>
                  <a:lnTo>
                    <a:pt x="8674" y="3958"/>
                  </a:lnTo>
                  <a:lnTo>
                    <a:pt x="12673" y="3958"/>
                  </a:lnTo>
                  <a:lnTo>
                    <a:pt x="12673" y="3466"/>
                  </a:lnTo>
                  <a:lnTo>
                    <a:pt x="8674" y="3466"/>
                  </a:lnTo>
                  <a:lnTo>
                    <a:pt x="6665" y="1"/>
                  </a:lnTo>
                  <a:close/>
                </a:path>
              </a:pathLst>
            </a:custGeom>
            <a:solidFill>
              <a:srgbClr val="81A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51"/>
            <p:cNvSpPr/>
            <p:nvPr/>
          </p:nvSpPr>
          <p:spPr>
            <a:xfrm flipH="1" rot="7200056">
              <a:off x="8342003" y="773673"/>
              <a:ext cx="52893" cy="52072"/>
            </a:xfrm>
            <a:custGeom>
              <a:rect b="b" l="l" r="r" t="t"/>
              <a:pathLst>
                <a:path extrusionOk="0" h="1333" w="1354">
                  <a:moveTo>
                    <a:pt x="677" y="0"/>
                  </a:moveTo>
                  <a:cubicBezTo>
                    <a:pt x="308" y="0"/>
                    <a:pt x="0" y="287"/>
                    <a:pt x="0" y="656"/>
                  </a:cubicBezTo>
                  <a:cubicBezTo>
                    <a:pt x="0" y="1025"/>
                    <a:pt x="308" y="1333"/>
                    <a:pt x="677" y="1333"/>
                  </a:cubicBezTo>
                  <a:cubicBezTo>
                    <a:pt x="1046" y="1333"/>
                    <a:pt x="1353" y="1025"/>
                    <a:pt x="1353" y="656"/>
                  </a:cubicBezTo>
                  <a:cubicBezTo>
                    <a:pt x="1353"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51"/>
            <p:cNvSpPr/>
            <p:nvPr/>
          </p:nvSpPr>
          <p:spPr>
            <a:xfrm flipH="1" rot="7200056">
              <a:off x="8425700" y="628712"/>
              <a:ext cx="52893" cy="52072"/>
            </a:xfrm>
            <a:custGeom>
              <a:rect b="b" l="l" r="r" t="t"/>
              <a:pathLst>
                <a:path extrusionOk="0" h="1333" w="1354">
                  <a:moveTo>
                    <a:pt x="677" y="0"/>
                  </a:moveTo>
                  <a:cubicBezTo>
                    <a:pt x="308" y="0"/>
                    <a:pt x="1" y="287"/>
                    <a:pt x="1" y="656"/>
                  </a:cubicBezTo>
                  <a:cubicBezTo>
                    <a:pt x="1" y="1025"/>
                    <a:pt x="308" y="1333"/>
                    <a:pt x="677" y="1333"/>
                  </a:cubicBezTo>
                  <a:cubicBezTo>
                    <a:pt x="1046" y="1333"/>
                    <a:pt x="1354" y="1025"/>
                    <a:pt x="1354" y="656"/>
                  </a:cubicBezTo>
                  <a:cubicBezTo>
                    <a:pt x="1354" y="287"/>
                    <a:pt x="1046" y="0"/>
                    <a:pt x="677" y="0"/>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51"/>
            <p:cNvSpPr/>
            <p:nvPr/>
          </p:nvSpPr>
          <p:spPr>
            <a:xfrm flipH="1" rot="7200056">
              <a:off x="8591907" y="631463"/>
              <a:ext cx="52111" cy="52111"/>
            </a:xfrm>
            <a:custGeom>
              <a:rect b="b" l="l" r="r" t="t"/>
              <a:pathLst>
                <a:path extrusionOk="0" h="1334" w="1334">
                  <a:moveTo>
                    <a:pt x="657" y="1"/>
                  </a:moveTo>
                  <a:cubicBezTo>
                    <a:pt x="288" y="1"/>
                    <a:pt x="1" y="308"/>
                    <a:pt x="1" y="678"/>
                  </a:cubicBezTo>
                  <a:cubicBezTo>
                    <a:pt x="1" y="1047"/>
                    <a:pt x="288" y="1334"/>
                    <a:pt x="657" y="1334"/>
                  </a:cubicBezTo>
                  <a:cubicBezTo>
                    <a:pt x="1026" y="1334"/>
                    <a:pt x="1333" y="1047"/>
                    <a:pt x="1333" y="678"/>
                  </a:cubicBezTo>
                  <a:cubicBezTo>
                    <a:pt x="1333" y="30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51"/>
            <p:cNvSpPr/>
            <p:nvPr/>
          </p:nvSpPr>
          <p:spPr>
            <a:xfrm flipH="1" rot="7200056">
              <a:off x="8345658" y="489286"/>
              <a:ext cx="52111" cy="52111"/>
            </a:xfrm>
            <a:custGeom>
              <a:rect b="b" l="l" r="r" t="t"/>
              <a:pathLst>
                <a:path extrusionOk="0" h="1334" w="1334">
                  <a:moveTo>
                    <a:pt x="657" y="1"/>
                  </a:moveTo>
                  <a:cubicBezTo>
                    <a:pt x="288" y="1"/>
                    <a:pt x="1" y="288"/>
                    <a:pt x="1" y="657"/>
                  </a:cubicBezTo>
                  <a:cubicBezTo>
                    <a:pt x="1" y="1026"/>
                    <a:pt x="288" y="1334"/>
                    <a:pt x="657" y="1334"/>
                  </a:cubicBezTo>
                  <a:cubicBezTo>
                    <a:pt x="1026" y="1334"/>
                    <a:pt x="1333" y="1026"/>
                    <a:pt x="1333" y="657"/>
                  </a:cubicBezTo>
                  <a:cubicBezTo>
                    <a:pt x="1333" y="288"/>
                    <a:pt x="1026" y="1"/>
                    <a:pt x="657" y="1"/>
                  </a:cubicBezTo>
                  <a:close/>
                </a:path>
              </a:pathLst>
            </a:custGeom>
            <a:solidFill>
              <a:srgbClr val="0253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38" name="Google Shape;1638;p51"/>
          <p:cNvSpPr txBox="1"/>
          <p:nvPr/>
        </p:nvSpPr>
        <p:spPr>
          <a:xfrm>
            <a:off x="2514400" y="2911052"/>
            <a:ext cx="1551000" cy="715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lang="en">
                <a:solidFill>
                  <a:srgbClr val="F46862"/>
                </a:solidFill>
                <a:latin typeface="Inter"/>
                <a:ea typeface="Inter"/>
                <a:cs typeface="Inter"/>
                <a:sym typeface="Inter"/>
              </a:rPr>
              <a:t>Sistematización</a:t>
            </a:r>
            <a:r>
              <a:rPr lang="en" sz="1800">
                <a:solidFill>
                  <a:srgbClr val="F46862"/>
                </a:solidFill>
              </a:rPr>
              <a:t> </a:t>
            </a:r>
            <a:r>
              <a:rPr lang="en">
                <a:solidFill>
                  <a:srgbClr val="F46862"/>
                </a:solidFill>
                <a:latin typeface="Inter"/>
                <a:ea typeface="Inter"/>
                <a:cs typeface="Inter"/>
                <a:sym typeface="Inter"/>
              </a:rPr>
              <a:t>y análisis de</a:t>
            </a:r>
            <a:endParaRPr>
              <a:solidFill>
                <a:srgbClr val="F46862"/>
              </a:solidFill>
              <a:latin typeface="Inter"/>
              <a:ea typeface="Inter"/>
              <a:cs typeface="Inter"/>
              <a:sym typeface="Inter"/>
            </a:endParaRPr>
          </a:p>
          <a:p>
            <a:pPr indent="0" lvl="0" marL="0" marR="0" rtl="0" algn="ctr">
              <a:lnSpc>
                <a:spcPct val="100000"/>
              </a:lnSpc>
              <a:spcBef>
                <a:spcPts val="0"/>
              </a:spcBef>
              <a:spcAft>
                <a:spcPts val="0"/>
              </a:spcAft>
              <a:buNone/>
            </a:pPr>
            <a:r>
              <a:rPr lang="en">
                <a:solidFill>
                  <a:srgbClr val="F46862"/>
                </a:solidFill>
                <a:latin typeface="Inter"/>
                <a:ea typeface="Inter"/>
                <a:cs typeface="Inter"/>
                <a:sym typeface="Inter"/>
              </a:rPr>
              <a:t> la información</a:t>
            </a:r>
            <a:endParaRPr>
              <a:solidFill>
                <a:srgbClr val="F46862"/>
              </a:solidFill>
              <a:latin typeface="Inter"/>
              <a:ea typeface="Inter"/>
              <a:cs typeface="Inter"/>
              <a:sym typeface="Inter"/>
            </a:endParaRPr>
          </a:p>
        </p:txBody>
      </p:sp>
      <p:sp>
        <p:nvSpPr>
          <p:cNvPr id="1639" name="Google Shape;1639;p51"/>
          <p:cNvSpPr txBox="1"/>
          <p:nvPr/>
        </p:nvSpPr>
        <p:spPr>
          <a:xfrm>
            <a:off x="6958733" y="2957968"/>
            <a:ext cx="1225500" cy="44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800"/>
              <a:buFont typeface="Arial"/>
              <a:buNone/>
            </a:pPr>
            <a:r>
              <a:rPr lang="en">
                <a:solidFill>
                  <a:srgbClr val="F46862"/>
                </a:solidFill>
                <a:latin typeface="Inter"/>
                <a:ea typeface="Inter"/>
                <a:cs typeface="Inter"/>
                <a:sym typeface="Inter"/>
              </a:rPr>
              <a:t>Evaluación</a:t>
            </a:r>
            <a:endParaRPr>
              <a:solidFill>
                <a:srgbClr val="F46862"/>
              </a:solidFill>
              <a:latin typeface="Inter"/>
              <a:ea typeface="Inter"/>
              <a:cs typeface="Inter"/>
              <a:sym typeface="Inter"/>
            </a:endParaRPr>
          </a:p>
          <a:p>
            <a:pPr indent="0" lvl="0" marL="0" rtl="0" algn="ctr">
              <a:spcBef>
                <a:spcPts val="0"/>
              </a:spcBef>
              <a:spcAft>
                <a:spcPts val="0"/>
              </a:spcAft>
              <a:buNone/>
            </a:pPr>
            <a:r>
              <a:t/>
            </a:r>
            <a:endParaRPr>
              <a:solidFill>
                <a:srgbClr val="F46862"/>
              </a:solidFill>
              <a:latin typeface="Inter"/>
              <a:ea typeface="Inter"/>
              <a:cs typeface="Inter"/>
              <a:sym typeface="Inter"/>
            </a:endParaRPr>
          </a:p>
          <a:p>
            <a:pPr indent="0" lvl="0" marL="0" rtl="0" algn="ctr">
              <a:spcBef>
                <a:spcPts val="0"/>
              </a:spcBef>
              <a:spcAft>
                <a:spcPts val="0"/>
              </a:spcAft>
              <a:buNone/>
            </a:pPr>
            <a:r>
              <a:t/>
            </a:r>
            <a:endParaRPr>
              <a:solidFill>
                <a:srgbClr val="F46862"/>
              </a:solidFill>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pidemiology Master's Degree by Slidesgo">
  <a:themeElements>
    <a:clrScheme name="Simple Light">
      <a:dk1>
        <a:srgbClr val="025373"/>
      </a:dk1>
      <a:lt1>
        <a:srgbClr val="81ACE6"/>
      </a:lt1>
      <a:dk2>
        <a:srgbClr val="F46862"/>
      </a:dk2>
      <a:lt2>
        <a:srgbClr val="FF8D8D"/>
      </a:lt2>
      <a:accent1>
        <a:srgbClr val="F9CDC7"/>
      </a:accent1>
      <a:accent2>
        <a:srgbClr val="FFEEEB"/>
      </a:accent2>
      <a:accent3>
        <a:srgbClr val="F2C777"/>
      </a:accent3>
      <a:accent4>
        <a:srgbClr val="FFFFFF"/>
      </a:accent4>
      <a:accent5>
        <a:srgbClr val="FFFFFF"/>
      </a:accent5>
      <a:accent6>
        <a:srgbClr val="FFFFFF"/>
      </a:accent6>
      <a:hlink>
        <a:srgbClr val="02537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