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9" r:id="rId13"/>
    <p:sldId id="270" r:id="rId14"/>
    <p:sldId id="282" r:id="rId15"/>
    <p:sldId id="267" r:id="rId16"/>
    <p:sldId id="266" r:id="rId17"/>
    <p:sldId id="271" r:id="rId18"/>
    <p:sldId id="275" r:id="rId19"/>
    <p:sldId id="276" r:id="rId20"/>
    <p:sldId id="277" r:id="rId21"/>
    <p:sldId id="273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CDE03-D2F2-4155-9B83-CEAB946FB629}" v="27" dt="2025-03-03T00:14:20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Diaz" userId="048dd8d5b2e87ede" providerId="LiveId" clId="{DCFCDE03-D2F2-4155-9B83-CEAB946FB629}"/>
    <pc:docChg chg="undo redo custSel addSld delSld modSld sldOrd">
      <pc:chgData name="Barbara Diaz" userId="048dd8d5b2e87ede" providerId="LiveId" clId="{DCFCDE03-D2F2-4155-9B83-CEAB946FB629}" dt="2025-03-03T00:18:34.014" v="485" actId="26606"/>
      <pc:docMkLst>
        <pc:docMk/>
      </pc:docMkLst>
      <pc:sldChg chg="modSp mod">
        <pc:chgData name="Barbara Diaz" userId="048dd8d5b2e87ede" providerId="LiveId" clId="{DCFCDE03-D2F2-4155-9B83-CEAB946FB629}" dt="2025-03-03T00:12:14.428" v="457" actId="5793"/>
        <pc:sldMkLst>
          <pc:docMk/>
          <pc:sldMk cId="1592779754" sldId="256"/>
        </pc:sldMkLst>
        <pc:spChg chg="mod">
          <ac:chgData name="Barbara Diaz" userId="048dd8d5b2e87ede" providerId="LiveId" clId="{DCFCDE03-D2F2-4155-9B83-CEAB946FB629}" dt="2025-03-03T00:12:14.428" v="457" actId="5793"/>
          <ac:spMkLst>
            <pc:docMk/>
            <pc:sldMk cId="1592779754" sldId="256"/>
            <ac:spMk id="2" creationId="{9EA9AF1F-DA38-2BE5-F307-7784AA0D2279}"/>
          </ac:spMkLst>
        </pc:spChg>
      </pc:sldChg>
      <pc:sldChg chg="modSp mod">
        <pc:chgData name="Barbara Diaz" userId="048dd8d5b2e87ede" providerId="LiveId" clId="{DCFCDE03-D2F2-4155-9B83-CEAB946FB629}" dt="2025-03-03T00:14:47.324" v="478" actId="20577"/>
        <pc:sldMkLst>
          <pc:docMk/>
          <pc:sldMk cId="3057248445" sldId="257"/>
        </pc:sldMkLst>
        <pc:spChg chg="mod">
          <ac:chgData name="Barbara Diaz" userId="048dd8d5b2e87ede" providerId="LiveId" clId="{DCFCDE03-D2F2-4155-9B83-CEAB946FB629}" dt="2025-03-03T00:14:47.324" v="478" actId="20577"/>
          <ac:spMkLst>
            <pc:docMk/>
            <pc:sldMk cId="3057248445" sldId="257"/>
            <ac:spMk id="2" creationId="{8950396A-FD64-E569-842B-7158F2B5DA0C}"/>
          </ac:spMkLst>
        </pc:spChg>
      </pc:sldChg>
      <pc:sldChg chg="modSp mod">
        <pc:chgData name="Barbara Diaz" userId="048dd8d5b2e87ede" providerId="LiveId" clId="{DCFCDE03-D2F2-4155-9B83-CEAB946FB629}" dt="2025-03-02T23:33:12.336" v="320" actId="5793"/>
        <pc:sldMkLst>
          <pc:docMk/>
          <pc:sldMk cId="1533945545" sldId="259"/>
        </pc:sldMkLst>
        <pc:spChg chg="mod">
          <ac:chgData name="Barbara Diaz" userId="048dd8d5b2e87ede" providerId="LiveId" clId="{DCFCDE03-D2F2-4155-9B83-CEAB946FB629}" dt="2025-03-02T23:33:12.336" v="320" actId="5793"/>
          <ac:spMkLst>
            <pc:docMk/>
            <pc:sldMk cId="1533945545" sldId="259"/>
            <ac:spMk id="3" creationId="{8A628D46-140F-299C-F37D-4D22A54DEFD4}"/>
          </ac:spMkLst>
        </pc:spChg>
      </pc:sldChg>
      <pc:sldChg chg="modSp mod">
        <pc:chgData name="Barbara Diaz" userId="048dd8d5b2e87ede" providerId="LiveId" clId="{DCFCDE03-D2F2-4155-9B83-CEAB946FB629}" dt="2025-03-02T23:33:27.268" v="323" actId="5793"/>
        <pc:sldMkLst>
          <pc:docMk/>
          <pc:sldMk cId="617975680" sldId="260"/>
        </pc:sldMkLst>
        <pc:spChg chg="mod">
          <ac:chgData name="Barbara Diaz" userId="048dd8d5b2e87ede" providerId="LiveId" clId="{DCFCDE03-D2F2-4155-9B83-CEAB946FB629}" dt="2025-03-02T23:33:27.268" v="323" actId="5793"/>
          <ac:spMkLst>
            <pc:docMk/>
            <pc:sldMk cId="617975680" sldId="260"/>
            <ac:spMk id="3" creationId="{16C364F3-5C14-E175-2EAA-98435ACFC9FF}"/>
          </ac:spMkLst>
        </pc:spChg>
      </pc:sldChg>
      <pc:sldChg chg="modSp mod">
        <pc:chgData name="Barbara Diaz" userId="048dd8d5b2e87ede" providerId="LiveId" clId="{DCFCDE03-D2F2-4155-9B83-CEAB946FB629}" dt="2025-03-02T23:32:32.407" v="316" actId="6549"/>
        <pc:sldMkLst>
          <pc:docMk/>
          <pc:sldMk cId="704008004" sldId="261"/>
        </pc:sldMkLst>
        <pc:spChg chg="mod">
          <ac:chgData name="Barbara Diaz" userId="048dd8d5b2e87ede" providerId="LiveId" clId="{DCFCDE03-D2F2-4155-9B83-CEAB946FB629}" dt="2025-03-02T23:32:32.407" v="316" actId="6549"/>
          <ac:spMkLst>
            <pc:docMk/>
            <pc:sldMk cId="704008004" sldId="261"/>
            <ac:spMk id="3" creationId="{12BDFD4C-D36D-04C4-64EA-139CCDD7DB07}"/>
          </ac:spMkLst>
        </pc:spChg>
      </pc:sldChg>
      <pc:sldChg chg="modSp mod">
        <pc:chgData name="Barbara Diaz" userId="048dd8d5b2e87ede" providerId="LiveId" clId="{DCFCDE03-D2F2-4155-9B83-CEAB946FB629}" dt="2025-03-02T23:34:03.855" v="331" actId="5793"/>
        <pc:sldMkLst>
          <pc:docMk/>
          <pc:sldMk cId="1624574141" sldId="262"/>
        </pc:sldMkLst>
        <pc:spChg chg="mod">
          <ac:chgData name="Barbara Diaz" userId="048dd8d5b2e87ede" providerId="LiveId" clId="{DCFCDE03-D2F2-4155-9B83-CEAB946FB629}" dt="2025-03-02T23:34:03.855" v="331" actId="5793"/>
          <ac:spMkLst>
            <pc:docMk/>
            <pc:sldMk cId="1624574141" sldId="262"/>
            <ac:spMk id="3" creationId="{D369F61A-C24A-2688-A9BF-99303AC5E5F0}"/>
          </ac:spMkLst>
        </pc:spChg>
      </pc:sldChg>
      <pc:sldChg chg="addSp delSp modSp mod modAnim">
        <pc:chgData name="Barbara Diaz" userId="048dd8d5b2e87ede" providerId="LiveId" clId="{DCFCDE03-D2F2-4155-9B83-CEAB946FB629}" dt="2025-03-02T23:36:39.672" v="341" actId="1076"/>
        <pc:sldMkLst>
          <pc:docMk/>
          <pc:sldMk cId="275203396" sldId="263"/>
        </pc:sldMkLst>
        <pc:spChg chg="add mod">
          <ac:chgData name="Barbara Diaz" userId="048dd8d5b2e87ede" providerId="LiveId" clId="{DCFCDE03-D2F2-4155-9B83-CEAB946FB629}" dt="2025-03-02T23:35:44.505" v="335" actId="1076"/>
          <ac:spMkLst>
            <pc:docMk/>
            <pc:sldMk cId="275203396" sldId="263"/>
            <ac:spMk id="5" creationId="{3272AEE1-51D9-6532-88E8-4B2ACEEAF9B0}"/>
          </ac:spMkLst>
        </pc:spChg>
        <pc:spChg chg="add mod">
          <ac:chgData name="Barbara Diaz" userId="048dd8d5b2e87ede" providerId="LiveId" clId="{DCFCDE03-D2F2-4155-9B83-CEAB946FB629}" dt="2025-03-02T23:36:15.844" v="338" actId="1076"/>
          <ac:spMkLst>
            <pc:docMk/>
            <pc:sldMk cId="275203396" sldId="263"/>
            <ac:spMk id="6" creationId="{A3F4D1EE-4807-2A47-EAB7-9A79352C8911}"/>
          </ac:spMkLst>
        </pc:spChg>
        <pc:spChg chg="add mod">
          <ac:chgData name="Barbara Diaz" userId="048dd8d5b2e87ede" providerId="LiveId" clId="{DCFCDE03-D2F2-4155-9B83-CEAB946FB629}" dt="2025-03-02T23:36:39.672" v="341" actId="1076"/>
          <ac:spMkLst>
            <pc:docMk/>
            <pc:sldMk cId="275203396" sldId="263"/>
            <ac:spMk id="7" creationId="{9453D3A4-5E8F-1C93-074F-FA103A8B82C3}"/>
          </ac:spMkLst>
        </pc:spChg>
        <pc:cxnChg chg="add del">
          <ac:chgData name="Barbara Diaz" userId="048dd8d5b2e87ede" providerId="LiveId" clId="{DCFCDE03-D2F2-4155-9B83-CEAB946FB629}" dt="2025-03-02T23:35:12.230" v="333" actId="11529"/>
          <ac:cxnSpMkLst>
            <pc:docMk/>
            <pc:sldMk cId="275203396" sldId="263"/>
            <ac:cxnSpMk id="4" creationId="{8A23E209-979B-D333-08DA-23F9AA98D4D9}"/>
          </ac:cxnSpMkLst>
        </pc:cxnChg>
      </pc:sldChg>
      <pc:sldChg chg="delSp modSp mod">
        <pc:chgData name="Barbara Diaz" userId="048dd8d5b2e87ede" providerId="LiveId" clId="{DCFCDE03-D2F2-4155-9B83-CEAB946FB629}" dt="2025-03-02T23:41:15.136" v="368" actId="478"/>
        <pc:sldMkLst>
          <pc:docMk/>
          <pc:sldMk cId="3743677551" sldId="264"/>
        </pc:sldMkLst>
        <pc:spChg chg="del mod">
          <ac:chgData name="Barbara Diaz" userId="048dd8d5b2e87ede" providerId="LiveId" clId="{DCFCDE03-D2F2-4155-9B83-CEAB946FB629}" dt="2025-03-02T23:41:15.136" v="368" actId="478"/>
          <ac:spMkLst>
            <pc:docMk/>
            <pc:sldMk cId="3743677551" sldId="264"/>
            <ac:spMk id="3" creationId="{5DA619E6-4C59-AE27-69DD-CFFEFBB7A6B9}"/>
          </ac:spMkLst>
        </pc:spChg>
      </pc:sldChg>
      <pc:sldChg chg="addSp delSp modSp del mod">
        <pc:chgData name="Barbara Diaz" userId="048dd8d5b2e87ede" providerId="LiveId" clId="{DCFCDE03-D2F2-4155-9B83-CEAB946FB629}" dt="2025-03-02T22:51:07.409" v="88" actId="47"/>
        <pc:sldMkLst>
          <pc:docMk/>
          <pc:sldMk cId="2667719559" sldId="271"/>
        </pc:sldMkLst>
        <pc:spChg chg="mod">
          <ac:chgData name="Barbara Diaz" userId="048dd8d5b2e87ede" providerId="LiveId" clId="{DCFCDE03-D2F2-4155-9B83-CEAB946FB629}" dt="2025-03-02T22:44:22.629" v="46" actId="20577"/>
          <ac:spMkLst>
            <pc:docMk/>
            <pc:sldMk cId="2667719559" sldId="271"/>
            <ac:spMk id="2" creationId="{B4C4AE00-50E4-FA93-0BFF-6E13DCC77EED}"/>
          </ac:spMkLst>
        </pc:spChg>
        <pc:spChg chg="del">
          <ac:chgData name="Barbara Diaz" userId="048dd8d5b2e87ede" providerId="LiveId" clId="{DCFCDE03-D2F2-4155-9B83-CEAB946FB629}" dt="2025-03-02T22:43:54.063" v="37" actId="931"/>
          <ac:spMkLst>
            <pc:docMk/>
            <pc:sldMk cId="2667719559" sldId="271"/>
            <ac:spMk id="3" creationId="{4DDFB442-0FE1-D241-884C-CC512BEBE633}"/>
          </ac:spMkLst>
        </pc:spChg>
        <pc:spChg chg="add del mod">
          <ac:chgData name="Barbara Diaz" userId="048dd8d5b2e87ede" providerId="LiveId" clId="{DCFCDE03-D2F2-4155-9B83-CEAB946FB629}" dt="2025-03-02T22:44:09.520" v="39" actId="478"/>
          <ac:spMkLst>
            <pc:docMk/>
            <pc:sldMk cId="2667719559" sldId="271"/>
            <ac:spMk id="4" creationId="{630D21D1-510C-3DAB-5288-820BF90214F1}"/>
          </ac:spMkLst>
        </pc:spChg>
        <pc:spChg chg="add del mod">
          <ac:chgData name="Barbara Diaz" userId="048dd8d5b2e87ede" providerId="LiveId" clId="{DCFCDE03-D2F2-4155-9B83-CEAB946FB629}" dt="2025-03-02T22:46:37.628" v="53" actId="22"/>
          <ac:spMkLst>
            <pc:docMk/>
            <pc:sldMk cId="2667719559" sldId="271"/>
            <ac:spMk id="8" creationId="{30487EC8-16E1-42BE-2C96-3848BD71599C}"/>
          </ac:spMkLst>
        </pc:spChg>
        <pc:spChg chg="add del mod">
          <ac:chgData name="Barbara Diaz" userId="048dd8d5b2e87ede" providerId="LiveId" clId="{DCFCDE03-D2F2-4155-9B83-CEAB946FB629}" dt="2025-03-02T22:47:53.359" v="63" actId="22"/>
          <ac:spMkLst>
            <pc:docMk/>
            <pc:sldMk cId="2667719559" sldId="271"/>
            <ac:spMk id="12" creationId="{334EE595-206D-FE8A-E39A-AA4A68FEDB82}"/>
          </ac:spMkLst>
        </pc:spChg>
        <pc:spChg chg="add del mod">
          <ac:chgData name="Barbara Diaz" userId="048dd8d5b2e87ede" providerId="LiveId" clId="{DCFCDE03-D2F2-4155-9B83-CEAB946FB629}" dt="2025-03-02T22:50:52.403" v="85" actId="11529"/>
          <ac:spMkLst>
            <pc:docMk/>
            <pc:sldMk cId="2667719559" sldId="271"/>
            <ac:spMk id="25" creationId="{A6347FD0-9F18-130A-C6B9-D081EDFB9D31}"/>
          </ac:spMkLst>
        </pc:spChg>
        <pc:spChg chg="add mod">
          <ac:chgData name="Barbara Diaz" userId="048dd8d5b2e87ede" providerId="LiveId" clId="{DCFCDE03-D2F2-4155-9B83-CEAB946FB629}" dt="2025-03-02T22:50:57.572" v="87" actId="21"/>
          <ac:spMkLst>
            <pc:docMk/>
            <pc:sldMk cId="2667719559" sldId="271"/>
            <ac:spMk id="27" creationId="{DB383490-7520-52AD-3095-EEAFA5800A3A}"/>
          </ac:spMkLst>
        </pc:spChg>
        <pc:picChg chg="add del mod">
          <ac:chgData name="Barbara Diaz" userId="048dd8d5b2e87ede" providerId="LiveId" clId="{DCFCDE03-D2F2-4155-9B83-CEAB946FB629}" dt="2025-03-02T22:44:57.841" v="52" actId="21"/>
          <ac:picMkLst>
            <pc:docMk/>
            <pc:sldMk cId="2667719559" sldId="271"/>
            <ac:picMk id="6" creationId="{DE72DA12-FCDC-C5F3-3148-F42793F7228F}"/>
          </ac:picMkLst>
        </pc:picChg>
        <pc:picChg chg="add del mod ord">
          <ac:chgData name="Barbara Diaz" userId="048dd8d5b2e87ede" providerId="LiveId" clId="{DCFCDE03-D2F2-4155-9B83-CEAB946FB629}" dt="2025-03-02T22:47:51.326" v="62" actId="478"/>
          <ac:picMkLst>
            <pc:docMk/>
            <pc:sldMk cId="2667719559" sldId="271"/>
            <ac:picMk id="10" creationId="{398A8605-47F4-3214-F562-19E43F04CD98}"/>
          </ac:picMkLst>
        </pc:picChg>
        <pc:picChg chg="add del mod ord">
          <ac:chgData name="Barbara Diaz" userId="048dd8d5b2e87ede" providerId="LiveId" clId="{DCFCDE03-D2F2-4155-9B83-CEAB946FB629}" dt="2025-03-02T22:50:57.572" v="87" actId="21"/>
          <ac:picMkLst>
            <pc:docMk/>
            <pc:sldMk cId="2667719559" sldId="271"/>
            <ac:picMk id="14" creationId="{4AA867BB-62F7-EF22-67DF-1BED47593733}"/>
          </ac:picMkLst>
        </pc:picChg>
        <pc:inkChg chg="add del">
          <ac:chgData name="Barbara Diaz" userId="048dd8d5b2e87ede" providerId="LiveId" clId="{DCFCDE03-D2F2-4155-9B83-CEAB946FB629}" dt="2025-03-02T22:49:09.507" v="68" actId="9405"/>
          <ac:inkMkLst>
            <pc:docMk/>
            <pc:sldMk cId="2667719559" sldId="271"/>
            <ac:inkMk id="15" creationId="{5561C544-21ED-89B0-8FF3-EF2EF2B9B1F8}"/>
          </ac:inkMkLst>
        </pc:inkChg>
        <pc:inkChg chg="add">
          <ac:chgData name="Barbara Diaz" userId="048dd8d5b2e87ede" providerId="LiveId" clId="{DCFCDE03-D2F2-4155-9B83-CEAB946FB629}" dt="2025-03-02T22:49:14.790" v="69" actId="9405"/>
          <ac:inkMkLst>
            <pc:docMk/>
            <pc:sldMk cId="2667719559" sldId="271"/>
            <ac:inkMk id="16" creationId="{B1DFAA98-2C25-D067-CFF2-11B3531D08F8}"/>
          </ac:inkMkLst>
        </pc:inkChg>
        <pc:inkChg chg="add del">
          <ac:chgData name="Barbara Diaz" userId="048dd8d5b2e87ede" providerId="LiveId" clId="{DCFCDE03-D2F2-4155-9B83-CEAB946FB629}" dt="2025-03-02T22:49:26.924" v="71" actId="9405"/>
          <ac:inkMkLst>
            <pc:docMk/>
            <pc:sldMk cId="2667719559" sldId="271"/>
            <ac:inkMk id="17" creationId="{1C1A8AAF-DECA-332D-A031-C857EE75E96B}"/>
          </ac:inkMkLst>
        </pc:inkChg>
        <pc:inkChg chg="add">
          <ac:chgData name="Barbara Diaz" userId="048dd8d5b2e87ede" providerId="LiveId" clId="{DCFCDE03-D2F2-4155-9B83-CEAB946FB629}" dt="2025-03-02T22:49:30.591" v="72" actId="9405"/>
          <ac:inkMkLst>
            <pc:docMk/>
            <pc:sldMk cId="2667719559" sldId="271"/>
            <ac:inkMk id="18" creationId="{F9C5499A-8A64-B331-D861-E0E3D1B96AD1}"/>
          </ac:inkMkLst>
        </pc:inkChg>
        <pc:inkChg chg="add del">
          <ac:chgData name="Barbara Diaz" userId="048dd8d5b2e87ede" providerId="LiveId" clId="{DCFCDE03-D2F2-4155-9B83-CEAB946FB629}" dt="2025-03-02T22:49:33.491" v="74"/>
          <ac:inkMkLst>
            <pc:docMk/>
            <pc:sldMk cId="2667719559" sldId="271"/>
            <ac:inkMk id="19" creationId="{E8873135-2FD1-8AB1-295A-BA9A0E1C13C0}"/>
          </ac:inkMkLst>
        </pc:inkChg>
        <pc:inkChg chg="add mod">
          <ac:chgData name="Barbara Diaz" userId="048dd8d5b2e87ede" providerId="LiveId" clId="{DCFCDE03-D2F2-4155-9B83-CEAB946FB629}" dt="2025-03-02T22:49:36.383" v="75"/>
          <ac:inkMkLst>
            <pc:docMk/>
            <pc:sldMk cId="2667719559" sldId="271"/>
            <ac:inkMk id="20" creationId="{BFEE5972-430A-4FE4-7AC9-71904EF75E26}"/>
          </ac:inkMkLst>
        </pc:inkChg>
        <pc:inkChg chg="add del">
          <ac:chgData name="Barbara Diaz" userId="048dd8d5b2e87ede" providerId="LiveId" clId="{DCFCDE03-D2F2-4155-9B83-CEAB946FB629}" dt="2025-03-02T22:49:45.863" v="77"/>
          <ac:inkMkLst>
            <pc:docMk/>
            <pc:sldMk cId="2667719559" sldId="271"/>
            <ac:inkMk id="21" creationId="{95F90032-3EF8-96AA-7F12-E30F3621E13E}"/>
          </ac:inkMkLst>
        </pc:inkChg>
        <pc:inkChg chg="add mod">
          <ac:chgData name="Barbara Diaz" userId="048dd8d5b2e87ede" providerId="LiveId" clId="{DCFCDE03-D2F2-4155-9B83-CEAB946FB629}" dt="2025-03-02T22:49:49.249" v="78"/>
          <ac:inkMkLst>
            <pc:docMk/>
            <pc:sldMk cId="2667719559" sldId="271"/>
            <ac:inkMk id="22" creationId="{ECC95918-93DD-3788-477F-5D3C0D04FDCF}"/>
          </ac:inkMkLst>
        </pc:inkChg>
        <pc:inkChg chg="add del">
          <ac:chgData name="Barbara Diaz" userId="048dd8d5b2e87ede" providerId="LiveId" clId="{DCFCDE03-D2F2-4155-9B83-CEAB946FB629}" dt="2025-03-02T22:50:54.020" v="86" actId="9405"/>
          <ac:inkMkLst>
            <pc:docMk/>
            <pc:sldMk cId="2667719559" sldId="271"/>
            <ac:inkMk id="23" creationId="{B05345F9-813D-A488-B170-F8B838A04D5C}"/>
          </ac:inkMkLst>
        </pc:inkChg>
        <pc:inkChg chg="add del">
          <ac:chgData name="Barbara Diaz" userId="048dd8d5b2e87ede" providerId="LiveId" clId="{DCFCDE03-D2F2-4155-9B83-CEAB946FB629}" dt="2025-03-02T22:50:19.033" v="81" actId="9405"/>
          <ac:inkMkLst>
            <pc:docMk/>
            <pc:sldMk cId="2667719559" sldId="271"/>
            <ac:inkMk id="24" creationId="{A8B90BDA-C511-FC9B-EF9A-EEEEF0B33CE0}"/>
          </ac:inkMkLst>
        </pc:inkChg>
      </pc:sldChg>
      <pc:sldChg chg="addSp delSp modSp new mod">
        <pc:chgData name="Barbara Diaz" userId="048dd8d5b2e87ede" providerId="LiveId" clId="{DCFCDE03-D2F2-4155-9B83-CEAB946FB629}" dt="2025-03-02T22:52:44.076" v="165" actId="14100"/>
        <pc:sldMkLst>
          <pc:docMk/>
          <pc:sldMk cId="4198520461" sldId="271"/>
        </pc:sldMkLst>
        <pc:spChg chg="mod">
          <ac:chgData name="Barbara Diaz" userId="048dd8d5b2e87ede" providerId="LiveId" clId="{DCFCDE03-D2F2-4155-9B83-CEAB946FB629}" dt="2025-03-02T22:52:38.371" v="164" actId="20577"/>
          <ac:spMkLst>
            <pc:docMk/>
            <pc:sldMk cId="4198520461" sldId="271"/>
            <ac:spMk id="2" creationId="{0B6CAAAF-8924-AC0A-EE16-1753BB785BE3}"/>
          </ac:spMkLst>
        </pc:spChg>
        <pc:spChg chg="del">
          <ac:chgData name="Barbara Diaz" userId="048dd8d5b2e87ede" providerId="LiveId" clId="{DCFCDE03-D2F2-4155-9B83-CEAB946FB629}" dt="2025-03-02T22:51:13.852" v="90"/>
          <ac:spMkLst>
            <pc:docMk/>
            <pc:sldMk cId="4198520461" sldId="271"/>
            <ac:spMk id="3" creationId="{04E8C705-45D7-5D85-343F-CD8E0BC11158}"/>
          </ac:spMkLst>
        </pc:spChg>
        <pc:picChg chg="add mod">
          <ac:chgData name="Barbara Diaz" userId="048dd8d5b2e87ede" providerId="LiveId" clId="{DCFCDE03-D2F2-4155-9B83-CEAB946FB629}" dt="2025-03-02T22:52:44.076" v="165" actId="14100"/>
          <ac:picMkLst>
            <pc:docMk/>
            <pc:sldMk cId="4198520461" sldId="271"/>
            <ac:picMk id="14" creationId="{4AA867BB-62F7-EF22-67DF-1BED47593733}"/>
          </ac:picMkLst>
        </pc:picChg>
      </pc:sldChg>
      <pc:sldChg chg="modSp new del mod">
        <pc:chgData name="Barbara Diaz" userId="048dd8d5b2e87ede" providerId="LiveId" clId="{DCFCDE03-D2F2-4155-9B83-CEAB946FB629}" dt="2025-03-02T22:58:48.353" v="221" actId="47"/>
        <pc:sldMkLst>
          <pc:docMk/>
          <pc:sldMk cId="1094383385" sldId="272"/>
        </pc:sldMkLst>
        <pc:spChg chg="mod">
          <ac:chgData name="Barbara Diaz" userId="048dd8d5b2e87ede" providerId="LiveId" clId="{DCFCDE03-D2F2-4155-9B83-CEAB946FB629}" dt="2025-03-02T22:52:57.199" v="172" actId="20577"/>
          <ac:spMkLst>
            <pc:docMk/>
            <pc:sldMk cId="1094383385" sldId="272"/>
            <ac:spMk id="2" creationId="{9C64AC5C-300B-D4C2-84C3-EBA7361CB946}"/>
          </ac:spMkLst>
        </pc:spChg>
      </pc:sldChg>
      <pc:sldChg chg="modSp new mod ord">
        <pc:chgData name="Barbara Diaz" userId="048dd8d5b2e87ede" providerId="LiveId" clId="{DCFCDE03-D2F2-4155-9B83-CEAB946FB629}" dt="2025-03-02T23:48:50.245" v="438" actId="5793"/>
        <pc:sldMkLst>
          <pc:docMk/>
          <pc:sldMk cId="3083836289" sldId="273"/>
        </pc:sldMkLst>
        <pc:spChg chg="mod">
          <ac:chgData name="Barbara Diaz" userId="048dd8d5b2e87ede" providerId="LiveId" clId="{DCFCDE03-D2F2-4155-9B83-CEAB946FB629}" dt="2025-03-02T22:57:18.718" v="198" actId="20577"/>
          <ac:spMkLst>
            <pc:docMk/>
            <pc:sldMk cId="3083836289" sldId="273"/>
            <ac:spMk id="2" creationId="{642B01F5-0BED-84E5-5254-1359A833F2B7}"/>
          </ac:spMkLst>
        </pc:spChg>
        <pc:spChg chg="mod">
          <ac:chgData name="Barbara Diaz" userId="048dd8d5b2e87ede" providerId="LiveId" clId="{DCFCDE03-D2F2-4155-9B83-CEAB946FB629}" dt="2025-03-02T23:48:50.245" v="438" actId="5793"/>
          <ac:spMkLst>
            <pc:docMk/>
            <pc:sldMk cId="3083836289" sldId="273"/>
            <ac:spMk id="3" creationId="{4CA661B4-1EAA-80A2-9632-C9758BE5D2B2}"/>
          </ac:spMkLst>
        </pc:spChg>
      </pc:sldChg>
      <pc:sldChg chg="modSp new mod">
        <pc:chgData name="Barbara Diaz" userId="048dd8d5b2e87ede" providerId="LiveId" clId="{DCFCDE03-D2F2-4155-9B83-CEAB946FB629}" dt="2025-03-02T23:40:32.731" v="366" actId="1076"/>
        <pc:sldMkLst>
          <pc:docMk/>
          <pc:sldMk cId="2218944625" sldId="274"/>
        </pc:sldMkLst>
        <pc:spChg chg="mod">
          <ac:chgData name="Barbara Diaz" userId="048dd8d5b2e87ede" providerId="LiveId" clId="{DCFCDE03-D2F2-4155-9B83-CEAB946FB629}" dt="2025-03-02T23:39:44.541" v="353" actId="20577"/>
          <ac:spMkLst>
            <pc:docMk/>
            <pc:sldMk cId="2218944625" sldId="274"/>
            <ac:spMk id="2" creationId="{9DAAEBD8-7DF5-C8A0-30F1-E02B741F41F4}"/>
          </ac:spMkLst>
        </pc:spChg>
        <pc:spChg chg="mod">
          <ac:chgData name="Barbara Diaz" userId="048dd8d5b2e87ede" providerId="LiveId" clId="{DCFCDE03-D2F2-4155-9B83-CEAB946FB629}" dt="2025-03-02T23:40:32.731" v="366" actId="1076"/>
          <ac:spMkLst>
            <pc:docMk/>
            <pc:sldMk cId="2218944625" sldId="274"/>
            <ac:spMk id="3" creationId="{863DB0D4-1000-230C-597D-9BD114C67544}"/>
          </ac:spMkLst>
        </pc:spChg>
      </pc:sldChg>
      <pc:sldChg chg="addSp delSp modSp new mod setBg">
        <pc:chgData name="Barbara Diaz" userId="048dd8d5b2e87ede" providerId="LiveId" clId="{DCFCDE03-D2F2-4155-9B83-CEAB946FB629}" dt="2025-03-02T23:42:34.308" v="371" actId="26606"/>
        <pc:sldMkLst>
          <pc:docMk/>
          <pc:sldMk cId="882568820" sldId="275"/>
        </pc:sldMkLst>
        <pc:spChg chg="del">
          <ac:chgData name="Barbara Diaz" userId="048dd8d5b2e87ede" providerId="LiveId" clId="{DCFCDE03-D2F2-4155-9B83-CEAB946FB629}" dt="2025-03-02T23:42:34.308" v="371" actId="26606"/>
          <ac:spMkLst>
            <pc:docMk/>
            <pc:sldMk cId="882568820" sldId="275"/>
            <ac:spMk id="2" creationId="{F8B419BD-AA05-DB8F-4A61-832442DCEADF}"/>
          </ac:spMkLst>
        </pc:spChg>
        <pc:spChg chg="del">
          <ac:chgData name="Barbara Diaz" userId="048dd8d5b2e87ede" providerId="LiveId" clId="{DCFCDE03-D2F2-4155-9B83-CEAB946FB629}" dt="2025-03-02T23:42:30.986" v="370"/>
          <ac:spMkLst>
            <pc:docMk/>
            <pc:sldMk cId="882568820" sldId="275"/>
            <ac:spMk id="3" creationId="{A11A77F1-8D4D-AA4A-266E-25A992FF53A3}"/>
          </ac:spMkLst>
        </pc:spChg>
        <pc:spChg chg="add">
          <ac:chgData name="Barbara Diaz" userId="048dd8d5b2e87ede" providerId="LiveId" clId="{DCFCDE03-D2F2-4155-9B83-CEAB946FB629}" dt="2025-03-02T23:42:34.308" v="371" actId="26606"/>
          <ac:spMkLst>
            <pc:docMk/>
            <pc:sldMk cId="882568820" sldId="275"/>
            <ac:spMk id="10" creationId="{FAB7EB8E-8A2B-48FD-BAC8-437293299F02}"/>
          </ac:spMkLst>
        </pc:spChg>
        <pc:spChg chg="add">
          <ac:chgData name="Barbara Diaz" userId="048dd8d5b2e87ede" providerId="LiveId" clId="{DCFCDE03-D2F2-4155-9B83-CEAB946FB629}" dt="2025-03-02T23:42:34.308" v="371" actId="26606"/>
          <ac:spMkLst>
            <pc:docMk/>
            <pc:sldMk cId="882568820" sldId="275"/>
            <ac:spMk id="12" creationId="{643222AA-4EF1-427F-B292-FAF0CC05B9C0}"/>
          </ac:spMkLst>
        </pc:spChg>
        <pc:picChg chg="add mod">
          <ac:chgData name="Barbara Diaz" userId="048dd8d5b2e87ede" providerId="LiveId" clId="{DCFCDE03-D2F2-4155-9B83-CEAB946FB629}" dt="2025-03-02T23:42:34.308" v="371" actId="26606"/>
          <ac:picMkLst>
            <pc:docMk/>
            <pc:sldMk cId="882568820" sldId="275"/>
            <ac:picMk id="5" creationId="{3C494FFB-6A3A-EA50-EFCA-AA6BAE1F431D}"/>
          </ac:picMkLst>
        </pc:picChg>
      </pc:sldChg>
      <pc:sldChg chg="addSp delSp modSp new mod">
        <pc:chgData name="Barbara Diaz" userId="048dd8d5b2e87ede" providerId="LiveId" clId="{DCFCDE03-D2F2-4155-9B83-CEAB946FB629}" dt="2025-03-02T23:45:22.409" v="379" actId="20577"/>
        <pc:sldMkLst>
          <pc:docMk/>
          <pc:sldMk cId="3992868988" sldId="276"/>
        </pc:sldMkLst>
        <pc:spChg chg="mod">
          <ac:chgData name="Barbara Diaz" userId="048dd8d5b2e87ede" providerId="LiveId" clId="{DCFCDE03-D2F2-4155-9B83-CEAB946FB629}" dt="2025-03-02T22:59:15.541" v="242" actId="20577"/>
          <ac:spMkLst>
            <pc:docMk/>
            <pc:sldMk cId="3992868988" sldId="276"/>
            <ac:spMk id="2" creationId="{551F5853-F760-A6B1-E231-1111CF6AA0AE}"/>
          </ac:spMkLst>
        </pc:spChg>
        <pc:spChg chg="mod">
          <ac:chgData name="Barbara Diaz" userId="048dd8d5b2e87ede" providerId="LiveId" clId="{DCFCDE03-D2F2-4155-9B83-CEAB946FB629}" dt="2025-03-02T23:45:22.409" v="379" actId="20577"/>
          <ac:spMkLst>
            <pc:docMk/>
            <pc:sldMk cId="3992868988" sldId="276"/>
            <ac:spMk id="3" creationId="{ED311F40-F237-9E40-24E0-7A83F46FA8BA}"/>
          </ac:spMkLst>
        </pc:spChg>
        <pc:picChg chg="add del mod">
          <ac:chgData name="Barbara Diaz" userId="048dd8d5b2e87ede" providerId="LiveId" clId="{DCFCDE03-D2F2-4155-9B83-CEAB946FB629}" dt="2025-03-02T23:42:26.671" v="369" actId="21"/>
          <ac:picMkLst>
            <pc:docMk/>
            <pc:sldMk cId="3992868988" sldId="276"/>
            <ac:picMk id="5" creationId="{3C494FFB-6A3A-EA50-EFCA-AA6BAE1F431D}"/>
          </ac:picMkLst>
        </pc:picChg>
      </pc:sldChg>
      <pc:sldChg chg="modSp new mod">
        <pc:chgData name="Barbara Diaz" userId="048dd8d5b2e87ede" providerId="LiveId" clId="{DCFCDE03-D2F2-4155-9B83-CEAB946FB629}" dt="2025-03-02T23:48:29.305" v="434" actId="20577"/>
        <pc:sldMkLst>
          <pc:docMk/>
          <pc:sldMk cId="3713743596" sldId="277"/>
        </pc:sldMkLst>
        <pc:spChg chg="mod">
          <ac:chgData name="Barbara Diaz" userId="048dd8d5b2e87ede" providerId="LiveId" clId="{DCFCDE03-D2F2-4155-9B83-CEAB946FB629}" dt="2025-03-02T23:00:51.471" v="271" actId="122"/>
          <ac:spMkLst>
            <pc:docMk/>
            <pc:sldMk cId="3713743596" sldId="277"/>
            <ac:spMk id="2" creationId="{98616B24-E1BF-B645-7B36-F7ADA139831A}"/>
          </ac:spMkLst>
        </pc:spChg>
        <pc:spChg chg="mod">
          <ac:chgData name="Barbara Diaz" userId="048dd8d5b2e87ede" providerId="LiveId" clId="{DCFCDE03-D2F2-4155-9B83-CEAB946FB629}" dt="2025-03-02T23:48:29.305" v="434" actId="20577"/>
          <ac:spMkLst>
            <pc:docMk/>
            <pc:sldMk cId="3713743596" sldId="277"/>
            <ac:spMk id="3" creationId="{272E84E7-1E62-D06E-B56F-FDB379AC30FC}"/>
          </ac:spMkLst>
        </pc:spChg>
      </pc:sldChg>
      <pc:sldChg chg="addSp delSp modSp new mod setBg">
        <pc:chgData name="Barbara Diaz" userId="048dd8d5b2e87ede" providerId="LiveId" clId="{DCFCDE03-D2F2-4155-9B83-CEAB946FB629}" dt="2025-03-02T23:11:33.545" v="302"/>
        <pc:sldMkLst>
          <pc:docMk/>
          <pc:sldMk cId="2663261863" sldId="278"/>
        </pc:sldMkLst>
        <pc:spChg chg="mod">
          <ac:chgData name="Barbara Diaz" userId="048dd8d5b2e87ede" providerId="LiveId" clId="{DCFCDE03-D2F2-4155-9B83-CEAB946FB629}" dt="2025-03-02T23:11:33.545" v="302"/>
          <ac:spMkLst>
            <pc:docMk/>
            <pc:sldMk cId="2663261863" sldId="278"/>
            <ac:spMk id="2" creationId="{FDDCFED2-58C7-4755-9CEA-16F242157493}"/>
          </ac:spMkLst>
        </pc:spChg>
        <pc:spChg chg="del mod">
          <ac:chgData name="Barbara Diaz" userId="048dd8d5b2e87ede" providerId="LiveId" clId="{DCFCDE03-D2F2-4155-9B83-CEAB946FB629}" dt="2025-03-02T23:03:37.917" v="279"/>
          <ac:spMkLst>
            <pc:docMk/>
            <pc:sldMk cId="2663261863" sldId="278"/>
            <ac:spMk id="3" creationId="{62033F6D-E910-7B00-5B55-7F5C230489E7}"/>
          </ac:spMkLst>
        </pc:spChg>
        <pc:spChg chg="add del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9" creationId="{DB8424AB-D56B-4256-866A-5B54DE93C20F}"/>
          </ac:spMkLst>
        </pc:spChg>
        <pc:spChg chg="add del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11" creationId="{FC999C28-AD33-4EB7-A5F1-C06D10A5FDF7}"/>
          </ac:spMkLst>
        </pc:spChg>
        <pc:spChg chg="add del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13" creationId="{07CBBDD0-4420-4A50-96AB-392F9B97CF03}"/>
          </ac:spMkLst>
        </pc:spChg>
        <pc:spChg chg="add del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15" creationId="{465BA403-54B9-4A0B-BC79-028C495C038E}"/>
          </ac:spMkLst>
        </pc:spChg>
        <pc:spChg chg="add del">
          <ac:chgData name="Barbara Diaz" userId="048dd8d5b2e87ede" providerId="LiveId" clId="{DCFCDE03-D2F2-4155-9B83-CEAB946FB629}" dt="2025-03-02T23:11:04.491" v="293" actId="26606"/>
          <ac:spMkLst>
            <pc:docMk/>
            <pc:sldMk cId="2663261863" sldId="278"/>
            <ac:spMk id="17" creationId="{DC8C6883-513A-4FE8-8B55-7AA2A13A9BB9}"/>
          </ac:spMkLst>
        </pc:spChg>
        <pc:spChg chg="add del">
          <ac:chgData name="Barbara Diaz" userId="048dd8d5b2e87ede" providerId="LiveId" clId="{DCFCDE03-D2F2-4155-9B83-CEAB946FB629}" dt="2025-03-02T23:11:01.633" v="291" actId="26606"/>
          <ac:spMkLst>
            <pc:docMk/>
            <pc:sldMk cId="2663261863" sldId="278"/>
            <ac:spMk id="22" creationId="{DB8424AB-D56B-4256-866A-5B54DE93C20F}"/>
          </ac:spMkLst>
        </pc:spChg>
        <pc:spChg chg="add del">
          <ac:chgData name="Barbara Diaz" userId="048dd8d5b2e87ede" providerId="LiveId" clId="{DCFCDE03-D2F2-4155-9B83-CEAB946FB629}" dt="2025-03-02T23:11:01.633" v="291" actId="26606"/>
          <ac:spMkLst>
            <pc:docMk/>
            <pc:sldMk cId="2663261863" sldId="278"/>
            <ac:spMk id="24" creationId="{FC999C28-AD33-4EB7-A5F1-C06D10A5FDF7}"/>
          </ac:spMkLst>
        </pc:spChg>
        <pc:spChg chg="add del">
          <ac:chgData name="Barbara Diaz" userId="048dd8d5b2e87ede" providerId="LiveId" clId="{DCFCDE03-D2F2-4155-9B83-CEAB946FB629}" dt="2025-03-02T23:11:01.633" v="291" actId="26606"/>
          <ac:spMkLst>
            <pc:docMk/>
            <pc:sldMk cId="2663261863" sldId="278"/>
            <ac:spMk id="26" creationId="{0864E5C9-52C9-4572-AC75-548B9B9C2648}"/>
          </ac:spMkLst>
        </pc:spChg>
        <pc:spChg chg="add del">
          <ac:chgData name="Barbara Diaz" userId="048dd8d5b2e87ede" providerId="LiveId" clId="{DCFCDE03-D2F2-4155-9B83-CEAB946FB629}" dt="2025-03-02T23:11:01.633" v="291" actId="26606"/>
          <ac:spMkLst>
            <pc:docMk/>
            <pc:sldMk cId="2663261863" sldId="278"/>
            <ac:spMk id="28" creationId="{45CC6500-4DBD-4C34-BC14-2387FB483BEB}"/>
          </ac:spMkLst>
        </pc:spChg>
        <pc:spChg chg="add del">
          <ac:chgData name="Barbara Diaz" userId="048dd8d5b2e87ede" providerId="LiveId" clId="{DCFCDE03-D2F2-4155-9B83-CEAB946FB629}" dt="2025-03-02T23:11:01.633" v="291" actId="26606"/>
          <ac:spMkLst>
            <pc:docMk/>
            <pc:sldMk cId="2663261863" sldId="278"/>
            <ac:spMk id="30" creationId="{4E34A3B6-BAD2-4156-BDC6-4736248BFDE0}"/>
          </ac:spMkLst>
        </pc:spChg>
        <pc:spChg chg="add del">
          <ac:chgData name="Barbara Diaz" userId="048dd8d5b2e87ede" providerId="LiveId" clId="{DCFCDE03-D2F2-4155-9B83-CEAB946FB629}" dt="2025-03-02T23:11:04.491" v="293" actId="26606"/>
          <ac:spMkLst>
            <pc:docMk/>
            <pc:sldMk cId="2663261863" sldId="278"/>
            <ac:spMk id="32" creationId="{17115F77-2FAE-4CA7-9A7F-10D5F2C8F831}"/>
          </ac:spMkLst>
        </pc:spChg>
        <pc:spChg chg="add del">
          <ac:chgData name="Barbara Diaz" userId="048dd8d5b2e87ede" providerId="LiveId" clId="{DCFCDE03-D2F2-4155-9B83-CEAB946FB629}" dt="2025-03-02T23:11:04.491" v="293" actId="26606"/>
          <ac:spMkLst>
            <pc:docMk/>
            <pc:sldMk cId="2663261863" sldId="278"/>
            <ac:spMk id="33" creationId="{5CD4C046-A04C-46CC-AFA3-6B0621F628C8}"/>
          </ac:spMkLst>
        </pc:spChg>
        <pc:spChg chg="add del">
          <ac:chgData name="Barbara Diaz" userId="048dd8d5b2e87ede" providerId="LiveId" clId="{DCFCDE03-D2F2-4155-9B83-CEAB946FB629}" dt="2025-03-02T23:11:04.491" v="293" actId="26606"/>
          <ac:spMkLst>
            <pc:docMk/>
            <pc:sldMk cId="2663261863" sldId="278"/>
            <ac:spMk id="34" creationId="{8A4DBD17-19AD-4376-A55A-C527EF944522}"/>
          </ac:spMkLst>
        </pc:spChg>
        <pc:spChg chg="add del">
          <ac:chgData name="Barbara Diaz" userId="048dd8d5b2e87ede" providerId="LiveId" clId="{DCFCDE03-D2F2-4155-9B83-CEAB946FB629}" dt="2025-03-02T23:11:04.491" v="293" actId="26606"/>
          <ac:spMkLst>
            <pc:docMk/>
            <pc:sldMk cId="2663261863" sldId="278"/>
            <ac:spMk id="35" creationId="{7DB7C943-6BFC-4A35-8DFA-0B204CD18B00}"/>
          </ac:spMkLst>
        </pc:spChg>
        <pc:spChg chg="add del">
          <ac:chgData name="Barbara Diaz" userId="048dd8d5b2e87ede" providerId="LiveId" clId="{DCFCDE03-D2F2-4155-9B83-CEAB946FB629}" dt="2025-03-02T23:11:04.491" v="293" actId="26606"/>
          <ac:spMkLst>
            <pc:docMk/>
            <pc:sldMk cId="2663261863" sldId="278"/>
            <ac:spMk id="36" creationId="{79DF27D9-327F-4301-A56A-9A8EC61E6B4E}"/>
          </ac:spMkLst>
        </pc:spChg>
        <pc:spChg chg="add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38" creationId="{DB8424AB-D56B-4256-866A-5B54DE93C20F}"/>
          </ac:spMkLst>
        </pc:spChg>
        <pc:spChg chg="add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39" creationId="{FC999C28-AD33-4EB7-A5F1-C06D10A5FDF7}"/>
          </ac:spMkLst>
        </pc:spChg>
        <pc:spChg chg="add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40" creationId="{07CBBDD0-4420-4A50-96AB-392F9B97CF03}"/>
          </ac:spMkLst>
        </pc:spChg>
        <pc:spChg chg="add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41" creationId="{465BA403-54B9-4A0B-BC79-028C495C038E}"/>
          </ac:spMkLst>
        </pc:spChg>
        <pc:spChg chg="add">
          <ac:chgData name="Barbara Diaz" userId="048dd8d5b2e87ede" providerId="LiveId" clId="{DCFCDE03-D2F2-4155-9B83-CEAB946FB629}" dt="2025-03-02T23:11:04.541" v="294" actId="26606"/>
          <ac:spMkLst>
            <pc:docMk/>
            <pc:sldMk cId="2663261863" sldId="278"/>
            <ac:spMk id="42" creationId="{DC8C6883-513A-4FE8-8B55-7AA2A13A9BB9}"/>
          </ac:spMkLst>
        </pc:spChg>
        <pc:picChg chg="add mod">
          <ac:chgData name="Barbara Diaz" userId="048dd8d5b2e87ede" providerId="LiveId" clId="{DCFCDE03-D2F2-4155-9B83-CEAB946FB629}" dt="2025-03-02T23:11:19.235" v="296" actId="27614"/>
          <ac:picMkLst>
            <pc:docMk/>
            <pc:sldMk cId="2663261863" sldId="278"/>
            <ac:picMk id="4" creationId="{1299BF95-AFDB-008A-BF1B-1619C67CE489}"/>
          </ac:picMkLst>
        </pc:picChg>
      </pc:sldChg>
      <pc:sldChg chg="addSp delSp modSp new mod setBg">
        <pc:chgData name="Barbara Diaz" userId="048dd8d5b2e87ede" providerId="LiveId" clId="{DCFCDE03-D2F2-4155-9B83-CEAB946FB629}" dt="2025-03-02T23:31:16.772" v="307" actId="26606"/>
        <pc:sldMkLst>
          <pc:docMk/>
          <pc:sldMk cId="1715756551" sldId="279"/>
        </pc:sldMkLst>
        <pc:spChg chg="add del">
          <ac:chgData name="Barbara Diaz" userId="048dd8d5b2e87ede" providerId="LiveId" clId="{DCFCDE03-D2F2-4155-9B83-CEAB946FB629}" dt="2025-03-02T23:31:16.772" v="307" actId="26606"/>
          <ac:spMkLst>
            <pc:docMk/>
            <pc:sldMk cId="1715756551" sldId="279"/>
            <ac:spMk id="2" creationId="{4DB5D69B-0E46-D9D9-C94F-2FBA3A257723}"/>
          </ac:spMkLst>
        </pc:spChg>
        <pc:spChg chg="del">
          <ac:chgData name="Barbara Diaz" userId="048dd8d5b2e87ede" providerId="LiveId" clId="{DCFCDE03-D2F2-4155-9B83-CEAB946FB629}" dt="2025-03-02T23:30:51.230" v="304" actId="22"/>
          <ac:spMkLst>
            <pc:docMk/>
            <pc:sldMk cId="1715756551" sldId="279"/>
            <ac:spMk id="3" creationId="{238BDB1F-7201-8772-0CFC-896268664467}"/>
          </ac:spMkLst>
        </pc:spChg>
        <pc:spChg chg="add">
          <ac:chgData name="Barbara Diaz" userId="048dd8d5b2e87ede" providerId="LiveId" clId="{DCFCDE03-D2F2-4155-9B83-CEAB946FB629}" dt="2025-03-02T23:31:16.772" v="307" actId="26606"/>
          <ac:spMkLst>
            <pc:docMk/>
            <pc:sldMk cId="1715756551" sldId="279"/>
            <ac:spMk id="10" creationId="{2ABBB681-F4D2-40F2-ACC3-DE0B4B4880EF}"/>
          </ac:spMkLst>
        </pc:spChg>
        <pc:spChg chg="add">
          <ac:chgData name="Barbara Diaz" userId="048dd8d5b2e87ede" providerId="LiveId" clId="{DCFCDE03-D2F2-4155-9B83-CEAB946FB629}" dt="2025-03-02T23:31:16.772" v="307" actId="26606"/>
          <ac:spMkLst>
            <pc:docMk/>
            <pc:sldMk cId="1715756551" sldId="279"/>
            <ac:spMk id="12" creationId="{09388ED0-1FEF-4E11-B488-BD661D1AC1A6}"/>
          </ac:spMkLst>
        </pc:spChg>
        <pc:picChg chg="add mod ord">
          <ac:chgData name="Barbara Diaz" userId="048dd8d5b2e87ede" providerId="LiveId" clId="{DCFCDE03-D2F2-4155-9B83-CEAB946FB629}" dt="2025-03-02T23:31:16.772" v="307" actId="26606"/>
          <ac:picMkLst>
            <pc:docMk/>
            <pc:sldMk cId="1715756551" sldId="279"/>
            <ac:picMk id="5" creationId="{476E131C-6D6D-4D29-7A6F-29E62222C935}"/>
          </ac:picMkLst>
        </pc:picChg>
      </pc:sldChg>
      <pc:sldChg chg="addSp delSp modSp new mod setBg">
        <pc:chgData name="Barbara Diaz" userId="048dd8d5b2e87ede" providerId="LiveId" clId="{DCFCDE03-D2F2-4155-9B83-CEAB946FB629}" dt="2025-03-02T23:44:24.832" v="377" actId="14100"/>
        <pc:sldMkLst>
          <pc:docMk/>
          <pc:sldMk cId="2230334713" sldId="280"/>
        </pc:sldMkLst>
        <pc:spChg chg="del">
          <ac:chgData name="Barbara Diaz" userId="048dd8d5b2e87ede" providerId="LiveId" clId="{DCFCDE03-D2F2-4155-9B83-CEAB946FB629}" dt="2025-03-02T23:44:08.688" v="374" actId="26606"/>
          <ac:spMkLst>
            <pc:docMk/>
            <pc:sldMk cId="2230334713" sldId="280"/>
            <ac:spMk id="2" creationId="{177EDA88-30E4-F4C3-2F91-396C910098E6}"/>
          </ac:spMkLst>
        </pc:spChg>
        <pc:spChg chg="del">
          <ac:chgData name="Barbara Diaz" userId="048dd8d5b2e87ede" providerId="LiveId" clId="{DCFCDE03-D2F2-4155-9B83-CEAB946FB629}" dt="2025-03-02T23:43:58.075" v="373"/>
          <ac:spMkLst>
            <pc:docMk/>
            <pc:sldMk cId="2230334713" sldId="280"/>
            <ac:spMk id="3" creationId="{51B926B4-87A5-3696-FDF8-6FFE87AE741D}"/>
          </ac:spMkLst>
        </pc:spChg>
        <pc:spChg chg="add">
          <ac:chgData name="Barbara Diaz" userId="048dd8d5b2e87ede" providerId="LiveId" clId="{DCFCDE03-D2F2-4155-9B83-CEAB946FB629}" dt="2025-03-02T23:44:08.688" v="374" actId="26606"/>
          <ac:spMkLst>
            <pc:docMk/>
            <pc:sldMk cId="2230334713" sldId="280"/>
            <ac:spMk id="1031" creationId="{FAB7EB8E-8A2B-48FD-BAC8-437293299F02}"/>
          </ac:spMkLst>
        </pc:spChg>
        <pc:spChg chg="add">
          <ac:chgData name="Barbara Diaz" userId="048dd8d5b2e87ede" providerId="LiveId" clId="{DCFCDE03-D2F2-4155-9B83-CEAB946FB629}" dt="2025-03-02T23:44:08.688" v="374" actId="26606"/>
          <ac:spMkLst>
            <pc:docMk/>
            <pc:sldMk cId="2230334713" sldId="280"/>
            <ac:spMk id="1033" creationId="{643222AA-4EF1-427F-B292-FAF0CC05B9C0}"/>
          </ac:spMkLst>
        </pc:spChg>
        <pc:picChg chg="add mod">
          <ac:chgData name="Barbara Diaz" userId="048dd8d5b2e87ede" providerId="LiveId" clId="{DCFCDE03-D2F2-4155-9B83-CEAB946FB629}" dt="2025-03-02T23:44:24.832" v="377" actId="14100"/>
          <ac:picMkLst>
            <pc:docMk/>
            <pc:sldMk cId="2230334713" sldId="280"/>
            <ac:picMk id="1026" creationId="{06327489-0AF0-1D12-6AFB-0B0DAC6761D5}"/>
          </ac:picMkLst>
        </pc:picChg>
      </pc:sldChg>
      <pc:sldChg chg="addSp delSp modSp new mod setBg">
        <pc:chgData name="Barbara Diaz" userId="048dd8d5b2e87ede" providerId="LiveId" clId="{DCFCDE03-D2F2-4155-9B83-CEAB946FB629}" dt="2025-03-03T00:14:20.964" v="477" actId="1440"/>
        <pc:sldMkLst>
          <pc:docMk/>
          <pc:sldMk cId="3940132510" sldId="281"/>
        </pc:sldMkLst>
        <pc:spChg chg="del">
          <ac:chgData name="Barbara Diaz" userId="048dd8d5b2e87ede" providerId="LiveId" clId="{DCFCDE03-D2F2-4155-9B83-CEAB946FB629}" dt="2025-03-03T00:11:14.237" v="447" actId="26606"/>
          <ac:spMkLst>
            <pc:docMk/>
            <pc:sldMk cId="3940132510" sldId="281"/>
            <ac:spMk id="2" creationId="{F491137E-F299-0D05-A627-EA663F2F9A78}"/>
          </ac:spMkLst>
        </pc:spChg>
        <pc:spChg chg="del">
          <ac:chgData name="Barbara Diaz" userId="048dd8d5b2e87ede" providerId="LiveId" clId="{DCFCDE03-D2F2-4155-9B83-CEAB946FB629}" dt="2025-03-03T00:10:36.560" v="440"/>
          <ac:spMkLst>
            <pc:docMk/>
            <pc:sldMk cId="3940132510" sldId="281"/>
            <ac:spMk id="3" creationId="{CFC70040-52C9-E3F8-BF65-0E97556E0488}"/>
          </ac:spMkLst>
        </pc:spChg>
        <pc:spChg chg="add del mod">
          <ac:chgData name="Barbara Diaz" userId="048dd8d5b2e87ede" providerId="LiveId" clId="{DCFCDE03-D2F2-4155-9B83-CEAB946FB629}" dt="2025-03-03T00:10:43.570" v="441"/>
          <ac:spMkLst>
            <pc:docMk/>
            <pc:sldMk cId="3940132510" sldId="281"/>
            <ac:spMk id="4" creationId="{758E70C4-E928-5DD5-957D-E7E086B2F208}"/>
          </ac:spMkLst>
        </pc:spChg>
        <pc:spChg chg="add del mod">
          <ac:chgData name="Barbara Diaz" userId="048dd8d5b2e87ede" providerId="LiveId" clId="{DCFCDE03-D2F2-4155-9B83-CEAB946FB629}" dt="2025-03-03T00:11:09.516" v="446"/>
          <ac:spMkLst>
            <pc:docMk/>
            <pc:sldMk cId="3940132510" sldId="281"/>
            <ac:spMk id="5" creationId="{571690EE-4858-989A-90DD-FBD6305F2F73}"/>
          </ac:spMkLst>
        </pc:spChg>
        <pc:spChg chg="add mod">
          <ac:chgData name="Barbara Diaz" userId="048dd8d5b2e87ede" providerId="LiveId" clId="{DCFCDE03-D2F2-4155-9B83-CEAB946FB629}" dt="2025-03-03T00:11:09.485" v="445"/>
          <ac:spMkLst>
            <pc:docMk/>
            <pc:sldMk cId="3940132510" sldId="281"/>
            <ac:spMk id="6" creationId="{93FE806C-DDBE-CBDF-3226-CF34CA7D53B3}"/>
          </ac:spMkLst>
        </pc:spChg>
        <pc:spChg chg="add mod">
          <ac:chgData name="Barbara Diaz" userId="048dd8d5b2e87ede" providerId="LiveId" clId="{DCFCDE03-D2F2-4155-9B83-CEAB946FB629}" dt="2025-03-03T00:13:44.751" v="474" actId="1076"/>
          <ac:spMkLst>
            <pc:docMk/>
            <pc:sldMk cId="3940132510" sldId="281"/>
            <ac:spMk id="10" creationId="{42AD4722-9D3B-5EEF-3664-AC0A00FE4BC9}"/>
          </ac:spMkLst>
        </pc:spChg>
        <pc:picChg chg="add mod">
          <ac:chgData name="Barbara Diaz" userId="048dd8d5b2e87ede" providerId="LiveId" clId="{DCFCDE03-D2F2-4155-9B83-CEAB946FB629}" dt="2025-03-03T00:11:14.237" v="447" actId="26606"/>
          <ac:picMkLst>
            <pc:docMk/>
            <pc:sldMk cId="3940132510" sldId="281"/>
            <ac:picMk id="7" creationId="{EEE29D78-8236-5416-3E27-DD218A2EDBD0}"/>
          </ac:picMkLst>
        </pc:picChg>
        <pc:picChg chg="add mod modCrop">
          <ac:chgData name="Barbara Diaz" userId="048dd8d5b2e87ede" providerId="LiveId" clId="{DCFCDE03-D2F2-4155-9B83-CEAB946FB629}" dt="2025-03-03T00:13:24.325" v="464" actId="1440"/>
          <ac:picMkLst>
            <pc:docMk/>
            <pc:sldMk cId="3940132510" sldId="281"/>
            <ac:picMk id="9" creationId="{583F5873-01B2-B088-81F1-6D7B33F89005}"/>
          </ac:picMkLst>
        </pc:picChg>
        <pc:picChg chg="add mod">
          <ac:chgData name="Barbara Diaz" userId="048dd8d5b2e87ede" providerId="LiveId" clId="{DCFCDE03-D2F2-4155-9B83-CEAB946FB629}" dt="2025-03-03T00:14:20.964" v="477" actId="1440"/>
          <ac:picMkLst>
            <pc:docMk/>
            <pc:sldMk cId="3940132510" sldId="281"/>
            <ac:picMk id="11" creationId="{82FDFAC4-84F3-710E-F49D-BD285E1A2879}"/>
          </ac:picMkLst>
        </pc:picChg>
      </pc:sldChg>
      <pc:sldChg chg="delSp add del setBg delDesignElem">
        <pc:chgData name="Barbara Diaz" userId="048dd8d5b2e87ede" providerId="LiveId" clId="{DCFCDE03-D2F2-4155-9B83-CEAB946FB629}" dt="2025-03-03T00:12:57.541" v="458" actId="47"/>
        <pc:sldMkLst>
          <pc:docMk/>
          <pc:sldMk cId="1948915886" sldId="282"/>
        </pc:sldMkLst>
        <pc:spChg chg="del">
          <ac:chgData name="Barbara Diaz" userId="048dd8d5b2e87ede" providerId="LiveId" clId="{DCFCDE03-D2F2-4155-9B83-CEAB946FB629}" dt="2025-03-03T00:11:42.975" v="449"/>
          <ac:spMkLst>
            <pc:docMk/>
            <pc:sldMk cId="1948915886" sldId="282"/>
            <ac:spMk id="9" creationId="{72497956-902F-DD5B-55B5-18BD4F09A51E}"/>
          </ac:spMkLst>
        </pc:spChg>
        <pc:spChg chg="del">
          <ac:chgData name="Barbara Diaz" userId="048dd8d5b2e87ede" providerId="LiveId" clId="{DCFCDE03-D2F2-4155-9B83-CEAB946FB629}" dt="2025-03-03T00:11:42.975" v="449"/>
          <ac:spMkLst>
            <pc:docMk/>
            <pc:sldMk cId="1948915886" sldId="282"/>
            <ac:spMk id="11" creationId="{45D80676-C30E-38F4-2925-2DF0021C6C26}"/>
          </ac:spMkLst>
        </pc:spChg>
        <pc:spChg chg="del">
          <ac:chgData name="Barbara Diaz" userId="048dd8d5b2e87ede" providerId="LiveId" clId="{DCFCDE03-D2F2-4155-9B83-CEAB946FB629}" dt="2025-03-03T00:11:42.975" v="449"/>
          <ac:spMkLst>
            <pc:docMk/>
            <pc:sldMk cId="1948915886" sldId="282"/>
            <ac:spMk id="13" creationId="{1F597B6E-93C9-BC08-9CD5-7758A9C13D54}"/>
          </ac:spMkLst>
        </pc:spChg>
      </pc:sldChg>
      <pc:sldChg chg="addSp delSp modSp new mod setBg setClrOvrMap">
        <pc:chgData name="Barbara Diaz" userId="048dd8d5b2e87ede" providerId="LiveId" clId="{DCFCDE03-D2F2-4155-9B83-CEAB946FB629}" dt="2025-03-03T00:18:34.014" v="485" actId="26606"/>
        <pc:sldMkLst>
          <pc:docMk/>
          <pc:sldMk cId="2404905561" sldId="282"/>
        </pc:sldMkLst>
        <pc:spChg chg="add del">
          <ac:chgData name="Barbara Diaz" userId="048dd8d5b2e87ede" providerId="LiveId" clId="{DCFCDE03-D2F2-4155-9B83-CEAB946FB629}" dt="2025-03-03T00:18:34.014" v="485" actId="26606"/>
          <ac:spMkLst>
            <pc:docMk/>
            <pc:sldMk cId="2404905561" sldId="282"/>
            <ac:spMk id="2" creationId="{E6893FBE-EB79-09F7-1FB2-CE7B64314D47}"/>
          </ac:spMkLst>
        </pc:spChg>
        <pc:spChg chg="del">
          <ac:chgData name="Barbara Diaz" userId="048dd8d5b2e87ede" providerId="LiveId" clId="{DCFCDE03-D2F2-4155-9B83-CEAB946FB629}" dt="2025-03-03T00:17:53.330" v="480" actId="22"/>
          <ac:spMkLst>
            <pc:docMk/>
            <pc:sldMk cId="2404905561" sldId="282"/>
            <ac:spMk id="3" creationId="{0B65A5F3-0225-4126-2102-8753B5CA35EE}"/>
          </ac:spMkLst>
        </pc:spChg>
        <pc:picChg chg="add mod ord">
          <ac:chgData name="Barbara Diaz" userId="048dd8d5b2e87ede" providerId="LiveId" clId="{DCFCDE03-D2F2-4155-9B83-CEAB946FB629}" dt="2025-03-03T00:18:34.014" v="485" actId="26606"/>
          <ac:picMkLst>
            <pc:docMk/>
            <pc:sldMk cId="2404905561" sldId="282"/>
            <ac:picMk id="5" creationId="{0ACCF1FF-E329-B1FE-FE5D-E8F4E1733A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AF1F-DA38-2BE5-F307-7784AA0D2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3258688" cy="3255264"/>
          </a:xfrm>
        </p:spPr>
        <p:txBody>
          <a:bodyPr>
            <a:normAutofit fontScale="90000"/>
          </a:bodyPr>
          <a:lstStyle/>
          <a:p>
            <a:r>
              <a:rPr lang="es-AR" sz="5000" dirty="0"/>
              <a:t>Curso Atención Integral de Heridas en Enfermería 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08944-B1B7-4401-5912-2F3473F16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3228521" cy="914400"/>
          </a:xfrm>
        </p:spPr>
        <p:txBody>
          <a:bodyPr>
            <a:normAutofit/>
          </a:bodyPr>
          <a:lstStyle/>
          <a:p>
            <a:r>
              <a:rPr lang="es-AR" b="1" dirty="0"/>
              <a:t>Unidad de Quemados</a:t>
            </a:r>
          </a:p>
          <a:p>
            <a:pPr algn="ctr"/>
            <a:r>
              <a:rPr lang="es-AR" b="1" dirty="0"/>
              <a:t>HNRG</a:t>
            </a:r>
          </a:p>
        </p:txBody>
      </p:sp>
      <p:pic>
        <p:nvPicPr>
          <p:cNvPr id="4" name="Picture 2" descr="Hospital de Niños Ricardo Gutierrez">
            <a:extLst>
              <a:ext uri="{FF2B5EF4-FFF2-40B4-BE49-F238E27FC236}">
                <a16:creationId xmlns:a16="http://schemas.microsoft.com/office/drawing/2014/main" id="{03E07023-6629-EE28-F0CE-1E070BDA4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28261" r="39398" b="28696"/>
          <a:stretch/>
        </p:blipFill>
        <p:spPr bwMode="auto">
          <a:xfrm>
            <a:off x="6001422" y="759599"/>
            <a:ext cx="4605706" cy="5330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EBD8-7DF5-C8A0-30F1-E02B741F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Heridas agudas: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0D4-1000-230C-597D-9BD114C67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4553712"/>
            <a:ext cx="7315200" cy="1423416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/>
              <a:t>son aquellas que se reparan por sí mismas o pueden repararse en un proceso ordenado en la forma y en el tiempo.</a:t>
            </a:r>
          </a:p>
          <a:p>
            <a:pPr algn="just"/>
            <a:r>
              <a:rPr lang="es-ES" b="1" dirty="0"/>
              <a:t>Se diferencian de las crónicas en que son heridas que curan en un tiempo razonable.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894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FE07E-E896-D52F-0452-4FFF0B8F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Heridas: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C3DFC5-3F47-3D64-8852-F9C28CC96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261" y="1005161"/>
            <a:ext cx="9471202" cy="5375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55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79707-D8C0-B13D-E062-6335603B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s-AR" dirty="0"/>
              <a:t>Profundidad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EE7BB-7517-0E48-2915-F78D99D9B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3" t="4977" r="6859" b="1340"/>
          <a:stretch/>
        </p:blipFill>
        <p:spPr>
          <a:xfrm>
            <a:off x="860773" y="758953"/>
            <a:ext cx="3778281" cy="53306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71ED-89C5-856A-2845-22E2ECD07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130250"/>
            <a:ext cx="6451109" cy="37681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700" dirty="0">
                <a:solidFill>
                  <a:srgbClr val="FFFFFF"/>
                </a:solidFill>
              </a:rPr>
              <a:t>• Excoriación: Herida que abarca epidermis y dermis, afectando solamente el estrato de la piel. Generalmente cicatrizan de forma completa e íntegra, sin dejar cicatriz. </a:t>
            </a:r>
          </a:p>
          <a:p>
            <a:pPr marL="0" indent="0">
              <a:buNone/>
            </a:pPr>
            <a:endParaRPr lang="es-E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1700" dirty="0">
                <a:solidFill>
                  <a:srgbClr val="FFFFFF"/>
                </a:solidFill>
              </a:rPr>
              <a:t>• Superficial: Heridas que pueden abarcar desde la epidermis hasta la hipodermis, pudiendo incluso lesionar la fascia superficial.</a:t>
            </a:r>
          </a:p>
          <a:p>
            <a:pPr marL="0" indent="0">
              <a:buNone/>
            </a:pPr>
            <a:endParaRPr lang="es-E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1700" dirty="0">
                <a:solidFill>
                  <a:srgbClr val="FFFFFF"/>
                </a:solidFill>
              </a:rPr>
              <a:t>• Profunda: Herida que compromete el espesor desde la epidermis hasta el músculo, pudiendo lesionar vasos sanguíneos y/o nervios de mayor calibre. Estas tienen alcance hasta fascia profunda de revestimiento que reviste el compartimiento muscular, pero no de la fascia profunda subserosa.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0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50720-1F75-8182-2325-2DDAC523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581F7C-33F5-68A5-861B-FCACB697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A3D76F-C04A-D679-4AB4-17170BA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4410E-D5D4-6AAD-D40E-81A84278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s-AR" dirty="0"/>
              <a:t>Profundidad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7DADA-961C-9184-FC76-09E81EF48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27865-5C85-0F00-7D39-8B984E66F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3" t="4977" r="6859" b="1340"/>
          <a:stretch/>
        </p:blipFill>
        <p:spPr>
          <a:xfrm>
            <a:off x="860773" y="758953"/>
            <a:ext cx="3778281" cy="53306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5FE8-C617-EDCC-60FA-855C5EF6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3" y="2402413"/>
            <a:ext cx="6451109" cy="41525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• Penetrante: Herida que abarca desde la epidermis hasta la fascia profunda subserosa que cubre las paredes internas musculoesqueléticas y forma el peritoneo. Estas comunican el medio externo con alguna cavidad corporal, definiéndose por el nombre de la cavidad comunicada. Ejemplo: Herida penetrante abdominal, torácica o craneal.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• Perforante: Herida que abarca desde la epidermis hasta una víscera contenida en una cavidad, ya sea lesionándola superficialmente o perforándola como tal. 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• Empalamiento: Herida generada por un objeto inciso -punzante de forma tal que queda atrapado en el organismo. Dependiendo de su ubicación pueden o no atravesar cavidades. Son más frecuentes en pelvis, tronco y paladar.</a:t>
            </a:r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0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CF1FF-E329-B1FE-FE5D-E8F4E173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714" y="643467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11FE-0391-7F4F-7C6F-0298FCE6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Tiempo de evolución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34A1-BFB3-F67F-E93C-682548BC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/>
              <a:t>• Aguda: &lt; 6 horas de evolución, son potencialmente estériles.</a:t>
            </a:r>
          </a:p>
          <a:p>
            <a:pPr marL="0" indent="0" algn="just">
              <a:buNone/>
            </a:pPr>
            <a:r>
              <a:rPr lang="es-ES" b="1" dirty="0"/>
              <a:t> • Subaguda: &gt; 6 horas, pero &lt; 5 días de evolución, puede ser colonizada, a menos que se tomen determinadas medias de limpieza. </a:t>
            </a:r>
          </a:p>
          <a:p>
            <a:pPr marL="0" indent="0" algn="just">
              <a:buNone/>
            </a:pPr>
            <a:r>
              <a:rPr lang="es-ES" b="1" dirty="0"/>
              <a:t>• Crónica: &gt; 5 días de evolución, se considera colonizada por bacterias.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7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A8FBB-514E-7A2C-462B-E94495C2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563836" cy="1245737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Clasificación según Riesgo de Infección: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EC0790-19E2-8FA5-A370-94C027BD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7" y="2567311"/>
            <a:ext cx="6983659" cy="3887478"/>
          </a:xfrm>
        </p:spPr>
        <p:txBody>
          <a:bodyPr anchor="t">
            <a:normAutofit/>
          </a:bodyPr>
          <a:lstStyle/>
          <a:p>
            <a:pPr algn="just"/>
            <a:r>
              <a:rPr lang="es-ES" b="1" dirty="0"/>
              <a:t>• Clase I (Limpia): Herida desinfectada y en ausencia de inflamación. </a:t>
            </a:r>
          </a:p>
          <a:p>
            <a:pPr algn="just"/>
            <a:r>
              <a:rPr lang="es-ES" b="1" dirty="0"/>
              <a:t>• Clase II (Limpia/Contaminada): Herida desinfectada y en ausencia de inflamación. </a:t>
            </a:r>
          </a:p>
          <a:p>
            <a:pPr algn="just"/>
            <a:r>
              <a:rPr lang="es-ES" b="1" dirty="0"/>
              <a:t>Clase III (Contaminada): Herida abierta &lt; 6hrs y accidental, que no presenta una infección aguda. </a:t>
            </a:r>
          </a:p>
          <a:p>
            <a:pPr algn="just"/>
            <a:r>
              <a:rPr lang="es-ES" b="1" dirty="0"/>
              <a:t>• Clase IV (Sucia/Infectada): Herida &gt; 6hrs, traumática que contiene tejido desvitalizado con inflamación purulenta.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blue and white chart with black text&#10;&#10;AI-generated content may be incorrect.">
            <a:extLst>
              <a:ext uri="{FF2B5EF4-FFF2-40B4-BE49-F238E27FC236}">
                <a16:creationId xmlns:a16="http://schemas.microsoft.com/office/drawing/2014/main" id="{8133352C-9914-B3F8-D3AD-E2EE9B39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871382"/>
            <a:ext cx="3778286" cy="51057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AAF-8924-AC0A-EE16-1753BB78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Fisiopatología de las Heridas 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AA867BB-62F7-EF22-67DF-1BED47593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696" y="1278193"/>
            <a:ext cx="8964389" cy="4257367"/>
          </a:xfrm>
        </p:spPr>
      </p:pic>
    </p:spTree>
    <p:extLst>
      <p:ext uri="{BB962C8B-B14F-4D97-AF65-F5344CB8AC3E}">
        <p14:creationId xmlns:p14="http://schemas.microsoft.com/office/powerpoint/2010/main" val="419852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B7EB8E-8A2B-48FD-BAC8-43729329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0" y="761999"/>
            <a:ext cx="2925318" cy="5334001"/>
          </a:xfrm>
          <a:prstGeom prst="rect">
            <a:avLst/>
          </a:prstGeom>
          <a:solidFill>
            <a:srgbClr val="C8C8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222AA-4EF1-427F-B292-FAF0CC05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94FFB-6A3A-EA50-EFCA-AA6BAE1F4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848" y="1933965"/>
            <a:ext cx="7854685" cy="29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5853-F760-A6B1-E231-1111CF6A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Heridas crónicas: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11F40-F237-9E40-24E0-7A83F46FA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son aquellas que no curan en un tiempo razonable de tres o cuatro meses.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6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0396A-FD64-E569-842B-7158F2B5D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s-AR" dirty="0"/>
              <a:t>Anatomía y Fisiología de </a:t>
            </a:r>
            <a:r>
              <a:rPr lang="es-AR"/>
              <a:t>la piel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BF78E-CC9E-42F9-5D9A-FF7F6FD5C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es-AR" b="1" dirty="0"/>
              <a:t>Fisiopatología de las Heridas</a:t>
            </a:r>
            <a:endParaRPr lang="en-US" b="1" dirty="0"/>
          </a:p>
        </p:txBody>
      </p:sp>
      <p:pic>
        <p:nvPicPr>
          <p:cNvPr id="4" name="Picture 2" descr="Hospital de Niños Ricardo Gutierrez">
            <a:extLst>
              <a:ext uri="{FF2B5EF4-FFF2-40B4-BE49-F238E27FC236}">
                <a16:creationId xmlns:a16="http://schemas.microsoft.com/office/drawing/2014/main" id="{9E039FBE-B393-5D49-4ABD-61BC8C910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28261" r="39398" b="28696"/>
          <a:stretch/>
        </p:blipFill>
        <p:spPr bwMode="auto">
          <a:xfrm>
            <a:off x="8037574" y="1423633"/>
            <a:ext cx="3458249" cy="4002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6B24-E1BF-B645-7B36-F7ADA139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Factores de riesgo: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E84E7-1E62-D06E-B56F-FDB379AC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s-ES" b="1" dirty="0" err="1"/>
              <a:t>Indeminidad</a:t>
            </a:r>
            <a:r>
              <a:rPr lang="es-ES" b="1" dirty="0"/>
              <a:t> del sistema circulatorio de la dermis e hipodermis</a:t>
            </a:r>
          </a:p>
          <a:p>
            <a:pPr marL="0" indent="0" rtl="0">
              <a:buNone/>
            </a:pPr>
            <a:endParaRPr lang="es-ES" b="1" dirty="0"/>
          </a:p>
          <a:p>
            <a:pPr rtl="0"/>
            <a:r>
              <a:rPr lang="es-ES" b="1" dirty="0"/>
              <a:t>Presencia de cuerpos extraños/decúbito</a:t>
            </a:r>
          </a:p>
          <a:p>
            <a:pPr rtl="0"/>
            <a:endParaRPr lang="es-ES" b="1" dirty="0"/>
          </a:p>
          <a:p>
            <a:pPr rtl="0"/>
            <a:r>
              <a:rPr lang="es-ES" b="1" dirty="0"/>
              <a:t>Trauma recurrente</a:t>
            </a:r>
          </a:p>
          <a:p>
            <a:pPr marL="0" indent="0" rtl="0">
              <a:buNone/>
            </a:pPr>
            <a:endParaRPr lang="es-ES" b="1" dirty="0"/>
          </a:p>
          <a:p>
            <a:pPr rtl="0"/>
            <a:r>
              <a:rPr lang="es-ES" b="1" dirty="0" err="1"/>
              <a:t>Biofilm</a:t>
            </a:r>
            <a:r>
              <a:rPr lang="es-ES" b="1" dirty="0"/>
              <a:t>/infección</a:t>
            </a:r>
          </a:p>
          <a:p>
            <a:pPr marL="0" indent="0" rtl="0">
              <a:buNone/>
            </a:pPr>
            <a:endParaRPr lang="es-ES" b="1" dirty="0"/>
          </a:p>
          <a:p>
            <a:pPr rtl="0"/>
            <a:r>
              <a:rPr lang="es-ES" b="1" dirty="0"/>
              <a:t>Errores en el tratamiento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4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01F5-0BED-84E5-5254-1359A833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Heridas crónicas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61B4-1EAA-80A2-9632-C9758BE5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Es una herida que requiere para su cicatrización de períodos muy prolongados de tiempo, ya que cicatriza por segunda intención, en un complejo proceso que elimina y reemplaza el tejido dañado.</a:t>
            </a:r>
          </a:p>
          <a:p>
            <a:pPr marL="0" indent="0" algn="just">
              <a:buNone/>
            </a:pPr>
            <a:endParaRPr lang="es-ES" b="1" dirty="0"/>
          </a:p>
          <a:p>
            <a:pPr algn="just"/>
            <a:r>
              <a:rPr lang="es-ES" b="1" dirty="0"/>
              <a:t>Se considera que una herida se cronifica cuando no ha culminado el proceso de cierre de la misma en un período de 6 semanas.</a:t>
            </a:r>
          </a:p>
          <a:p>
            <a:pPr marL="0" indent="0" algn="just">
              <a:buNone/>
            </a:pPr>
            <a:endParaRPr lang="es-ES" b="1" dirty="0"/>
          </a:p>
          <a:p>
            <a:pPr algn="just"/>
            <a:r>
              <a:rPr lang="es-ES" b="1" dirty="0">
                <a:solidFill>
                  <a:srgbClr val="FFC000"/>
                </a:solidFill>
              </a:rPr>
              <a:t>Siempre están colonizadas.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3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CFED2-58C7-4755-9CEA-16F24215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2400" spc="-100" dirty="0"/>
              <a:t>Los </a:t>
            </a:r>
            <a:r>
              <a:rPr lang="es-ES" sz="2400" spc="-100" dirty="0" err="1"/>
              <a:t>biofilms</a:t>
            </a:r>
            <a:r>
              <a:rPr lang="es-ES" sz="2400" spc="-100" dirty="0"/>
              <a:t> se definen como comunidades de Microorganismos que crecen embebidos en una matriz de </a:t>
            </a:r>
            <a:r>
              <a:rPr lang="es-ES" sz="2400" spc="-100" dirty="0" err="1"/>
              <a:t>exopolisacáridos</a:t>
            </a:r>
            <a:r>
              <a:rPr lang="es-ES" sz="2400" spc="-100" dirty="0"/>
              <a:t> y adheridos a una superficie inerte o un tejido vivo. </a:t>
            </a:r>
            <a:br>
              <a:rPr lang="es-ES" sz="2400" spc="-100" dirty="0"/>
            </a:br>
            <a:br>
              <a:rPr lang="es-ES" sz="2400" spc="-100" dirty="0"/>
            </a:br>
            <a:r>
              <a:rPr lang="es-ES" sz="2400" spc="-100" dirty="0"/>
              <a:t> El crecimiento en </a:t>
            </a:r>
            <a:r>
              <a:rPr lang="es-ES" sz="2400" spc="-100" dirty="0" err="1"/>
              <a:t>biofilms</a:t>
            </a:r>
            <a:r>
              <a:rPr lang="es-ES" sz="2400" spc="-100" dirty="0"/>
              <a:t> representa la forma  habitual de crecimiento de las bacterias en la naturaleza.</a:t>
            </a:r>
            <a:br>
              <a:rPr lang="es-ES" sz="2400" spc="-100" dirty="0"/>
            </a:br>
            <a:endParaRPr lang="en-US" sz="2400" spc="-1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3 Imagen" descr="A hand with many cartoon characters on it&#10;&#10;AI-generated content may be incorrect.">
            <a:extLst>
              <a:ext uri="{FF2B5EF4-FFF2-40B4-BE49-F238E27FC236}">
                <a16:creationId xmlns:a16="http://schemas.microsoft.com/office/drawing/2014/main" id="{1299BF95-AFDB-008A-BF1B-1619C67CE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7" y="1270252"/>
            <a:ext cx="3458249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E131C-6D6D-4D29-7A6F-29E62222C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706" y="771434"/>
            <a:ext cx="8786589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AB7EB8E-8A2B-48FD-BAC8-43729329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0" y="761999"/>
            <a:ext cx="2925318" cy="5334001"/>
          </a:xfrm>
          <a:prstGeom prst="rect">
            <a:avLst/>
          </a:prstGeom>
          <a:solidFill>
            <a:srgbClr val="C8C8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43222AA-4EF1-427F-B292-FAF0CC05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327489-0AF0-1D12-6AFB-0B0DAC676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066" y="1007146"/>
            <a:ext cx="6923313" cy="48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3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E29D78-8236-5416-3E27-DD218A2ED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290" r="959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F5873-01B2-B088-81F1-6D7B33F8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4" t="1147" r="2041" b="3607"/>
          <a:stretch/>
        </p:blipFill>
        <p:spPr>
          <a:xfrm>
            <a:off x="411982" y="997299"/>
            <a:ext cx="4240404" cy="486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D4722-9D3B-5EEF-3664-AC0A00FE4BC9}"/>
              </a:ext>
            </a:extLst>
          </p:cNvPr>
          <p:cNvSpPr/>
          <p:nvPr/>
        </p:nvSpPr>
        <p:spPr>
          <a:xfrm>
            <a:off x="6877188" y="1168031"/>
            <a:ext cx="225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Clase 1</a:t>
            </a:r>
          </a:p>
        </p:txBody>
      </p:sp>
      <p:pic>
        <p:nvPicPr>
          <p:cNvPr id="11" name="Picture 2" descr="Hospital de Niños Ricardo Gutierrez">
            <a:extLst>
              <a:ext uri="{FF2B5EF4-FFF2-40B4-BE49-F238E27FC236}">
                <a16:creationId xmlns:a16="http://schemas.microsoft.com/office/drawing/2014/main" id="{82FDFAC4-84F3-710E-F49D-BD285E1A2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28261" r="39398" b="28696"/>
          <a:stretch/>
        </p:blipFill>
        <p:spPr bwMode="auto">
          <a:xfrm>
            <a:off x="7896897" y="2378226"/>
            <a:ext cx="3458249" cy="400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3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C115-D576-1905-E6CC-F55C76BB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La piel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47B3-38FC-52F1-3319-0EDE696E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47252"/>
            <a:ext cx="7890113" cy="5712541"/>
          </a:xfrm>
        </p:spPr>
        <p:txBody>
          <a:bodyPr/>
          <a:lstStyle/>
          <a:p>
            <a:pPr algn="just"/>
            <a:r>
              <a:rPr lang="es-ES" b="1" dirty="0"/>
              <a:t>La piel es la frontera del organismo con el medio externo.</a:t>
            </a:r>
          </a:p>
          <a:p>
            <a:pPr algn="just"/>
            <a:r>
              <a:rPr lang="es-ES" b="1" dirty="0"/>
              <a:t>Su función primordial es la adaptación y la conexión del individuo con el medio ambiente. </a:t>
            </a:r>
          </a:p>
          <a:p>
            <a:pPr algn="just"/>
            <a:r>
              <a:rPr lang="es-ES" b="1" dirty="0"/>
              <a:t>Se considera el órgano de mayor superficie (puede alcanzar entre 1,2-2 m2) y es también el órgano de mayor peso ya que puede llegar a pesar hasta 4Kg. </a:t>
            </a:r>
          </a:p>
          <a:p>
            <a:pPr algn="just"/>
            <a:r>
              <a:rPr lang="es-ES" b="1" dirty="0"/>
              <a:t>Zonas más gruesas como las plantas de los pies y las palmas de las manos; y hay zonas más finas que constituyen los párpados, los pliegues o superficies de flexión y extensión.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83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8B70-C5D4-A375-0B89-C1CDE9B3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Funciones de la piel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8D46-140F-299C-F37D-4D22A54D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Protección:</a:t>
            </a:r>
          </a:p>
          <a:p>
            <a:r>
              <a:rPr lang="es-ES" b="1" dirty="0"/>
              <a:t>Actúa como barrera física y química que protege al cuerpo de lesiones, agentes patógenos, toxinas ambientales y radiación ultravioleta.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Contiene secreciones que pueden destruir bacterias.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Contiene melanina, un pigmento químico que protege contra los rayos ultravioleta.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39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6B51-6C59-AFD1-C2C8-772F5705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Funciones de la piel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64F3-5C14-E175-2EAA-98435ACF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Regulación de la temperatura:</a:t>
            </a:r>
          </a:p>
          <a:p>
            <a:r>
              <a:rPr lang="es-ES" b="1" dirty="0"/>
              <a:t>Cuando la piel se expone a frío, los vasos sanguíneos se contraen para conservar el calor.</a:t>
            </a:r>
          </a:p>
          <a:p>
            <a:endParaRPr lang="es-ES" b="1" dirty="0"/>
          </a:p>
          <a:p>
            <a:r>
              <a:rPr lang="es-ES" b="1" dirty="0"/>
              <a:t>Cuando la piel se expone al calor, los vasos sanguíneos se dilatan para liberar calor.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La piel puede generar calor a través de la contracción de los músculos erectores del pelo, lo que se conoce como "piel de gallina".</a:t>
            </a:r>
          </a:p>
        </p:txBody>
      </p:sp>
    </p:spTree>
    <p:extLst>
      <p:ext uri="{BB962C8B-B14F-4D97-AF65-F5344CB8AC3E}">
        <p14:creationId xmlns:p14="http://schemas.microsoft.com/office/powerpoint/2010/main" val="61797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1D20-910D-D245-D9B2-7816D106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Funciones de la piel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FD4C-D36D-04C4-64EA-139CCDD7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Almacenamiento de agua y grasa</a:t>
            </a:r>
          </a:p>
          <a:p>
            <a:pPr marL="0" indent="0">
              <a:buNone/>
            </a:pPr>
            <a:r>
              <a:rPr lang="es-ES" b="1" dirty="0"/>
              <a:t> </a:t>
            </a:r>
          </a:p>
          <a:p>
            <a:r>
              <a:rPr lang="es-ES" b="1" dirty="0"/>
              <a:t>El tejido adiposo de la hipodermis actúa como aislante térmico y como acolchado para proteger estructuras.</a:t>
            </a:r>
          </a:p>
          <a:p>
            <a:endParaRPr lang="es-ES" b="1" dirty="0"/>
          </a:p>
          <a:p>
            <a:r>
              <a:rPr lang="es-ES" b="1" dirty="0"/>
              <a:t>El tejido adiposo de la piel también funciona para almacenamiento metabólico y regulación hormonal.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400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F069-48E4-B630-0408-0A143F2B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Funciones de la piel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F61A-C24A-2688-A9BF-99303AC5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Funciones sensoriales Es un órgano sensorial que permite percibir dolor, temperatura, tacto fino, tacto grueso y presión.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Impide la pérdida de agua.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Impide el ingreso de bacterias.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Actúa como escudo que protege los músculos, los huesos, y los órganos del cuerpo humano.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Es un órgano vivo con capacidad de regenerarse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5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8553-7258-89DF-03B3-329E769D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606640"/>
          </a:xfrm>
        </p:spPr>
        <p:txBody>
          <a:bodyPr anchor="b">
            <a:normAutofit/>
          </a:bodyPr>
          <a:lstStyle/>
          <a:p>
            <a:r>
              <a:rPr lang="es-AR" sz="2400" b="1" dirty="0"/>
              <a:t>Anatomía de la piel</a:t>
            </a:r>
            <a:endParaRPr lang="en-US" sz="2400" b="1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A803EEC-991F-E03C-7501-22034528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0" y="1927123"/>
            <a:ext cx="3227699" cy="4162781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es-ES" sz="14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Epidermis:  es la capa, relativamente fina y resistente, que constituye la parte externa de la piel. La mayor parte de las células que forman la epidermis son queratinocitos.</a:t>
            </a:r>
          </a:p>
          <a:p>
            <a:pPr marL="0" indent="0" algn="just">
              <a:buNone/>
            </a:pPr>
            <a:r>
              <a:rPr lang="es-ES" sz="14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Dermis</a:t>
            </a:r>
            <a:r>
              <a:rPr lang="es-ES" sz="1400" b="1" dirty="0">
                <a:solidFill>
                  <a:schemeClr val="tx1"/>
                </a:solidFill>
                <a:latin typeface="Open Sans" panose="020B0606030504020204" pitchFamily="34" charset="0"/>
              </a:rPr>
              <a:t>: </a:t>
            </a:r>
            <a:r>
              <a:rPr lang="es-ES" sz="14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tejido fibroso y elástico (compuesto en su mayor parte por colágeno, y elastina) que da a la piel su flexibilidad y consistencia. Contiene terminaciones nerviosas, glándulas sudoríparas y glándulas sebáceas, folículos pilosos y vasos sanguíneos.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chemeClr val="tx1"/>
                </a:solidFill>
              </a:rPr>
              <a:t>Hipodermis: </a:t>
            </a:r>
            <a:r>
              <a:rPr lang="es-ES" sz="1600" dirty="0">
                <a:solidFill>
                  <a:schemeClr val="tx1"/>
                </a:solidFill>
              </a:rPr>
              <a:t>a</a:t>
            </a:r>
            <a:r>
              <a:rPr lang="es-ES" sz="1600" b="1" dirty="0">
                <a:solidFill>
                  <a:schemeClr val="tx1"/>
                </a:solidFill>
              </a:rPr>
              <a:t>yuda a aislar el cuerpo del calor y del frío, proporciona un relleno protector y sirve para almacenar energía. 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chemeClr val="tx1"/>
                </a:solidFill>
              </a:rPr>
              <a:t>Fascia. </a:t>
            </a:r>
          </a:p>
          <a:p>
            <a:pPr marL="0" indent="0" algn="just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BA949E-B0A0-1A1F-D6E5-6264ADCC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r="9524" b="-1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272AEE1-51D9-6532-88E8-4B2ACEEAF9B0}"/>
              </a:ext>
            </a:extLst>
          </p:cNvPr>
          <p:cNvSpPr/>
          <p:nvPr/>
        </p:nvSpPr>
        <p:spPr>
          <a:xfrm>
            <a:off x="3340509" y="2172928"/>
            <a:ext cx="1019245" cy="501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3F4D1EE-4807-2A47-EAB7-9A79352C8911}"/>
              </a:ext>
            </a:extLst>
          </p:cNvPr>
          <p:cNvSpPr/>
          <p:nvPr/>
        </p:nvSpPr>
        <p:spPr>
          <a:xfrm>
            <a:off x="3340508" y="3682183"/>
            <a:ext cx="1019245" cy="501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53D3A4-5E8F-1C93-074F-FA103A8B82C3}"/>
              </a:ext>
            </a:extLst>
          </p:cNvPr>
          <p:cNvSpPr/>
          <p:nvPr/>
        </p:nvSpPr>
        <p:spPr>
          <a:xfrm>
            <a:off x="3409382" y="4773560"/>
            <a:ext cx="1019245" cy="501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C20A-87C4-0A87-39EA-78CB789C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Fisiopatología de las Heridas: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755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188</TotalTime>
  <Words>1020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Corbel</vt:lpstr>
      <vt:lpstr>Open Sans</vt:lpstr>
      <vt:lpstr>Wingdings 2</vt:lpstr>
      <vt:lpstr>Frame</vt:lpstr>
      <vt:lpstr>Curso Atención Integral de Heridas en Enfermería </vt:lpstr>
      <vt:lpstr>Anatomía y Fisiología de la piel </vt:lpstr>
      <vt:lpstr>La piel</vt:lpstr>
      <vt:lpstr>Funciones de la piel</vt:lpstr>
      <vt:lpstr>Funciones de la piel</vt:lpstr>
      <vt:lpstr>Funciones de la piel</vt:lpstr>
      <vt:lpstr>Funciones de la piel</vt:lpstr>
      <vt:lpstr>Anatomía de la piel</vt:lpstr>
      <vt:lpstr>Fisiopatología de las Heridas: </vt:lpstr>
      <vt:lpstr>Heridas agudas:</vt:lpstr>
      <vt:lpstr>Heridas: </vt:lpstr>
      <vt:lpstr>Profundidad </vt:lpstr>
      <vt:lpstr>Profundidad </vt:lpstr>
      <vt:lpstr>PowerPoint Presentation</vt:lpstr>
      <vt:lpstr>Tiempo de evolución</vt:lpstr>
      <vt:lpstr>Clasificación según Riesgo de Infección:</vt:lpstr>
      <vt:lpstr>Fisiopatología de las Heridas </vt:lpstr>
      <vt:lpstr>PowerPoint Presentation</vt:lpstr>
      <vt:lpstr>Heridas crónicas: </vt:lpstr>
      <vt:lpstr>Factores de riesgo:</vt:lpstr>
      <vt:lpstr>Heridas crónicas</vt:lpstr>
      <vt:lpstr>Los biofilms se definen como comunidades de Microorganismos que crecen embebidos en una matriz de exopolisacáridos y adheridos a una superficie inerte o un tejido vivo.    El crecimiento en biofilms representa la forma  habitual de crecimiento de las bacterias en la naturaleza.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Diaz</dc:creator>
  <cp:lastModifiedBy>Barbara Diaz</cp:lastModifiedBy>
  <cp:revision>1</cp:revision>
  <dcterms:created xsi:type="dcterms:W3CDTF">2025-03-02T13:40:03Z</dcterms:created>
  <dcterms:modified xsi:type="dcterms:W3CDTF">2025-03-03T00:18:41Z</dcterms:modified>
</cp:coreProperties>
</file>