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4FAA99-2045-4EBF-A4F9-E0DF4CD7AA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44C95F-6E54-4B65-A59E-CD0C9F3161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7053CF-15CB-4205-ADEA-1E696F05BCB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96240C-B17C-4755-8F74-47B88C780C9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83EEF1C-C1AD-4A2E-BFA1-CF928E6B97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C0199DB-BEC6-4FFB-A244-2A6B1635FB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0DB73F-394D-4CD9-BC89-269BCD43F2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28FFD93-941C-493F-98B5-A943964369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3BBA39B-5BE2-46C5-AA1E-10067C950F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5F00E51-D0C7-4B32-AD48-8A1CAB8C78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D4C612F-F82C-43BD-AC6C-0E82203F31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9F263C-3C38-433E-83E5-9A09D59C0C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4999023-A29E-4DC1-897C-5361EE9E5A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C5708E7-F705-4B80-BB69-BB243D294D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1DBD2C1-D813-4231-AC72-70C1B0551D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AE5CA9-C9D6-4653-B7A9-8461082A186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C52F4E2-85D2-422B-A666-AB2650D2AD5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1C2CEDF-3C4E-4B22-89C2-D872DFD2FA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C9048BD-F550-45EB-89B2-AA1B306330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9ECC60A-5EC2-4BEC-AD8B-BC783B401D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61D930E-E98B-4373-9110-2003E672579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B875575-D56C-4245-8D01-C78010E7B8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C02557-7759-4816-A80D-9D2F5CAACD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AC4EF24-663E-4569-8D11-690A697515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496B310-884E-4D5F-B4B5-999C847783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A959BD2-351C-4F35-8AA5-48D11D1E2D1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941802A-9615-4932-819D-2268BF95DB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4561388-1AC5-4E71-B5B1-0EB4486BC54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3010D10-EFFD-43A5-9012-AEC4382CB27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15EBB45-D1B5-40C7-8A51-1874EA15374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05B571B-16D8-4B3B-89B3-6DF2FD735E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D7FD96B-A57C-4455-B33B-C4E4F33D47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41342DE-67D2-4FE2-9F2F-DD13EFF774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6C5FDB-2C52-4FC9-B808-0CB66F81237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81F94CF-B9C3-469C-9CCF-0676C8BB98A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7F9129F-A589-4D05-81F4-A0935954E1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EA118977-AB3E-4DC2-90DB-42BDF5E334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B21F8F0-6A70-4B8B-9964-C212090EE6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553FAD1-9A1E-428B-B0E2-6AA1A5688D3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1EABF44-D88B-4528-A62A-931AACC373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FE373F5-3584-43A4-821F-478E51C28A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E13211F-61A3-4D93-93ED-C75D08600AA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F90FCAB-099B-49F3-A5E5-1083F3D9607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099346B-C7B0-4431-8EF7-7F8A47C6D1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F2A6D6-B2A8-435F-BAB6-211A555179A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942100A-E51B-4E64-BF47-A58DE4E164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D529BD3-3F4F-40C7-BE81-82DCC351FA9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A41B29D1-D93A-46C8-AE44-903213CCBD0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226A4E4-B839-40EA-9B12-E7AE7947EE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7EC3967E-CC2D-4E11-8872-2606D1FC387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9C4EA0C-B774-42F4-9C15-2E57C3232A0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66382DD0-7BA3-45C8-867C-76AAA4D674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244DA8F-0A84-4D89-BA31-F645A819FB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F395199C-634C-43DE-B5D7-A936572F065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A37826D-B224-4BEE-94C5-05936A78BA4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E498E7-54A6-4E0F-A55E-94E50A3B171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A3566F2-91F2-4A47-A057-56E4AE087CE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EB735DC5-7FAB-4C76-A189-BB406D1CE14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7143472-1BF8-42A7-9E78-9B6549BA15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48533E33-C59D-4A90-A33C-DCFFD3D8DC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EA84018-5B09-4E0E-8ABC-8553FABD0F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C26642C1-F584-443B-B30E-2F58A60CE5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9DA8015-3EB9-4544-B140-1F5E8758554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74A606BC-7270-49C0-9042-67AA8C47A2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2840FBA-37C2-4EDE-9890-FB766AA87D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49481322-D950-402D-B068-D9FB276B36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D46D36-9834-48E8-9921-D6016C2D73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9BD49D0-8EF4-4710-9EE9-60F5138766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DB06B11-C541-4F4F-965C-9D9A379BDD6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054EE151-D51E-4015-8DA4-82951701E73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8E974C-0029-466B-BADE-BA84F2C223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78D22B-C29A-47CA-8DDB-2D66AF38DE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A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10079280" cy="56692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1" name=""/>
          <p:cNvSpPr/>
          <p:nvPr/>
        </p:nvSpPr>
        <p:spPr>
          <a:xfrm>
            <a:off x="1440000" y="1080000"/>
            <a:ext cx="1439280" cy="12592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2" name=""/>
          <p:cNvSpPr/>
          <p:nvPr/>
        </p:nvSpPr>
        <p:spPr>
          <a:xfrm>
            <a:off x="7380000" y="3960000"/>
            <a:ext cx="1439280" cy="12592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3" name=""/>
          <p:cNvSpPr/>
          <p:nvPr/>
        </p:nvSpPr>
        <p:spPr>
          <a:xfrm>
            <a:off x="9000000" y="2700000"/>
            <a:ext cx="1259280" cy="10792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4" name=""/>
          <p:cNvSpPr/>
          <p:nvPr/>
        </p:nvSpPr>
        <p:spPr>
          <a:xfrm>
            <a:off x="-180000" y="2430000"/>
            <a:ext cx="1439280" cy="13492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5" name=""/>
          <p:cNvSpPr/>
          <p:nvPr/>
        </p:nvSpPr>
        <p:spPr>
          <a:xfrm>
            <a:off x="540000" y="1080000"/>
            <a:ext cx="719280" cy="7192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6" name=""/>
          <p:cNvSpPr/>
          <p:nvPr/>
        </p:nvSpPr>
        <p:spPr>
          <a:xfrm>
            <a:off x="0" y="1260000"/>
            <a:ext cx="719280" cy="71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7" name=""/>
          <p:cNvSpPr/>
          <p:nvPr/>
        </p:nvSpPr>
        <p:spPr>
          <a:xfrm>
            <a:off x="0" y="5220000"/>
            <a:ext cx="1619280" cy="12592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8" name=""/>
          <p:cNvSpPr/>
          <p:nvPr/>
        </p:nvSpPr>
        <p:spPr>
          <a:xfrm>
            <a:off x="9720000" y="4680000"/>
            <a:ext cx="719280" cy="7192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9" name=""/>
          <p:cNvSpPr/>
          <p:nvPr/>
        </p:nvSpPr>
        <p:spPr>
          <a:xfrm>
            <a:off x="9540000" y="3420000"/>
            <a:ext cx="719280" cy="71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10" name=""/>
          <p:cNvSpPr/>
          <p:nvPr/>
        </p:nvSpPr>
        <p:spPr>
          <a:xfrm>
            <a:off x="8100000" y="4680000"/>
            <a:ext cx="1079280" cy="8416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11" name=""/>
          <p:cNvSpPr/>
          <p:nvPr/>
        </p:nvSpPr>
        <p:spPr>
          <a:xfrm>
            <a:off x="7920000" y="5400000"/>
            <a:ext cx="899280" cy="8992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"/>
          </p:nvPr>
        </p:nvSpPr>
        <p:spPr>
          <a:xfrm>
            <a:off x="3420000" y="5130000"/>
            <a:ext cx="3239280" cy="39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Times New Roman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2"/>
          </p:nvPr>
        </p:nvSpPr>
        <p:spPr>
          <a:xfrm>
            <a:off x="7560000" y="5130000"/>
            <a:ext cx="2339280" cy="39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FE81F47-5C9B-4DFC-A2B5-C332FC76865C}" type="slidenum">
              <a:rPr b="0" lang="es-AR" sz="1400" spc="-1" strike="noStrike">
                <a:solidFill>
                  <a:srgbClr val="ffffff"/>
                </a:solidFill>
                <a:latin typeface="Times New Roman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3"/>
          </p:nvPr>
        </p:nvSpPr>
        <p:spPr>
          <a:xfrm>
            <a:off x="180000" y="5130000"/>
            <a:ext cx="2339280" cy="39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0" y="0"/>
            <a:ext cx="10077480" cy="56674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4" name=""/>
          <p:cNvSpPr/>
          <p:nvPr/>
        </p:nvSpPr>
        <p:spPr>
          <a:xfrm>
            <a:off x="1440000" y="108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5" name=""/>
          <p:cNvSpPr/>
          <p:nvPr/>
        </p:nvSpPr>
        <p:spPr>
          <a:xfrm>
            <a:off x="7380000" y="396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6" name=""/>
          <p:cNvSpPr/>
          <p:nvPr/>
        </p:nvSpPr>
        <p:spPr>
          <a:xfrm>
            <a:off x="9000000" y="2700000"/>
            <a:ext cx="1257480" cy="107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7" name=""/>
          <p:cNvSpPr/>
          <p:nvPr/>
        </p:nvSpPr>
        <p:spPr>
          <a:xfrm>
            <a:off x="-180000" y="2430000"/>
            <a:ext cx="1437480" cy="134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8" name=""/>
          <p:cNvSpPr/>
          <p:nvPr/>
        </p:nvSpPr>
        <p:spPr>
          <a:xfrm>
            <a:off x="540000" y="1080000"/>
            <a:ext cx="717480" cy="71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9" name=""/>
          <p:cNvSpPr/>
          <p:nvPr/>
        </p:nvSpPr>
        <p:spPr>
          <a:xfrm>
            <a:off x="0" y="126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0" name=""/>
          <p:cNvSpPr/>
          <p:nvPr/>
        </p:nvSpPr>
        <p:spPr>
          <a:xfrm>
            <a:off x="0" y="5220000"/>
            <a:ext cx="1617480" cy="12574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1" name=""/>
          <p:cNvSpPr/>
          <p:nvPr/>
        </p:nvSpPr>
        <p:spPr>
          <a:xfrm>
            <a:off x="9720000" y="4680000"/>
            <a:ext cx="717480" cy="71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2" name=""/>
          <p:cNvSpPr/>
          <p:nvPr/>
        </p:nvSpPr>
        <p:spPr>
          <a:xfrm>
            <a:off x="9540000" y="342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3" name=""/>
          <p:cNvSpPr/>
          <p:nvPr/>
        </p:nvSpPr>
        <p:spPr>
          <a:xfrm>
            <a:off x="8100000" y="4680000"/>
            <a:ext cx="1077480" cy="8398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4" name=""/>
          <p:cNvSpPr/>
          <p:nvPr/>
        </p:nvSpPr>
        <p:spPr>
          <a:xfrm>
            <a:off x="7920000" y="5400000"/>
            <a:ext cx="897480" cy="8974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ftr" idx="4"/>
          </p:nvPr>
        </p:nvSpPr>
        <p:spPr>
          <a:xfrm>
            <a:off x="3420000" y="5130000"/>
            <a:ext cx="32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ldNum" idx="5"/>
          </p:nvPr>
        </p:nvSpPr>
        <p:spPr>
          <a:xfrm>
            <a:off x="756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2B368D-6B42-4372-9C15-406D96E10A25}" type="slidenum">
              <a:rPr b="0" lang="es-A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dt" idx="6"/>
          </p:nvPr>
        </p:nvSpPr>
        <p:spPr>
          <a:xfrm>
            <a:off x="18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AR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0" y="0"/>
            <a:ext cx="10077480" cy="56674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7" name=""/>
          <p:cNvSpPr/>
          <p:nvPr/>
        </p:nvSpPr>
        <p:spPr>
          <a:xfrm>
            <a:off x="1440000" y="108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8" name=""/>
          <p:cNvSpPr/>
          <p:nvPr/>
        </p:nvSpPr>
        <p:spPr>
          <a:xfrm>
            <a:off x="7380000" y="396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9" name=""/>
          <p:cNvSpPr/>
          <p:nvPr/>
        </p:nvSpPr>
        <p:spPr>
          <a:xfrm>
            <a:off x="9000000" y="2700000"/>
            <a:ext cx="1257480" cy="107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0" name=""/>
          <p:cNvSpPr/>
          <p:nvPr/>
        </p:nvSpPr>
        <p:spPr>
          <a:xfrm>
            <a:off x="-180000" y="2430000"/>
            <a:ext cx="1437480" cy="134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1" name=""/>
          <p:cNvSpPr/>
          <p:nvPr/>
        </p:nvSpPr>
        <p:spPr>
          <a:xfrm>
            <a:off x="540000" y="1080000"/>
            <a:ext cx="717480" cy="71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2" name=""/>
          <p:cNvSpPr/>
          <p:nvPr/>
        </p:nvSpPr>
        <p:spPr>
          <a:xfrm>
            <a:off x="0" y="126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3" name=""/>
          <p:cNvSpPr/>
          <p:nvPr/>
        </p:nvSpPr>
        <p:spPr>
          <a:xfrm>
            <a:off x="0" y="5220000"/>
            <a:ext cx="1617480" cy="12574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4" name=""/>
          <p:cNvSpPr/>
          <p:nvPr/>
        </p:nvSpPr>
        <p:spPr>
          <a:xfrm>
            <a:off x="9720000" y="4680000"/>
            <a:ext cx="717480" cy="71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5" name=""/>
          <p:cNvSpPr/>
          <p:nvPr/>
        </p:nvSpPr>
        <p:spPr>
          <a:xfrm>
            <a:off x="9540000" y="342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6" name=""/>
          <p:cNvSpPr/>
          <p:nvPr/>
        </p:nvSpPr>
        <p:spPr>
          <a:xfrm>
            <a:off x="8100000" y="4680000"/>
            <a:ext cx="1077480" cy="8398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7" name=""/>
          <p:cNvSpPr/>
          <p:nvPr/>
        </p:nvSpPr>
        <p:spPr>
          <a:xfrm>
            <a:off x="7920000" y="5400000"/>
            <a:ext cx="897480" cy="8974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ftr" idx="7"/>
          </p:nvPr>
        </p:nvSpPr>
        <p:spPr>
          <a:xfrm>
            <a:off x="3420000" y="5130000"/>
            <a:ext cx="32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sldNum" idx="8"/>
          </p:nvPr>
        </p:nvSpPr>
        <p:spPr>
          <a:xfrm>
            <a:off x="756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BE50699-DB85-4FD6-A464-40A3F7627E3F}" type="slidenum">
              <a:rPr b="0" lang="es-A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dt" idx="9"/>
          </p:nvPr>
        </p:nvSpPr>
        <p:spPr>
          <a:xfrm>
            <a:off x="18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AR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0" y="0"/>
            <a:ext cx="10077480" cy="56674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0" name=""/>
          <p:cNvSpPr/>
          <p:nvPr/>
        </p:nvSpPr>
        <p:spPr>
          <a:xfrm>
            <a:off x="1440000" y="108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1" name=""/>
          <p:cNvSpPr/>
          <p:nvPr/>
        </p:nvSpPr>
        <p:spPr>
          <a:xfrm>
            <a:off x="7380000" y="396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2" name=""/>
          <p:cNvSpPr/>
          <p:nvPr/>
        </p:nvSpPr>
        <p:spPr>
          <a:xfrm>
            <a:off x="9000000" y="2700000"/>
            <a:ext cx="1257480" cy="107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3" name=""/>
          <p:cNvSpPr/>
          <p:nvPr/>
        </p:nvSpPr>
        <p:spPr>
          <a:xfrm>
            <a:off x="-180000" y="2430000"/>
            <a:ext cx="1437480" cy="134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4" name=""/>
          <p:cNvSpPr/>
          <p:nvPr/>
        </p:nvSpPr>
        <p:spPr>
          <a:xfrm>
            <a:off x="540000" y="1080000"/>
            <a:ext cx="717480" cy="71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5" name=""/>
          <p:cNvSpPr/>
          <p:nvPr/>
        </p:nvSpPr>
        <p:spPr>
          <a:xfrm>
            <a:off x="0" y="126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6" name=""/>
          <p:cNvSpPr/>
          <p:nvPr/>
        </p:nvSpPr>
        <p:spPr>
          <a:xfrm>
            <a:off x="0" y="5220000"/>
            <a:ext cx="1617480" cy="12574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7" name=""/>
          <p:cNvSpPr/>
          <p:nvPr/>
        </p:nvSpPr>
        <p:spPr>
          <a:xfrm>
            <a:off x="9720000" y="4680000"/>
            <a:ext cx="717480" cy="71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8" name=""/>
          <p:cNvSpPr/>
          <p:nvPr/>
        </p:nvSpPr>
        <p:spPr>
          <a:xfrm>
            <a:off x="9540000" y="342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9" name=""/>
          <p:cNvSpPr/>
          <p:nvPr/>
        </p:nvSpPr>
        <p:spPr>
          <a:xfrm>
            <a:off x="8100000" y="4680000"/>
            <a:ext cx="1077480" cy="8398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0" name=""/>
          <p:cNvSpPr/>
          <p:nvPr/>
        </p:nvSpPr>
        <p:spPr>
          <a:xfrm>
            <a:off x="7920000" y="5400000"/>
            <a:ext cx="897480" cy="8974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ftr" idx="10"/>
          </p:nvPr>
        </p:nvSpPr>
        <p:spPr>
          <a:xfrm>
            <a:off x="3420000" y="5130000"/>
            <a:ext cx="32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ldNum" idx="11"/>
          </p:nvPr>
        </p:nvSpPr>
        <p:spPr>
          <a:xfrm>
            <a:off x="756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826E89D-18F1-43C4-BAE3-1919192907E2}" type="slidenum">
              <a:rPr b="0" lang="es-A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dt" idx="12"/>
          </p:nvPr>
        </p:nvSpPr>
        <p:spPr>
          <a:xfrm>
            <a:off x="18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AR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0" y="0"/>
            <a:ext cx="10077480" cy="56674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3" name=""/>
          <p:cNvSpPr/>
          <p:nvPr/>
        </p:nvSpPr>
        <p:spPr>
          <a:xfrm>
            <a:off x="1440000" y="108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4" name=""/>
          <p:cNvSpPr/>
          <p:nvPr/>
        </p:nvSpPr>
        <p:spPr>
          <a:xfrm>
            <a:off x="7380000" y="396000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5" name=""/>
          <p:cNvSpPr/>
          <p:nvPr/>
        </p:nvSpPr>
        <p:spPr>
          <a:xfrm>
            <a:off x="9000000" y="2700000"/>
            <a:ext cx="1257480" cy="107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6" name=""/>
          <p:cNvSpPr/>
          <p:nvPr/>
        </p:nvSpPr>
        <p:spPr>
          <a:xfrm>
            <a:off x="-180000" y="2430000"/>
            <a:ext cx="1437480" cy="134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7" name=""/>
          <p:cNvSpPr/>
          <p:nvPr/>
        </p:nvSpPr>
        <p:spPr>
          <a:xfrm>
            <a:off x="540000" y="1080000"/>
            <a:ext cx="717480" cy="71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8" name=""/>
          <p:cNvSpPr/>
          <p:nvPr/>
        </p:nvSpPr>
        <p:spPr>
          <a:xfrm>
            <a:off x="0" y="126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9" name=""/>
          <p:cNvSpPr/>
          <p:nvPr/>
        </p:nvSpPr>
        <p:spPr>
          <a:xfrm>
            <a:off x="0" y="5220000"/>
            <a:ext cx="1617480" cy="12574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0" name=""/>
          <p:cNvSpPr/>
          <p:nvPr/>
        </p:nvSpPr>
        <p:spPr>
          <a:xfrm>
            <a:off x="9720000" y="4680000"/>
            <a:ext cx="717480" cy="71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1" name=""/>
          <p:cNvSpPr/>
          <p:nvPr/>
        </p:nvSpPr>
        <p:spPr>
          <a:xfrm>
            <a:off x="9540000" y="342000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2" name=""/>
          <p:cNvSpPr/>
          <p:nvPr/>
        </p:nvSpPr>
        <p:spPr>
          <a:xfrm>
            <a:off x="8100000" y="4680000"/>
            <a:ext cx="1077480" cy="8398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3" name=""/>
          <p:cNvSpPr/>
          <p:nvPr/>
        </p:nvSpPr>
        <p:spPr>
          <a:xfrm>
            <a:off x="7920000" y="5400000"/>
            <a:ext cx="897480" cy="8974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4" name="PlaceHolder 1"/>
          <p:cNvSpPr>
            <a:spLocks noGrp="1"/>
          </p:cNvSpPr>
          <p:nvPr>
            <p:ph type="ftr" idx="13"/>
          </p:nvPr>
        </p:nvSpPr>
        <p:spPr>
          <a:xfrm>
            <a:off x="3420000" y="5130000"/>
            <a:ext cx="32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sldNum" idx="14"/>
          </p:nvPr>
        </p:nvSpPr>
        <p:spPr>
          <a:xfrm>
            <a:off x="756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FD1EDB7-F095-461F-A9D5-D152FE1CC06F}" type="slidenum">
              <a:rPr b="0" lang="es-A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dt" idx="15"/>
          </p:nvPr>
        </p:nvSpPr>
        <p:spPr>
          <a:xfrm>
            <a:off x="18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AR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"/>
          <p:cNvSpPr/>
          <p:nvPr/>
        </p:nvSpPr>
        <p:spPr>
          <a:xfrm>
            <a:off x="360" y="360"/>
            <a:ext cx="10077480" cy="5667480"/>
          </a:xfrm>
          <a:prstGeom prst="rect">
            <a:avLst/>
          </a:prstGeom>
          <a:gradFill rotWithShape="0">
            <a:gsLst>
              <a:gs pos="30000">
                <a:srgbClr val="000032"/>
              </a:gs>
              <a:gs pos="100000">
                <a:srgbClr val="f60063"/>
              </a:gs>
            </a:gsLst>
            <a:lin ang="42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-5040" y="0"/>
            <a:ext cx="10077840" cy="5667840"/>
          </a:xfrm>
          <a:prstGeom prst="rect">
            <a:avLst/>
          </a:prstGeom>
          <a:gradFill rotWithShape="0">
            <a:gsLst>
              <a:gs pos="0">
                <a:srgbClr val="ffffff">
                  <a:alpha val="90196"/>
                </a:srgbClr>
              </a:gs>
              <a:gs pos="75000">
                <a:srgbClr val="ffffff">
                  <a:alpha val="20000"/>
                </a:srgbClr>
              </a:gs>
              <a:gs pos="100000">
                <a:srgbClr val="ffffff">
                  <a:alpha val="20000"/>
                </a:srgbClr>
              </a:gs>
            </a:gsLst>
            <a:path path="circle">
              <a:fillToRect l="50000" t="85000" r="50000" b="15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67" name=""/>
          <p:cNvSpPr/>
          <p:nvPr/>
        </p:nvSpPr>
        <p:spPr>
          <a:xfrm>
            <a:off x="180360" y="5130360"/>
            <a:ext cx="2337480" cy="38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7560360" y="5130360"/>
            <a:ext cx="2337480" cy="38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B750E8F8-3C07-4C61-9424-5FF3E172CC8F}" type="slidenum">
              <a:rPr b="0" lang="es-AR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1440360" y="108036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0" name=""/>
          <p:cNvSpPr/>
          <p:nvPr/>
        </p:nvSpPr>
        <p:spPr>
          <a:xfrm>
            <a:off x="7380360" y="3960360"/>
            <a:ext cx="1437480" cy="125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1" name=""/>
          <p:cNvSpPr/>
          <p:nvPr/>
        </p:nvSpPr>
        <p:spPr>
          <a:xfrm>
            <a:off x="9000360" y="2700360"/>
            <a:ext cx="1257480" cy="107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2" name=""/>
          <p:cNvSpPr/>
          <p:nvPr/>
        </p:nvSpPr>
        <p:spPr>
          <a:xfrm>
            <a:off x="-179640" y="2430360"/>
            <a:ext cx="1437480" cy="134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3" name=""/>
          <p:cNvSpPr/>
          <p:nvPr/>
        </p:nvSpPr>
        <p:spPr>
          <a:xfrm>
            <a:off x="540360" y="1080360"/>
            <a:ext cx="717480" cy="7174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4" name=""/>
          <p:cNvSpPr/>
          <p:nvPr/>
        </p:nvSpPr>
        <p:spPr>
          <a:xfrm>
            <a:off x="360" y="126036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5" name=""/>
          <p:cNvSpPr/>
          <p:nvPr/>
        </p:nvSpPr>
        <p:spPr>
          <a:xfrm>
            <a:off x="360" y="5220360"/>
            <a:ext cx="1617480" cy="1257480"/>
          </a:xfrm>
          <a:prstGeom prst="ellipse">
            <a:avLst/>
          </a:prstGeom>
          <a:solidFill>
            <a:srgbClr val="ffffff">
              <a:alpha val="1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6" name=""/>
          <p:cNvSpPr/>
          <p:nvPr/>
        </p:nvSpPr>
        <p:spPr>
          <a:xfrm>
            <a:off x="9720360" y="4680360"/>
            <a:ext cx="717480" cy="717480"/>
          </a:xfrm>
          <a:prstGeom prst="ellipse">
            <a:avLst/>
          </a:prstGeom>
          <a:solidFill>
            <a:srgbClr val="ffffff">
              <a:alpha val="3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7" name=""/>
          <p:cNvSpPr/>
          <p:nvPr/>
        </p:nvSpPr>
        <p:spPr>
          <a:xfrm>
            <a:off x="9540360" y="3420360"/>
            <a:ext cx="717480" cy="717480"/>
          </a:xfrm>
          <a:prstGeom prst="ellipse">
            <a:avLst/>
          </a:prstGeom>
          <a:solidFill>
            <a:srgbClr val="ffffff">
              <a:alpha val="1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8" name=""/>
          <p:cNvSpPr/>
          <p:nvPr/>
        </p:nvSpPr>
        <p:spPr>
          <a:xfrm>
            <a:off x="8100360" y="4680360"/>
            <a:ext cx="1077480" cy="839880"/>
          </a:xfrm>
          <a:prstGeom prst="ellipse">
            <a:avLst/>
          </a:prstGeom>
          <a:solidFill>
            <a:srgbClr val="ffffff">
              <a:alpha val="2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9" name=""/>
          <p:cNvSpPr/>
          <p:nvPr/>
        </p:nvSpPr>
        <p:spPr>
          <a:xfrm>
            <a:off x="7920360" y="5400360"/>
            <a:ext cx="897480" cy="897480"/>
          </a:xfrm>
          <a:prstGeom prst="ellipse">
            <a:avLst/>
          </a:prstGeom>
          <a:solidFill>
            <a:srgbClr val="ffffff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100000"/>
              </a:lnSpc>
            </a:pPr>
            <a:endParaRPr b="0" lang="es-AR" sz="24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80" name="PlaceHolder 1"/>
          <p:cNvSpPr>
            <a:spLocks noGrp="1"/>
          </p:cNvSpPr>
          <p:nvPr>
            <p:ph type="ftr" idx="16"/>
          </p:nvPr>
        </p:nvSpPr>
        <p:spPr>
          <a:xfrm>
            <a:off x="3420000" y="5130000"/>
            <a:ext cx="32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400" spc="-1" strike="noStrike">
                <a:solidFill>
                  <a:srgbClr val="ffffff"/>
                </a:solidFill>
                <a:latin typeface="Arial"/>
              </a:rPr>
              <a:t>&lt;pie de página&gt;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ldNum" idx="17"/>
          </p:nvPr>
        </p:nvSpPr>
        <p:spPr>
          <a:xfrm>
            <a:off x="756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A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EC6C63B-DF12-4333-9979-35CB8D340439}" type="slidenum">
              <a:rPr b="0" lang="es-A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dt" idx="18"/>
          </p:nvPr>
        </p:nvSpPr>
        <p:spPr>
          <a:xfrm>
            <a:off x="180000" y="5130000"/>
            <a:ext cx="23374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A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AR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AR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subTitle"/>
          </p:nvPr>
        </p:nvSpPr>
        <p:spPr>
          <a:xfrm>
            <a:off x="504000" y="720000"/>
            <a:ext cx="9215280" cy="413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s-AR" sz="3200" spc="-1" strike="noStrike">
                <a:solidFill>
                  <a:srgbClr val="ffffff"/>
                </a:solidFill>
                <a:latin typeface="Arial"/>
              </a:rPr>
              <a:t>CURSO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AR" sz="3200" spc="-1" strike="noStrike">
                <a:solidFill>
                  <a:srgbClr val="ffffff"/>
                </a:solidFill>
                <a:latin typeface="Arial"/>
              </a:rPr>
              <a:t>TRASPLANTE RENAL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AR" sz="3200" spc="-1" strike="noStrike">
                <a:solidFill>
                  <a:srgbClr val="ffffff"/>
                </a:solidFill>
                <a:latin typeface="Arial"/>
              </a:rPr>
              <a:t>PARA ENFERMERIA 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AR" sz="3200" spc="-1" strike="noStrike">
                <a:solidFill>
                  <a:srgbClr val="ffffff"/>
                </a:solidFill>
                <a:latin typeface="Arial"/>
              </a:rPr>
              <a:t>2025</a:t>
            </a: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22" name="" descr=""/>
          <p:cNvPicPr/>
          <p:nvPr/>
        </p:nvPicPr>
        <p:blipFill>
          <a:blip r:embed="rId1"/>
          <a:stretch/>
        </p:blipFill>
        <p:spPr>
          <a:xfrm>
            <a:off x="583920" y="1428840"/>
            <a:ext cx="2351880" cy="3219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2948040" y="416520"/>
            <a:ext cx="3612960" cy="480096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360000" y="540000"/>
            <a:ext cx="9177480" cy="71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SISTEMA TUBULAR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/>
          </p:nvPr>
        </p:nvSpPr>
        <p:spPr>
          <a:xfrm>
            <a:off x="180000" y="1503360"/>
            <a:ext cx="9049320" cy="371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Líquido filtrado a medida que circula por el recorrido de tubulos conforma la orina.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TUBULO PROXIMAL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ASA DE HENLE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TUBULO DISTAL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TUBULO COLECTOR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3060000" y="1252800"/>
            <a:ext cx="4045320" cy="36046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1800000" y="720000"/>
            <a:ext cx="6117480" cy="71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FORMACION DE ORINA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/>
          </p:nvPr>
        </p:nvSpPr>
        <p:spPr>
          <a:xfrm>
            <a:off x="1800000" y="2520000"/>
            <a:ext cx="5577480" cy="224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FILTRACION GLOMERULAR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REABSORCIÓN TUBULAR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SECRECION TUBULAR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1620000" y="360000"/>
            <a:ext cx="6837480" cy="478944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997480" cy="9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FUNCIONES DEL RIÑON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/>
          </p:nvPr>
        </p:nvSpPr>
        <p:spPr>
          <a:xfrm>
            <a:off x="540000" y="261000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EXCRECION DE DESECHOS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/>
          </p:nvPr>
        </p:nvSpPr>
        <p:spPr>
          <a:xfrm>
            <a:off x="3583080" y="261000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00"/>
          </a:bodyPr>
          <a:p>
            <a:pPr marL="401760" indent="-30132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REGULACION DE LA COMPOSICION DE LA SANGRE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PlaceHolder 4"/>
          <p:cNvSpPr>
            <a:spLocks noGrp="1"/>
          </p:cNvSpPr>
          <p:nvPr>
            <p:ph/>
          </p:nvPr>
        </p:nvSpPr>
        <p:spPr>
          <a:xfrm>
            <a:off x="6625800" y="261000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marL="414720" indent="-3110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REGULACION DE VOLUMEN SANGUINEO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PlaceHolder 5"/>
          <p:cNvSpPr>
            <a:spLocks noGrp="1"/>
          </p:cNvSpPr>
          <p:nvPr>
            <p:ph/>
          </p:nvPr>
        </p:nvSpPr>
        <p:spPr>
          <a:xfrm>
            <a:off x="540000" y="373824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marL="414720" indent="-3110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REGULACION DE TENSION ARTERIAL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PlaceHolder 6"/>
          <p:cNvSpPr>
            <a:spLocks noGrp="1"/>
          </p:cNvSpPr>
          <p:nvPr>
            <p:ph/>
          </p:nvPr>
        </p:nvSpPr>
        <p:spPr>
          <a:xfrm>
            <a:off x="3583080" y="373824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00"/>
          </a:bodyPr>
          <a:p>
            <a:pPr marL="401760" indent="-30132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REGULACION DEL METABOLISMO OSEO MINERAL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PlaceHolder 7"/>
          <p:cNvSpPr>
            <a:spLocks noGrp="1"/>
          </p:cNvSpPr>
          <p:nvPr>
            <p:ph/>
          </p:nvPr>
        </p:nvSpPr>
        <p:spPr>
          <a:xfrm>
            <a:off x="6625800" y="3738240"/>
            <a:ext cx="2895120" cy="102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REGULACION DE ANEMIA.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2880000" y="1620000"/>
            <a:ext cx="3777480" cy="34174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540000" y="270000"/>
            <a:ext cx="8997480" cy="9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BIBLIOGRAFIA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997480" cy="359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Brenner y Rector.El Riñón Tratado de Nefrología.Edición 11. Sección 1.2021.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  <a:tabLst>
                <a:tab algn="l" pos="0"/>
              </a:tabLst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Sociedad Argentina de Pediatría.  Nefrología Pediátrica,Edición 2.2008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subTitle"/>
          </p:nvPr>
        </p:nvSpPr>
        <p:spPr>
          <a:xfrm>
            <a:off x="540000" y="1440000"/>
            <a:ext cx="9033120" cy="318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ANATOMIA Y FISIOLOGIA RENAL 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Docente  : Dra Gimena Ramirez. Médica de Planta de Servicio Nefrología de Hospital de Niños Ricardo Gutierrez.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2574360" y="903600"/>
            <a:ext cx="3953880" cy="39538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540000" y="360000"/>
            <a:ext cx="8997480" cy="161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ANATOMIA DEL RIÑON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360000" y="1980000"/>
            <a:ext cx="9177480" cy="323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lnSpc>
                <a:spcPct val="100000"/>
              </a:lnSpc>
              <a:spcAft>
                <a:spcPts val="1057"/>
              </a:spcAft>
              <a:buNone/>
              <a:tabLst>
                <a:tab algn="l" pos="0"/>
              </a:tabLst>
            </a:pP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POSEE DOS CARAS DOS BORDES Y DOS POLOS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CARA ANTERIOR HACIA PARED A.DE ABDOMEN Y CARA POSTERIOR HACIA EL DORSO.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BORDE LATERAL Y BORDE MEDIAL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HILLIO SE HALLA EN BORDE MEDIAL  : ARTERIA Y VENA RENAL.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2394360" y="543600"/>
            <a:ext cx="4493880" cy="44938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360000" y="540000"/>
            <a:ext cx="9177480" cy="1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ANATOMIA MICROSCOPICA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60000" y="2160000"/>
            <a:ext cx="9177480" cy="260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pPr marL="371520" indent="-2786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Corteza Renal:glomérulos,cápsula de bowman, túbulos conternados y rectos.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371520" indent="-2786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Medula Renal:se divide en  m.externa   y m. interna ( ramas delgadas descendentes y ascendentes y t.colectores grandes).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371520" indent="-2786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La médula contiene calices menores y mayores.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371520" indent="-2786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Los calices mayores se unen formando la pelvis renal.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371520" indent="-27864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La pelvis se continúa como uréter.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" name="" descr=""/>
          <p:cNvPicPr/>
          <p:nvPr/>
        </p:nvPicPr>
        <p:blipFill>
          <a:blip r:embed="rId1">
            <a:alphaModFix amt="70000"/>
          </a:blip>
          <a:stretch/>
        </p:blipFill>
        <p:spPr>
          <a:xfrm>
            <a:off x="2798280" y="1080000"/>
            <a:ext cx="4241160" cy="37774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997480" cy="9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FISIOLOGIA RENAL: NEFRONA 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/>
          </p:nvPr>
        </p:nvSpPr>
        <p:spPr>
          <a:xfrm>
            <a:off x="540000" y="2610000"/>
            <a:ext cx="8997480" cy="21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Nefrona: unidad estructural y funcional del riñón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Funciones: filtración , reabsorción y secreción.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Resultado de sus funciones es la formación de orina.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Formado por el glómerulo y túbulos.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288000" y="557640"/>
            <a:ext cx="8997480" cy="9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AR" sz="3300" spc="-1" strike="noStrike">
                <a:solidFill>
                  <a:srgbClr val="ffffff"/>
                </a:solidFill>
                <a:latin typeface="Arial"/>
              </a:rPr>
              <a:t>GLOMERULO</a:t>
            </a:r>
            <a:endParaRPr b="0" lang="es-AR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/>
          </p:nvPr>
        </p:nvSpPr>
        <p:spPr>
          <a:xfrm>
            <a:off x="360000" y="1980000"/>
            <a:ext cx="9177480" cy="323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Glomérulo formado por una red de vasos de pequeñisimo calibre llamados capilares glomerulares , enrollados en un saco que se denomina capsula de bowman.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Circulación de sangre desde Arteriola Aferente , fluye por la red capilar donde se filtra y sale del  glomérulo a través de Arteriola Eferente.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Aft>
                <a:spcPts val="105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ffffff"/>
                </a:solidFill>
                <a:latin typeface="Arial"/>
              </a:rPr>
              <a:t>El ultrafiltrado de sangre se recolecta en la Cápsula de Bowman y drena en el túbulo proximal. </a:t>
            </a:r>
            <a:endParaRPr b="0" lang="es-A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1591</TotalTime>
  <Application>LibreOffice/7.5.1.2$Windows_x86 LibreOffice_project/fcbaee479e84c6cd81291587d2ee68cba099e129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2025-07-10T09:05:40Z</dcterms:created>
  <dc:creator/>
  <dc:description/>
  <dc:language>es-AR</dc:language>
  <cp:lastModifiedBy/>
  <dcterms:modified xsi:type="dcterms:W3CDTF">2025-09-08T15:51:44Z</dcterms:modified>
  <cp:revision>21</cp:revision>
  <dc:subject/>
  <dc:title>Lights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